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-660" y="-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6E963-53B5-4E38-9772-ABBF032DA4C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7A178F6-9F7F-4823-BB9C-F8FA282985EB}">
      <dgm:prSet phldrT="[Text]"/>
      <dgm:spPr/>
      <dgm:t>
        <a:bodyPr/>
        <a:lstStyle/>
        <a:p>
          <a:endParaRPr lang="en-US" dirty="0"/>
        </a:p>
      </dgm:t>
    </dgm:pt>
    <dgm:pt modelId="{9CA7D544-0869-40EE-8B3C-2B7587A62CB1}" type="parTrans" cxnId="{9B9A146A-E638-45A1-920C-1E32295FD5C9}">
      <dgm:prSet/>
      <dgm:spPr/>
      <dgm:t>
        <a:bodyPr/>
        <a:lstStyle/>
        <a:p>
          <a:endParaRPr lang="en-US"/>
        </a:p>
      </dgm:t>
    </dgm:pt>
    <dgm:pt modelId="{C8A13C65-C7AD-4874-8EA4-3E1517AA58EE}" type="sibTrans" cxnId="{9B9A146A-E638-45A1-920C-1E32295FD5C9}">
      <dgm:prSet/>
      <dgm:spPr/>
      <dgm:t>
        <a:bodyPr/>
        <a:lstStyle/>
        <a:p>
          <a:endParaRPr lang="en-US"/>
        </a:p>
      </dgm:t>
    </dgm:pt>
    <dgm:pt modelId="{B8C7538E-6177-4C46-A55B-DEA9FC03B17D}">
      <dgm:prSet phldrT="[Text]"/>
      <dgm:spPr/>
      <dgm:t>
        <a:bodyPr/>
        <a:lstStyle/>
        <a:p>
          <a:endParaRPr lang="en-US" dirty="0"/>
        </a:p>
      </dgm:t>
    </dgm:pt>
    <dgm:pt modelId="{160E61D7-DFAD-4241-97B1-944F6E3233AE}" type="parTrans" cxnId="{D425F519-5D90-4409-A30D-AC6785C70023}">
      <dgm:prSet/>
      <dgm:spPr/>
      <dgm:t>
        <a:bodyPr/>
        <a:lstStyle/>
        <a:p>
          <a:endParaRPr lang="en-US"/>
        </a:p>
      </dgm:t>
    </dgm:pt>
    <dgm:pt modelId="{742989A5-B0EC-480E-9D33-01A358D954DB}" type="sibTrans" cxnId="{D425F519-5D90-4409-A30D-AC6785C70023}">
      <dgm:prSet/>
      <dgm:spPr/>
      <dgm:t>
        <a:bodyPr/>
        <a:lstStyle/>
        <a:p>
          <a:endParaRPr lang="en-US"/>
        </a:p>
      </dgm:t>
    </dgm:pt>
    <dgm:pt modelId="{CD945533-935E-44DD-B308-D3144C460F55}">
      <dgm:prSet phldrT="[Text]"/>
      <dgm:spPr/>
      <dgm:t>
        <a:bodyPr/>
        <a:lstStyle/>
        <a:p>
          <a:endParaRPr lang="en-US" dirty="0"/>
        </a:p>
      </dgm:t>
    </dgm:pt>
    <dgm:pt modelId="{0CD11CE0-AB3E-4F31-8E6D-BC0875371845}" type="parTrans" cxnId="{B40CF892-4687-4F0D-A963-93F645AC8A7D}">
      <dgm:prSet/>
      <dgm:spPr/>
      <dgm:t>
        <a:bodyPr/>
        <a:lstStyle/>
        <a:p>
          <a:endParaRPr lang="en-US"/>
        </a:p>
      </dgm:t>
    </dgm:pt>
    <dgm:pt modelId="{BE08E8FF-649F-428E-9CFF-95D3D21755CA}" type="sibTrans" cxnId="{B40CF892-4687-4F0D-A963-93F645AC8A7D}">
      <dgm:prSet/>
      <dgm:spPr/>
      <dgm:t>
        <a:bodyPr/>
        <a:lstStyle/>
        <a:p>
          <a:endParaRPr lang="en-US"/>
        </a:p>
      </dgm:t>
    </dgm:pt>
    <dgm:pt modelId="{320AD10C-02E1-46C8-8404-BA65B8E5C8BB}" type="pres">
      <dgm:prSet presAssocID="{3AB6E963-53B5-4E38-9772-ABBF032DA4C7}" presName="Name0" presStyleCnt="0">
        <dgm:presLayoutVars>
          <dgm:dir/>
          <dgm:animLvl val="lvl"/>
          <dgm:resizeHandles val="exact"/>
        </dgm:presLayoutVars>
      </dgm:prSet>
      <dgm:spPr/>
    </dgm:pt>
    <dgm:pt modelId="{BD426511-1981-455B-93F1-6EA48F219B47}" type="pres">
      <dgm:prSet presAssocID="{3AB6E963-53B5-4E38-9772-ABBF032DA4C7}" presName="dummy" presStyleCnt="0"/>
      <dgm:spPr/>
    </dgm:pt>
    <dgm:pt modelId="{89021FF2-FD29-4406-9065-1DA6D15ED8B2}" type="pres">
      <dgm:prSet presAssocID="{3AB6E963-53B5-4E38-9772-ABBF032DA4C7}" presName="linH" presStyleCnt="0"/>
      <dgm:spPr/>
    </dgm:pt>
    <dgm:pt modelId="{4AAD40BE-FA94-4A3B-A863-EA0B38C6B419}" type="pres">
      <dgm:prSet presAssocID="{3AB6E963-53B5-4E38-9772-ABBF032DA4C7}" presName="padding1" presStyleCnt="0"/>
      <dgm:spPr/>
    </dgm:pt>
    <dgm:pt modelId="{C1B347F5-86FB-4ECB-852D-5F31C01E94A7}" type="pres">
      <dgm:prSet presAssocID="{C7A178F6-9F7F-4823-BB9C-F8FA282985EB}" presName="linV" presStyleCnt="0"/>
      <dgm:spPr/>
    </dgm:pt>
    <dgm:pt modelId="{6DB1ADAF-8994-4D57-938E-85D3397FB07F}" type="pres">
      <dgm:prSet presAssocID="{C7A178F6-9F7F-4823-BB9C-F8FA282985EB}" presName="spVertical1" presStyleCnt="0"/>
      <dgm:spPr/>
    </dgm:pt>
    <dgm:pt modelId="{3D5E1471-1505-4E79-98ED-ECEF62BD0185}" type="pres">
      <dgm:prSet presAssocID="{C7A178F6-9F7F-4823-BB9C-F8FA282985EB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A50DA-BE95-4051-988D-27F89B4D60E3}" type="pres">
      <dgm:prSet presAssocID="{C7A178F6-9F7F-4823-BB9C-F8FA282985EB}" presName="spVertical2" presStyleCnt="0"/>
      <dgm:spPr/>
    </dgm:pt>
    <dgm:pt modelId="{925629CC-0FEF-40F8-A29F-ADD97A270877}" type="pres">
      <dgm:prSet presAssocID="{C7A178F6-9F7F-4823-BB9C-F8FA282985EB}" presName="spVertical3" presStyleCnt="0"/>
      <dgm:spPr/>
    </dgm:pt>
    <dgm:pt modelId="{55F26339-A29A-405A-9344-8D5DB042DB58}" type="pres">
      <dgm:prSet presAssocID="{C8A13C65-C7AD-4874-8EA4-3E1517AA58EE}" presName="space" presStyleCnt="0"/>
      <dgm:spPr/>
    </dgm:pt>
    <dgm:pt modelId="{C2C70AD6-5735-4F96-80FC-8AD5EE692F78}" type="pres">
      <dgm:prSet presAssocID="{B8C7538E-6177-4C46-A55B-DEA9FC03B17D}" presName="linV" presStyleCnt="0"/>
      <dgm:spPr/>
    </dgm:pt>
    <dgm:pt modelId="{CA5E24B6-659B-4969-9E74-2B334D50860E}" type="pres">
      <dgm:prSet presAssocID="{B8C7538E-6177-4C46-A55B-DEA9FC03B17D}" presName="spVertical1" presStyleCnt="0"/>
      <dgm:spPr/>
    </dgm:pt>
    <dgm:pt modelId="{EF0F44B0-CAFB-4138-9D01-01038289107D}" type="pres">
      <dgm:prSet presAssocID="{B8C7538E-6177-4C46-A55B-DEA9FC03B17D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5522C-5BFF-4193-92DD-41060ACBD14B}" type="pres">
      <dgm:prSet presAssocID="{B8C7538E-6177-4C46-A55B-DEA9FC03B17D}" presName="spVertical2" presStyleCnt="0"/>
      <dgm:spPr/>
    </dgm:pt>
    <dgm:pt modelId="{8C46085F-ABAA-49BA-88D5-5D385E7E0911}" type="pres">
      <dgm:prSet presAssocID="{B8C7538E-6177-4C46-A55B-DEA9FC03B17D}" presName="spVertical3" presStyleCnt="0"/>
      <dgm:spPr/>
    </dgm:pt>
    <dgm:pt modelId="{ACC78572-10B8-437B-A36F-E249E81FEACD}" type="pres">
      <dgm:prSet presAssocID="{742989A5-B0EC-480E-9D33-01A358D954DB}" presName="space" presStyleCnt="0"/>
      <dgm:spPr/>
    </dgm:pt>
    <dgm:pt modelId="{80F3C2DB-77FB-425D-92B1-3DC6D8C40FA4}" type="pres">
      <dgm:prSet presAssocID="{CD945533-935E-44DD-B308-D3144C460F55}" presName="linV" presStyleCnt="0"/>
      <dgm:spPr/>
    </dgm:pt>
    <dgm:pt modelId="{892F3B35-6EDA-47F9-875C-D7A34D79EC30}" type="pres">
      <dgm:prSet presAssocID="{CD945533-935E-44DD-B308-D3144C460F55}" presName="spVertical1" presStyleCnt="0"/>
      <dgm:spPr/>
    </dgm:pt>
    <dgm:pt modelId="{9316E7AC-C9FB-4F54-AB3B-8C37CB205084}" type="pres">
      <dgm:prSet presAssocID="{CD945533-935E-44DD-B308-D3144C460F55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81255-081F-4519-89E3-E12515B10D4E}" type="pres">
      <dgm:prSet presAssocID="{CD945533-935E-44DD-B308-D3144C460F55}" presName="spVertical2" presStyleCnt="0"/>
      <dgm:spPr/>
    </dgm:pt>
    <dgm:pt modelId="{9D04C14D-91AA-44D2-AEA5-1BF5C264A02A}" type="pres">
      <dgm:prSet presAssocID="{CD945533-935E-44DD-B308-D3144C460F55}" presName="spVertical3" presStyleCnt="0"/>
      <dgm:spPr/>
    </dgm:pt>
    <dgm:pt modelId="{88F7AAB8-097B-448C-BD8B-9DD5E07D3740}" type="pres">
      <dgm:prSet presAssocID="{3AB6E963-53B5-4E38-9772-ABBF032DA4C7}" presName="padding2" presStyleCnt="0"/>
      <dgm:spPr/>
    </dgm:pt>
    <dgm:pt modelId="{D4716D09-E094-4D75-833A-047960D8A1DA}" type="pres">
      <dgm:prSet presAssocID="{3AB6E963-53B5-4E38-9772-ABBF032DA4C7}" presName="negArrow" presStyleCnt="0"/>
      <dgm:spPr/>
    </dgm:pt>
    <dgm:pt modelId="{7632800D-04BF-446E-B8E6-E2ED6F486FE3}" type="pres">
      <dgm:prSet presAssocID="{3AB6E963-53B5-4E38-9772-ABBF032DA4C7}" presName="backgroundArrow" presStyleLbl="node1" presStyleIdx="0" presStyleCnt="1" custLinFactNeighborX="20884" custLinFactNeighborY="-187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D425F519-5D90-4409-A30D-AC6785C70023}" srcId="{3AB6E963-53B5-4E38-9772-ABBF032DA4C7}" destId="{B8C7538E-6177-4C46-A55B-DEA9FC03B17D}" srcOrd="1" destOrd="0" parTransId="{160E61D7-DFAD-4241-97B1-944F6E3233AE}" sibTransId="{742989A5-B0EC-480E-9D33-01A358D954DB}"/>
    <dgm:cxn modelId="{73821EFD-7773-4132-8649-3A13E8521077}" type="presOf" srcId="{CD945533-935E-44DD-B308-D3144C460F55}" destId="{9316E7AC-C9FB-4F54-AB3B-8C37CB205084}" srcOrd="0" destOrd="0" presId="urn:microsoft.com/office/officeart/2005/8/layout/hProcess3"/>
    <dgm:cxn modelId="{B40CF892-4687-4F0D-A963-93F645AC8A7D}" srcId="{3AB6E963-53B5-4E38-9772-ABBF032DA4C7}" destId="{CD945533-935E-44DD-B308-D3144C460F55}" srcOrd="2" destOrd="0" parTransId="{0CD11CE0-AB3E-4F31-8E6D-BC0875371845}" sibTransId="{BE08E8FF-649F-428E-9CFF-95D3D21755CA}"/>
    <dgm:cxn modelId="{9B9A146A-E638-45A1-920C-1E32295FD5C9}" srcId="{3AB6E963-53B5-4E38-9772-ABBF032DA4C7}" destId="{C7A178F6-9F7F-4823-BB9C-F8FA282985EB}" srcOrd="0" destOrd="0" parTransId="{9CA7D544-0869-40EE-8B3C-2B7587A62CB1}" sibTransId="{C8A13C65-C7AD-4874-8EA4-3E1517AA58EE}"/>
    <dgm:cxn modelId="{2DC8768D-40F9-4F7C-996A-F543933131B8}" type="presOf" srcId="{3AB6E963-53B5-4E38-9772-ABBF032DA4C7}" destId="{320AD10C-02E1-46C8-8404-BA65B8E5C8BB}" srcOrd="0" destOrd="0" presId="urn:microsoft.com/office/officeart/2005/8/layout/hProcess3"/>
    <dgm:cxn modelId="{35DB170E-2C52-491D-8A83-1682CF52628E}" type="presOf" srcId="{C7A178F6-9F7F-4823-BB9C-F8FA282985EB}" destId="{3D5E1471-1505-4E79-98ED-ECEF62BD0185}" srcOrd="0" destOrd="0" presId="urn:microsoft.com/office/officeart/2005/8/layout/hProcess3"/>
    <dgm:cxn modelId="{FDAB93AD-C744-4C21-83F6-CCAD7682FBA6}" type="presOf" srcId="{B8C7538E-6177-4C46-A55B-DEA9FC03B17D}" destId="{EF0F44B0-CAFB-4138-9D01-01038289107D}" srcOrd="0" destOrd="0" presId="urn:microsoft.com/office/officeart/2005/8/layout/hProcess3"/>
    <dgm:cxn modelId="{3DC9CC93-F8DB-4A95-86E7-48F3F36579EA}" type="presParOf" srcId="{320AD10C-02E1-46C8-8404-BA65B8E5C8BB}" destId="{BD426511-1981-455B-93F1-6EA48F219B47}" srcOrd="0" destOrd="0" presId="urn:microsoft.com/office/officeart/2005/8/layout/hProcess3"/>
    <dgm:cxn modelId="{33CB732F-822F-4F28-8080-A6EB5BD65F8F}" type="presParOf" srcId="{320AD10C-02E1-46C8-8404-BA65B8E5C8BB}" destId="{89021FF2-FD29-4406-9065-1DA6D15ED8B2}" srcOrd="1" destOrd="0" presId="urn:microsoft.com/office/officeart/2005/8/layout/hProcess3"/>
    <dgm:cxn modelId="{D034E58C-C0E6-47A4-9617-4271E952D653}" type="presParOf" srcId="{89021FF2-FD29-4406-9065-1DA6D15ED8B2}" destId="{4AAD40BE-FA94-4A3B-A863-EA0B38C6B419}" srcOrd="0" destOrd="0" presId="urn:microsoft.com/office/officeart/2005/8/layout/hProcess3"/>
    <dgm:cxn modelId="{5981C6E6-CCAE-4173-AE4A-CBEC46D365E2}" type="presParOf" srcId="{89021FF2-FD29-4406-9065-1DA6D15ED8B2}" destId="{C1B347F5-86FB-4ECB-852D-5F31C01E94A7}" srcOrd="1" destOrd="0" presId="urn:microsoft.com/office/officeart/2005/8/layout/hProcess3"/>
    <dgm:cxn modelId="{90A122B5-63FD-4010-B0DF-47385F418803}" type="presParOf" srcId="{C1B347F5-86FB-4ECB-852D-5F31C01E94A7}" destId="{6DB1ADAF-8994-4D57-938E-85D3397FB07F}" srcOrd="0" destOrd="0" presId="urn:microsoft.com/office/officeart/2005/8/layout/hProcess3"/>
    <dgm:cxn modelId="{A98F4F59-37A3-46BD-BB7C-E4E9A3A96571}" type="presParOf" srcId="{C1B347F5-86FB-4ECB-852D-5F31C01E94A7}" destId="{3D5E1471-1505-4E79-98ED-ECEF62BD0185}" srcOrd="1" destOrd="0" presId="urn:microsoft.com/office/officeart/2005/8/layout/hProcess3"/>
    <dgm:cxn modelId="{43581402-8B67-4930-9B38-7934F47FCB2F}" type="presParOf" srcId="{C1B347F5-86FB-4ECB-852D-5F31C01E94A7}" destId="{482A50DA-BE95-4051-988D-27F89B4D60E3}" srcOrd="2" destOrd="0" presId="urn:microsoft.com/office/officeart/2005/8/layout/hProcess3"/>
    <dgm:cxn modelId="{EC6B7431-CB1F-4FD2-8985-814CB16390B7}" type="presParOf" srcId="{C1B347F5-86FB-4ECB-852D-5F31C01E94A7}" destId="{925629CC-0FEF-40F8-A29F-ADD97A270877}" srcOrd="3" destOrd="0" presId="urn:microsoft.com/office/officeart/2005/8/layout/hProcess3"/>
    <dgm:cxn modelId="{CE02B951-9CC7-44BB-AA76-244D73DDE31D}" type="presParOf" srcId="{89021FF2-FD29-4406-9065-1DA6D15ED8B2}" destId="{55F26339-A29A-405A-9344-8D5DB042DB58}" srcOrd="2" destOrd="0" presId="urn:microsoft.com/office/officeart/2005/8/layout/hProcess3"/>
    <dgm:cxn modelId="{110C6C97-992A-4D91-B611-FBA959B0C5C7}" type="presParOf" srcId="{89021FF2-FD29-4406-9065-1DA6D15ED8B2}" destId="{C2C70AD6-5735-4F96-80FC-8AD5EE692F78}" srcOrd="3" destOrd="0" presId="urn:microsoft.com/office/officeart/2005/8/layout/hProcess3"/>
    <dgm:cxn modelId="{FEE42FDA-3573-41A9-83BD-DFDBE42342F0}" type="presParOf" srcId="{C2C70AD6-5735-4F96-80FC-8AD5EE692F78}" destId="{CA5E24B6-659B-4969-9E74-2B334D50860E}" srcOrd="0" destOrd="0" presId="urn:microsoft.com/office/officeart/2005/8/layout/hProcess3"/>
    <dgm:cxn modelId="{EF8E37FD-77BA-4AD8-81ED-73D8C27C447B}" type="presParOf" srcId="{C2C70AD6-5735-4F96-80FC-8AD5EE692F78}" destId="{EF0F44B0-CAFB-4138-9D01-01038289107D}" srcOrd="1" destOrd="0" presId="urn:microsoft.com/office/officeart/2005/8/layout/hProcess3"/>
    <dgm:cxn modelId="{695EE3DC-81C9-4D75-B8F9-121F7B1252E3}" type="presParOf" srcId="{C2C70AD6-5735-4F96-80FC-8AD5EE692F78}" destId="{3DE5522C-5BFF-4193-92DD-41060ACBD14B}" srcOrd="2" destOrd="0" presId="urn:microsoft.com/office/officeart/2005/8/layout/hProcess3"/>
    <dgm:cxn modelId="{15D55280-09CF-475E-B5DF-7C03DFA38AC0}" type="presParOf" srcId="{C2C70AD6-5735-4F96-80FC-8AD5EE692F78}" destId="{8C46085F-ABAA-49BA-88D5-5D385E7E0911}" srcOrd="3" destOrd="0" presId="urn:microsoft.com/office/officeart/2005/8/layout/hProcess3"/>
    <dgm:cxn modelId="{DE28A4C9-E4D0-4F54-9465-8E13C4C4AFDB}" type="presParOf" srcId="{89021FF2-FD29-4406-9065-1DA6D15ED8B2}" destId="{ACC78572-10B8-437B-A36F-E249E81FEACD}" srcOrd="4" destOrd="0" presId="urn:microsoft.com/office/officeart/2005/8/layout/hProcess3"/>
    <dgm:cxn modelId="{DBCF2D85-FAC9-451D-828F-24FC74B397F3}" type="presParOf" srcId="{89021FF2-FD29-4406-9065-1DA6D15ED8B2}" destId="{80F3C2DB-77FB-425D-92B1-3DC6D8C40FA4}" srcOrd="5" destOrd="0" presId="urn:microsoft.com/office/officeart/2005/8/layout/hProcess3"/>
    <dgm:cxn modelId="{2C9DF20B-CF77-4252-8813-929BA32A8C47}" type="presParOf" srcId="{80F3C2DB-77FB-425D-92B1-3DC6D8C40FA4}" destId="{892F3B35-6EDA-47F9-875C-D7A34D79EC30}" srcOrd="0" destOrd="0" presId="urn:microsoft.com/office/officeart/2005/8/layout/hProcess3"/>
    <dgm:cxn modelId="{94C1F8A1-5874-4326-B54A-D238150FC305}" type="presParOf" srcId="{80F3C2DB-77FB-425D-92B1-3DC6D8C40FA4}" destId="{9316E7AC-C9FB-4F54-AB3B-8C37CB205084}" srcOrd="1" destOrd="0" presId="urn:microsoft.com/office/officeart/2005/8/layout/hProcess3"/>
    <dgm:cxn modelId="{A908D46B-D654-4DA3-9835-ECDBC4F65A9B}" type="presParOf" srcId="{80F3C2DB-77FB-425D-92B1-3DC6D8C40FA4}" destId="{02681255-081F-4519-89E3-E12515B10D4E}" srcOrd="2" destOrd="0" presId="urn:microsoft.com/office/officeart/2005/8/layout/hProcess3"/>
    <dgm:cxn modelId="{E469EBDA-F484-4BBA-A9C6-82D22A6ACA90}" type="presParOf" srcId="{80F3C2DB-77FB-425D-92B1-3DC6D8C40FA4}" destId="{9D04C14D-91AA-44D2-AEA5-1BF5C264A02A}" srcOrd="3" destOrd="0" presId="urn:microsoft.com/office/officeart/2005/8/layout/hProcess3"/>
    <dgm:cxn modelId="{2F2E5824-333B-4A00-8DB5-3FC580AC332A}" type="presParOf" srcId="{89021FF2-FD29-4406-9065-1DA6D15ED8B2}" destId="{88F7AAB8-097B-448C-BD8B-9DD5E07D3740}" srcOrd="6" destOrd="0" presId="urn:microsoft.com/office/officeart/2005/8/layout/hProcess3"/>
    <dgm:cxn modelId="{94CE3519-1FB4-4132-9A3B-23F5E17F62B4}" type="presParOf" srcId="{89021FF2-FD29-4406-9065-1DA6D15ED8B2}" destId="{D4716D09-E094-4D75-833A-047960D8A1DA}" srcOrd="7" destOrd="0" presId="urn:microsoft.com/office/officeart/2005/8/layout/hProcess3"/>
    <dgm:cxn modelId="{46542983-70AA-4972-ACAA-F86F938FBAF9}" type="presParOf" srcId="{89021FF2-FD29-4406-9065-1DA6D15ED8B2}" destId="{7632800D-04BF-446E-B8E6-E2ED6F486FE3}" srcOrd="8" destOrd="0" presId="urn:microsoft.com/office/officeart/2005/8/layout/hProcess3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2800D-04BF-446E-B8E6-E2ED6F486FE3}">
      <dsp:nvSpPr>
        <dsp:cNvPr id="0" name=""/>
        <dsp:cNvSpPr/>
      </dsp:nvSpPr>
      <dsp:spPr>
        <a:xfrm>
          <a:off x="0" y="0"/>
          <a:ext cx="1441041" cy="936000"/>
        </a:xfrm>
        <a:prstGeom prst="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6E7AC-C9FB-4F54-AB3B-8C37CB205084}">
      <dsp:nvSpPr>
        <dsp:cNvPr id="0" name=""/>
        <dsp:cNvSpPr/>
      </dsp:nvSpPr>
      <dsp:spPr>
        <a:xfrm>
          <a:off x="949694" y="251510"/>
          <a:ext cx="347243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949694" y="251510"/>
        <a:ext cx="347243" cy="468000"/>
      </dsp:txXfrm>
    </dsp:sp>
    <dsp:sp modelId="{EF0F44B0-CAFB-4138-9D01-01038289107D}">
      <dsp:nvSpPr>
        <dsp:cNvPr id="0" name=""/>
        <dsp:cNvSpPr/>
      </dsp:nvSpPr>
      <dsp:spPr>
        <a:xfrm>
          <a:off x="533002" y="251510"/>
          <a:ext cx="347243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533002" y="251510"/>
        <a:ext cx="347243" cy="468000"/>
      </dsp:txXfrm>
    </dsp:sp>
    <dsp:sp modelId="{3D5E1471-1505-4E79-98ED-ECEF62BD0185}">
      <dsp:nvSpPr>
        <dsp:cNvPr id="0" name=""/>
        <dsp:cNvSpPr/>
      </dsp:nvSpPr>
      <dsp:spPr>
        <a:xfrm>
          <a:off x="116310" y="251510"/>
          <a:ext cx="347243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16310" y="251510"/>
        <a:ext cx="347243" cy="4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E18F216-3F95-47EB-92F3-85189DDE34B8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08C054-FE34-4A1D-A1D7-3988B8EE16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Natural language processing as a tool for workflow </a:t>
            </a:r>
            <a:br>
              <a:rPr lang="en-US" sz="2400" dirty="0" smtClean="0"/>
            </a:br>
            <a:r>
              <a:rPr lang="en-US" sz="2400" dirty="0" smtClean="0"/>
              <a:t>automation and social inclusion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3623" y="4800092"/>
            <a:ext cx="9875520" cy="980222"/>
          </a:xfrm>
        </p:spPr>
        <p:txBody>
          <a:bodyPr/>
          <a:lstStyle/>
          <a:p>
            <a:pPr algn="r"/>
            <a:r>
              <a:rPr lang="en-US" dirty="0" smtClean="0"/>
              <a:t>		                                                               -</a:t>
            </a:r>
            <a:r>
              <a:rPr lang="en-US" sz="1800" dirty="0" smtClean="0"/>
              <a:t>Shreejit Nair</a:t>
            </a:r>
            <a:r>
              <a:rPr lang="en-US" sz="1800" dirty="0" smtClean="0">
                <a:solidFill>
                  <a:schemeClr val="bg1"/>
                </a:solidFill>
              </a:rPr>
              <a:t> ___</a:t>
            </a:r>
            <a:r>
              <a:rPr lang="en-US" sz="1800" dirty="0" smtClean="0"/>
              <a:t>    					                       -Sowmya Jandhyala</a:t>
            </a: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14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407" y="139942"/>
            <a:ext cx="10515600" cy="552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Motivation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79" y="886884"/>
            <a:ext cx="2517732" cy="1888299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68" y="682156"/>
            <a:ext cx="2517732" cy="1888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74" y="557007"/>
            <a:ext cx="2125735" cy="283431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85049823"/>
              </p:ext>
            </p:extLst>
          </p:nvPr>
        </p:nvGraphicFramePr>
        <p:xfrm>
          <a:off x="4102699" y="1325146"/>
          <a:ext cx="1441042" cy="97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ight Arrow 9"/>
          <p:cNvSpPr/>
          <p:nvPr/>
        </p:nvSpPr>
        <p:spPr>
          <a:xfrm>
            <a:off x="8067973" y="1325146"/>
            <a:ext cx="1441041" cy="936000"/>
          </a:xfrm>
          <a:prstGeom prst="rightArrow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540917" y="2933140"/>
            <a:ext cx="175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 queues for tickets (Before)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24869" y="3463195"/>
            <a:ext cx="175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Kiosk for tickets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44356" y="2705450"/>
            <a:ext cx="175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 queues for tickets (After)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4761" y="3702506"/>
            <a:ext cx="229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!!!PROBLEMS!!!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440" y="4508901"/>
            <a:ext cx="10546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Our motivation is to solve this in a simplistic technique to extend such features to include apps in the real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prototyping and demonstration, the domain we are using a flight reservation system in 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simplest technique is to identify services provided by the device and simulate calls by passing data to such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Challenges – Resolving ambiguity in natural language text and machine translation allowing people from various backgrounds to interact seamlessly with the app.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64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673" y="260656"/>
            <a:ext cx="10515600" cy="7681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Technical approach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554" y="1174162"/>
            <a:ext cx="2079959" cy="175297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36579" y="1698153"/>
            <a:ext cx="903681" cy="585285"/>
          </a:xfrm>
          <a:prstGeom prst="rightArrow">
            <a:avLst/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5"/>
          <p:cNvSpPr/>
          <p:nvPr/>
        </p:nvSpPr>
        <p:spPr>
          <a:xfrm>
            <a:off x="4655567" y="1482525"/>
            <a:ext cx="1711355" cy="10274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NER algorithm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35253" y="518666"/>
            <a:ext cx="2682904" cy="28842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411125" y="807629"/>
            <a:ext cx="1711355" cy="10274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Flight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11125" y="2181085"/>
            <a:ext cx="1711355" cy="10274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user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676410" y="1778851"/>
            <a:ext cx="903681" cy="585285"/>
          </a:xfrm>
          <a:prstGeom prst="rightArrow">
            <a:avLst/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6548636" y="1354058"/>
            <a:ext cx="18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call +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4467" y="3152190"/>
            <a:ext cx="1893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to ask for a service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60068" y="2682149"/>
            <a:ext cx="1893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input into custom named entities to identify service and pass data to the API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8292" y="4309029"/>
            <a:ext cx="2071850" cy="2326943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9545522" y="3555708"/>
            <a:ext cx="484632" cy="56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40113" y="3590594"/>
            <a:ext cx="18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engine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18746" y="4694886"/>
            <a:ext cx="697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Take input from the user</a:t>
            </a:r>
          </a:p>
          <a:p>
            <a:pPr marL="342900" indent="-342900">
              <a:buAutoNum type="arabicPeriod"/>
            </a:pPr>
            <a:r>
              <a:rPr lang="en-US" dirty="0" smtClean="0"/>
              <a:t>Convert into a NER problem with custom annotation (Get flight\</a:t>
            </a:r>
            <a:r>
              <a:rPr lang="en-US" b="1" dirty="0" smtClean="0"/>
              <a:t>service</a:t>
            </a:r>
            <a:r>
              <a:rPr lang="en-US" dirty="0" smtClean="0"/>
              <a:t> to London\</a:t>
            </a:r>
            <a:r>
              <a:rPr lang="en-US" b="1" dirty="0" smtClean="0"/>
              <a:t>destination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 the registered service passing the data and drive underlying website with this information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Conversation context is stored in a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10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329" y="332193"/>
            <a:ext cx="9997440" cy="9583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Experiments and Results 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20071" y="1349415"/>
            <a:ext cx="2686793" cy="28116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2239702" y="4867153"/>
          <a:ext cx="8281684" cy="152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947"/>
                <a:gridCol w="1954460"/>
                <a:gridCol w="1670176"/>
                <a:gridCol w="1592101"/>
              </a:tblGrid>
              <a:tr h="507357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Service/Action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07357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  <a:tr h="507357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408481" y="2891742"/>
            <a:ext cx="4881122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Issues: Multi clause sentences becomes difficult</a:t>
            </a:r>
          </a:p>
          <a:p>
            <a:endParaRPr lang="en-US" dirty="0" smtClean="0"/>
          </a:p>
          <a:p>
            <a:r>
              <a:rPr lang="en-US" dirty="0" smtClean="0"/>
              <a:t>Issues in date representation: two days from now(relative and not absolute)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69898" y="1493161"/>
            <a:ext cx="4881122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Classes : SERVICE, SOURCE, DESTINATION, LAST NAME, FIRST NAME, PHONE, EMAIL ADDRESS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33915" y="4373302"/>
            <a:ext cx="8274394" cy="48227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04709" y="1498918"/>
          <a:ext cx="4670386" cy="2696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0213"/>
                <a:gridCol w="2390173"/>
              </a:tblGrid>
              <a:tr h="38518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Sample .</a:t>
                      </a:r>
                      <a:r>
                        <a:rPr lang="en-US" sz="1800" dirty="0" err="1" smtClean="0"/>
                        <a:t>tok</a:t>
                      </a:r>
                      <a:r>
                        <a:rPr lang="en-US" sz="1800" dirty="0" smtClean="0"/>
                        <a:t> file representation: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86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85186">
                <a:tc>
                  <a:txBody>
                    <a:bodyPr/>
                    <a:lstStyle/>
                    <a:p>
                      <a:r>
                        <a:rPr lang="en-US" dirty="0" smtClean="0"/>
                        <a:t>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</a:tr>
              <a:tr h="385186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85186">
                <a:tc>
                  <a:txBody>
                    <a:bodyPr/>
                    <a:lstStyle/>
                    <a:p>
                      <a:r>
                        <a:rPr lang="en-US" dirty="0" smtClean="0"/>
                        <a:t>New 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</a:tr>
              <a:tr h="385186">
                <a:tc>
                  <a:txBody>
                    <a:bodyPr/>
                    <a:lstStyle/>
                    <a:p>
                      <a:r>
                        <a:rPr lang="en-US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85186"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lot of possibilities and scope to extend functionality across to various apps, kiosks and IOT driven devices. We believe the future will be all about interacting with applications in a more natural </a:t>
            </a:r>
            <a:r>
              <a:rPr lang="en-US" sz="1800" dirty="0" smtClean="0"/>
              <a:t>human-like </a:t>
            </a:r>
            <a:r>
              <a:rPr lang="en-US" sz="1800" dirty="0" smtClean="0"/>
              <a:t>way.</a:t>
            </a:r>
          </a:p>
          <a:p>
            <a:r>
              <a:rPr lang="en-US" sz="1800" dirty="0" smtClean="0"/>
              <a:t>A combination of Machine translation + NLP + Information retrieval can provide for really interesting results.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68" y="3198272"/>
            <a:ext cx="4255788" cy="33590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68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4197</TotalTime>
  <Words>326</Words>
  <Application>Microsoft Office PowerPoint</Application>
  <PresentationFormat>Custom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Natural language processing as a tool for workflow  automation and social inclusion</vt:lpstr>
      <vt:lpstr>Motivation</vt:lpstr>
      <vt:lpstr>Technical approach</vt:lpstr>
      <vt:lpstr>Experiments and Results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as a tool for workflow automation and social inclusion</dc:title>
  <dc:creator>Shreejit Nair</dc:creator>
  <cp:lastModifiedBy>Sowmya Jandhyala</cp:lastModifiedBy>
  <cp:revision>29</cp:revision>
  <dcterms:created xsi:type="dcterms:W3CDTF">2016-04-25T03:13:30Z</dcterms:created>
  <dcterms:modified xsi:type="dcterms:W3CDTF">2016-04-28T17:24:11Z</dcterms:modified>
</cp:coreProperties>
</file>