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4"/>
  </p:notesMasterIdLst>
  <p:handoutMasterIdLst>
    <p:handoutMasterId r:id="rId5"/>
  </p:handoutMasterIdLst>
  <p:sldIdLst>
    <p:sldId id="280" r:id="rId2"/>
    <p:sldId id="390" r:id="rId3"/>
  </p:sldIdLst>
  <p:sldSz cx="12188825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0"/>
      </a:spcBef>
      <a:spcAft>
        <a:spcPct val="0"/>
      </a:spcAft>
      <a:defRPr sz="4799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672" userDrawn="1">
          <p15:clr>
            <a:srgbClr val="A4A3A4"/>
          </p15:clr>
        </p15:guide>
        <p15:guide id="3" pos="256" userDrawn="1">
          <p15:clr>
            <a:srgbClr val="A4A3A4"/>
          </p15:clr>
        </p15:guide>
        <p15:guide id="4" pos="74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7F8"/>
    <a:srgbClr val="3FADFF"/>
    <a:srgbClr val="BDE3FF"/>
    <a:srgbClr val="993F98"/>
    <a:srgbClr val="00529B"/>
    <a:srgbClr val="F08221"/>
    <a:srgbClr val="CCECFF"/>
    <a:srgbClr val="FFFF99"/>
    <a:srgbClr val="F57F18"/>
    <a:srgbClr val="85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8542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810" y="102"/>
      </p:cViewPr>
      <p:guideLst>
        <p:guide orient="horz" pos="672"/>
        <p:guide pos="256"/>
        <p:guide pos="74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2850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42F716-0326-4B36-8912-FC624362C3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09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76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50000"/>
              </a:spcBef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BDC78B-03EC-4896-B864-3D56C6E3FF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5718544"/>
          </a:xfrm>
          <a:prstGeom prst="rect">
            <a:avLst/>
          </a:prstGeom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71564" y="4062802"/>
            <a:ext cx="3960219" cy="1281264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3400" b="1">
                <a:solidFill>
                  <a:srgbClr val="00529B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65" y="5557020"/>
            <a:ext cx="4354964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8270404" y="6576273"/>
            <a:ext cx="3506730" cy="246221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2017 HCL Technologies Limited  |  www.hcltech.com</a:t>
            </a: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10519834" y="6372017"/>
            <a:ext cx="1257300" cy="213783"/>
            <a:chOff x="5094" y="3939"/>
            <a:chExt cx="1488" cy="255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438400"/>
            <a:ext cx="7299112" cy="36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10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07488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4753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0523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9899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1135" y="5859673"/>
            <a:ext cx="2146557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4799" dirty="0">
                <a:latin typeface="+mj-lt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0709" y="5827887"/>
            <a:ext cx="2367409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4799" dirty="0"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7998" y="823247"/>
            <a:ext cx="2392831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5784" y="2644562"/>
            <a:ext cx="4957259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dirty="0">
                <a:latin typeface="+mj-lt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2788957" y="4052465"/>
            <a:ext cx="6610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$7.3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BILLION ENTERPRISE |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115,000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IDEAPRENEURS |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32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7967482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294" y="1117601"/>
            <a:ext cx="11376237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294" y="43962"/>
            <a:ext cx="11376237" cy="7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868680"/>
            <a:ext cx="121889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 userDrawn="1"/>
        </p:nvCxnSpPr>
        <p:spPr bwMode="auto">
          <a:xfrm>
            <a:off x="626533" y="6577013"/>
            <a:ext cx="0" cy="2809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/>
          </p:cNvSpPr>
          <p:nvPr userDrawn="1"/>
        </p:nvSpPr>
        <p:spPr>
          <a:xfrm>
            <a:off x="65618" y="6569076"/>
            <a:ext cx="438149" cy="235898"/>
          </a:xfrm>
          <a:prstGeom prst="rect">
            <a:avLst/>
          </a:prstGeom>
        </p:spPr>
        <p:txBody>
          <a:bodyPr rIns="0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33B120D-C22C-43C1-97A5-1D247EFB43E2}" type="slidenum">
              <a:rPr lang="en-US" sz="933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>
                <a:defRPr/>
              </a:pPr>
              <a:t>‹#›</a:t>
            </a:fld>
            <a:endParaRPr lang="en-US" sz="933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>
            <a:spLocks/>
          </p:cNvSpPr>
          <p:nvPr userDrawn="1"/>
        </p:nvSpPr>
        <p:spPr>
          <a:xfrm>
            <a:off x="8270404" y="6576273"/>
            <a:ext cx="3506730" cy="246221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2018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10519834" y="6372017"/>
            <a:ext cx="1257300" cy="213783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6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38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47" y="6251541"/>
            <a:ext cx="2432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00529B"/>
                </a:solidFill>
                <a:latin typeface="+mj-lt"/>
              </a:rPr>
              <a:t>Digital and Analytics Group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47" y="4822129"/>
            <a:ext cx="3531588" cy="10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55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Chaincode Considerations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81135" y="1306286"/>
            <a:ext cx="9610323" cy="3539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Deterministic Nature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If the same input is given at any point of time it should generate the same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Calling External resources should be avoided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Transaction Timestamps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55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L Template">
  <a:themeElements>
    <a:clrScheme name="HCL_RBtC">
      <a:dk1>
        <a:srgbClr val="000000"/>
      </a:dk1>
      <a:lt1>
        <a:srgbClr val="FFFFFF"/>
      </a:lt1>
      <a:dk2>
        <a:srgbClr val="F58220"/>
      </a:dk2>
      <a:lt2>
        <a:srgbClr val="0066B3"/>
      </a:lt2>
      <a:accent1>
        <a:srgbClr val="C82323"/>
      </a:accent1>
      <a:accent2>
        <a:srgbClr val="993F98"/>
      </a:accent2>
      <a:accent3>
        <a:srgbClr val="00AFBE"/>
      </a:accent3>
      <a:accent4>
        <a:srgbClr val="46C8F5"/>
      </a:accent4>
      <a:accent5>
        <a:srgbClr val="CDDC0A"/>
      </a:accent5>
      <a:accent6>
        <a:srgbClr val="FAB914"/>
      </a:accent6>
      <a:hlink>
        <a:srgbClr val="0066FF"/>
      </a:hlink>
      <a:folHlink>
        <a:srgbClr val="FAB9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ysDot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34190</TotalTime>
  <Words>36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Novecento Book</vt:lpstr>
      <vt:lpstr>Segoe UI</vt:lpstr>
      <vt:lpstr>Symbol</vt:lpstr>
      <vt:lpstr>Times New Roman</vt:lpstr>
      <vt:lpstr>Verdana</vt:lpstr>
      <vt:lpstr>Webdings</vt:lpstr>
      <vt:lpstr>Wingdings</vt:lpstr>
      <vt:lpstr>Wingdings 2</vt:lpstr>
      <vt:lpstr>HCL Template</vt:lpstr>
      <vt:lpstr>PowerPoint Presentation</vt:lpstr>
      <vt:lpstr>Chaincode Considerations</vt:lpstr>
    </vt:vector>
  </TitlesOfParts>
  <Manager>Embedded Systems</Manager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Expertise</dc:title>
  <dc:subject>Customer Presentation</dc:subject>
  <dc:creator>Raghu Babu M</dc:creator>
  <cp:lastModifiedBy>Karthik Sukumaran</cp:lastModifiedBy>
  <cp:revision>1328</cp:revision>
  <cp:lastPrinted>2002-02-08T05:45:16Z</cp:lastPrinted>
  <dcterms:created xsi:type="dcterms:W3CDTF">2002-02-05T06:41:08Z</dcterms:created>
  <dcterms:modified xsi:type="dcterms:W3CDTF">2018-06-06T10:25:10Z</dcterms:modified>
  <cp:category>Presentations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26 June 2003</vt:lpwstr>
  </property>
</Properties>
</file>