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4C2"/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dhye\AppData\Local\Microsoft\Windows\INetCache\Content.Outlook\0UBN5CYV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41195613055513"/>
          <c:y val="6.0165705182025207E-2"/>
          <c:w val="0.8223336107479875"/>
          <c:h val="0.66912000583260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figure6!$K$1</c:f>
              <c:strCache>
                <c:ptCount val="1"/>
                <c:pt idx="0">
                  <c:v>Virtual Switch</c:v>
                </c:pt>
              </c:strCache>
            </c:strRef>
          </c:tx>
          <c:spPr>
            <a:ln w="762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figure6!$J$2:$J$320</c:f>
              <c:numCache>
                <c:formatCode>0</c:formatCode>
                <c:ptCount val="3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</c:numCache>
            </c:numRef>
          </c:xVal>
          <c:yVal>
            <c:numRef>
              <c:f>figure6!$K$2:$K$320</c:f>
              <c:numCache>
                <c:formatCode>General</c:formatCode>
                <c:ptCount val="319"/>
                <c:pt idx="0">
                  <c:v>9504.2187191139201</c:v>
                </c:pt>
                <c:pt idx="1">
                  <c:v>9473.3154291904793</c:v>
                </c:pt>
                <c:pt idx="2">
                  <c:v>9545.5700284500799</c:v>
                </c:pt>
                <c:pt idx="3">
                  <c:v>9530.0711489582409</c:v>
                </c:pt>
                <c:pt idx="4">
                  <c:v>9483.1736134841594</c:v>
                </c:pt>
                <c:pt idx="5">
                  <c:v>9512.9427088390403</c:v>
                </c:pt>
                <c:pt idx="6">
                  <c:v>9517.1739048031195</c:v>
                </c:pt>
                <c:pt idx="7">
                  <c:v>9530.7626727460793</c:v>
                </c:pt>
                <c:pt idx="8">
                  <c:v>9505.0989407711204</c:v>
                </c:pt>
                <c:pt idx="9">
                  <c:v>9522.6255603035206</c:v>
                </c:pt>
                <c:pt idx="10">
                  <c:v>9489.5355362308801</c:v>
                </c:pt>
                <c:pt idx="11">
                  <c:v>9491.2150910540786</c:v>
                </c:pt>
                <c:pt idx="12">
                  <c:v>9536.1091917050398</c:v>
                </c:pt>
                <c:pt idx="13">
                  <c:v>9534.2150552600797</c:v>
                </c:pt>
                <c:pt idx="14">
                  <c:v>9547.933378478001</c:v>
                </c:pt>
                <c:pt idx="15">
                  <c:v>9440.1059943879191</c:v>
                </c:pt>
                <c:pt idx="16">
                  <c:v>9494.7854950342407</c:v>
                </c:pt>
                <c:pt idx="17">
                  <c:v>9569.8552036784804</c:v>
                </c:pt>
                <c:pt idx="18">
                  <c:v>9496.0708872407195</c:v>
                </c:pt>
                <c:pt idx="19">
                  <c:v>9458.5584189541605</c:v>
                </c:pt>
                <c:pt idx="20">
                  <c:v>9501.5152339357592</c:v>
                </c:pt>
                <c:pt idx="21">
                  <c:v>9560.9358581756806</c:v>
                </c:pt>
                <c:pt idx="22">
                  <c:v>9446.9309139723209</c:v>
                </c:pt>
                <c:pt idx="23">
                  <c:v>9551.8763101549594</c:v>
                </c:pt>
                <c:pt idx="24">
                  <c:v>9512.9641455759993</c:v>
                </c:pt>
                <c:pt idx="25">
                  <c:v>9517.4104720972809</c:v>
                </c:pt>
                <c:pt idx="26">
                  <c:v>9515.6752204078402</c:v>
                </c:pt>
                <c:pt idx="27">
                  <c:v>9495.6726307527988</c:v>
                </c:pt>
                <c:pt idx="28">
                  <c:v>9514.3368032074395</c:v>
                </c:pt>
                <c:pt idx="29">
                  <c:v>9518.3188597129592</c:v>
                </c:pt>
                <c:pt idx="30">
                  <c:v>9498.4734806619999</c:v>
                </c:pt>
                <c:pt idx="31">
                  <c:v>9491.4617559992803</c:v>
                </c:pt>
                <c:pt idx="32">
                  <c:v>9503.4350557650396</c:v>
                </c:pt>
                <c:pt idx="33">
                  <c:v>9529.2032188004796</c:v>
                </c:pt>
                <c:pt idx="34">
                  <c:v>9499.3514173840813</c:v>
                </c:pt>
                <c:pt idx="35">
                  <c:v>9502.595847999999</c:v>
                </c:pt>
                <c:pt idx="36">
                  <c:v>9535.735796851839</c:v>
                </c:pt>
                <c:pt idx="37">
                  <c:v>9496.7934438543198</c:v>
                </c:pt>
                <c:pt idx="38">
                  <c:v>9509.2024919949599</c:v>
                </c:pt>
                <c:pt idx="39">
                  <c:v>9475.02374264016</c:v>
                </c:pt>
                <c:pt idx="40">
                  <c:v>9520.9101201454396</c:v>
                </c:pt>
                <c:pt idx="41">
                  <c:v>9526.1097327857606</c:v>
                </c:pt>
                <c:pt idx="42">
                  <c:v>9501.8977357459189</c:v>
                </c:pt>
                <c:pt idx="43">
                  <c:v>9522.8664524504784</c:v>
                </c:pt>
                <c:pt idx="44">
                  <c:v>9550.6055533004001</c:v>
                </c:pt>
                <c:pt idx="45">
                  <c:v>9460.5497504251198</c:v>
                </c:pt>
                <c:pt idx="46">
                  <c:v>9513.6222697023204</c:v>
                </c:pt>
                <c:pt idx="47">
                  <c:v>9531.7834716746402</c:v>
                </c:pt>
                <c:pt idx="48">
                  <c:v>9600.1219801849584</c:v>
                </c:pt>
                <c:pt idx="49">
                  <c:v>9432.5818013440803</c:v>
                </c:pt>
                <c:pt idx="50">
                  <c:v>9615.7991203352794</c:v>
                </c:pt>
                <c:pt idx="51">
                  <c:v>9416.8009701038391</c:v>
                </c:pt>
                <c:pt idx="52">
                  <c:v>9515.7788870318382</c:v>
                </c:pt>
                <c:pt idx="53">
                  <c:v>9502.5475394189598</c:v>
                </c:pt>
                <c:pt idx="54">
                  <c:v>9522.3697771365605</c:v>
                </c:pt>
                <c:pt idx="55">
                  <c:v>9487.7643903465596</c:v>
                </c:pt>
                <c:pt idx="56">
                  <c:v>9549.8165466520004</c:v>
                </c:pt>
                <c:pt idx="57">
                  <c:v>9509.3963886247184</c:v>
                </c:pt>
                <c:pt idx="58">
                  <c:v>9482.7483968793604</c:v>
                </c:pt>
                <c:pt idx="59">
                  <c:v>9504.8905038876001</c:v>
                </c:pt>
                <c:pt idx="60">
                  <c:v>9554.5506574615192</c:v>
                </c:pt>
                <c:pt idx="61">
                  <c:v>9521.372501526399</c:v>
                </c:pt>
                <c:pt idx="62">
                  <c:v>9519.803961524718</c:v>
                </c:pt>
                <c:pt idx="63">
                  <c:v>9478.5158031320789</c:v>
                </c:pt>
                <c:pt idx="64">
                  <c:v>9551.6792218729588</c:v>
                </c:pt>
                <c:pt idx="65">
                  <c:v>9551.4743634833594</c:v>
                </c:pt>
                <c:pt idx="66">
                  <c:v>8957.7562112902397</c:v>
                </c:pt>
                <c:pt idx="67">
                  <c:v>8733.8569639958405</c:v>
                </c:pt>
                <c:pt idx="68">
                  <c:v>8717.8577676741588</c:v>
                </c:pt>
                <c:pt idx="69">
                  <c:v>8843.0404912051999</c:v>
                </c:pt>
                <c:pt idx="70">
                  <c:v>8864.4638402811197</c:v>
                </c:pt>
                <c:pt idx="71">
                  <c:v>8997.3787790299193</c:v>
                </c:pt>
                <c:pt idx="72">
                  <c:v>9110.6117775846396</c:v>
                </c:pt>
                <c:pt idx="73">
                  <c:v>9235.0454559999998</c:v>
                </c:pt>
                <c:pt idx="74">
                  <c:v>9226.9841766110403</c:v>
                </c:pt>
                <c:pt idx="75">
                  <c:v>9265.3382025016799</c:v>
                </c:pt>
                <c:pt idx="76">
                  <c:v>9501.9363803507986</c:v>
                </c:pt>
                <c:pt idx="77">
                  <c:v>9136.30408413656</c:v>
                </c:pt>
                <c:pt idx="78">
                  <c:v>9492.5747632915991</c:v>
                </c:pt>
                <c:pt idx="79">
                  <c:v>9479.5692314259195</c:v>
                </c:pt>
                <c:pt idx="80">
                  <c:v>9422.7735785635996</c:v>
                </c:pt>
                <c:pt idx="81">
                  <c:v>9536.8246494819196</c:v>
                </c:pt>
                <c:pt idx="82">
                  <c:v>9549.9890026326411</c:v>
                </c:pt>
                <c:pt idx="83">
                  <c:v>9449.2285779936792</c:v>
                </c:pt>
                <c:pt idx="84">
                  <c:v>9449.7132625352006</c:v>
                </c:pt>
                <c:pt idx="85">
                  <c:v>9525.5831166546395</c:v>
                </c:pt>
                <c:pt idx="86">
                  <c:v>9515.3633472714409</c:v>
                </c:pt>
                <c:pt idx="87">
                  <c:v>9464.2063730646405</c:v>
                </c:pt>
                <c:pt idx="88">
                  <c:v>9521.6394572161589</c:v>
                </c:pt>
                <c:pt idx="89">
                  <c:v>9496.5331870474383</c:v>
                </c:pt>
                <c:pt idx="90">
                  <c:v>9608.2911511346392</c:v>
                </c:pt>
                <c:pt idx="91">
                  <c:v>9412.8996130995201</c:v>
                </c:pt>
                <c:pt idx="92">
                  <c:v>9595.0333169533587</c:v>
                </c:pt>
                <c:pt idx="93">
                  <c:v>9432.1388585812001</c:v>
                </c:pt>
                <c:pt idx="94">
                  <c:v>9509.142005436559</c:v>
                </c:pt>
                <c:pt idx="95">
                  <c:v>9513.2590369686386</c:v>
                </c:pt>
                <c:pt idx="96">
                  <c:v>9502.2820734932793</c:v>
                </c:pt>
                <c:pt idx="97">
                  <c:v>9484.0864213517598</c:v>
                </c:pt>
                <c:pt idx="98">
                  <c:v>9445.9804416245588</c:v>
                </c:pt>
                <c:pt idx="99">
                  <c:v>9498.9608358960795</c:v>
                </c:pt>
                <c:pt idx="100">
                  <c:v>9543.1869780818397</c:v>
                </c:pt>
                <c:pt idx="101">
                  <c:v>9436.4920511731198</c:v>
                </c:pt>
                <c:pt idx="102">
                  <c:v>9538.8571852407204</c:v>
                </c:pt>
                <c:pt idx="103">
                  <c:v>9493.8816514501596</c:v>
                </c:pt>
                <c:pt idx="104">
                  <c:v>9513.608472243759</c:v>
                </c:pt>
                <c:pt idx="105">
                  <c:v>9532.0293254858389</c:v>
                </c:pt>
                <c:pt idx="106">
                  <c:v>9500.781056272559</c:v>
                </c:pt>
                <c:pt idx="107">
                  <c:v>9459.234272323918</c:v>
                </c:pt>
                <c:pt idx="108">
                  <c:v>9536.7098184200804</c:v>
                </c:pt>
                <c:pt idx="109">
                  <c:v>9499.452027609279</c:v>
                </c:pt>
                <c:pt idx="110">
                  <c:v>9504.1462857555998</c:v>
                </c:pt>
                <c:pt idx="111">
                  <c:v>9476.4984950516791</c:v>
                </c:pt>
                <c:pt idx="112">
                  <c:v>9499.5318431775195</c:v>
                </c:pt>
                <c:pt idx="113">
                  <c:v>9505.7339839368797</c:v>
                </c:pt>
                <c:pt idx="114">
                  <c:v>9516.6198286952804</c:v>
                </c:pt>
                <c:pt idx="115">
                  <c:v>9506.9135271943196</c:v>
                </c:pt>
                <c:pt idx="116">
                  <c:v>9502.7376759620802</c:v>
                </c:pt>
                <c:pt idx="117">
                  <c:v>9558.1905102461606</c:v>
                </c:pt>
                <c:pt idx="118">
                  <c:v>9492.9940915108782</c:v>
                </c:pt>
                <c:pt idx="119">
                  <c:v>9460.6357758551985</c:v>
                </c:pt>
                <c:pt idx="120">
                  <c:v>9474.2467532066403</c:v>
                </c:pt>
                <c:pt idx="121">
                  <c:v>9509.4036633110409</c:v>
                </c:pt>
                <c:pt idx="122">
                  <c:v>9199.4883934694408</c:v>
                </c:pt>
                <c:pt idx="123">
                  <c:v>8578.1454237229609</c:v>
                </c:pt>
                <c:pt idx="124">
                  <c:v>9025.6019693236012</c:v>
                </c:pt>
                <c:pt idx="125">
                  <c:v>9120.2732687287189</c:v>
                </c:pt>
                <c:pt idx="126">
                  <c:v>8980.5846822449603</c:v>
                </c:pt>
                <c:pt idx="127">
                  <c:v>9129.2365109755992</c:v>
                </c:pt>
                <c:pt idx="128">
                  <c:v>8889.1868780323202</c:v>
                </c:pt>
                <c:pt idx="129">
                  <c:v>8982.1641999475196</c:v>
                </c:pt>
                <c:pt idx="130">
                  <c:v>9040.5778603868803</c:v>
                </c:pt>
                <c:pt idx="131">
                  <c:v>9076.335405538799</c:v>
                </c:pt>
                <c:pt idx="132">
                  <c:v>9116.7685817491201</c:v>
                </c:pt>
                <c:pt idx="133">
                  <c:v>9236.16983241056</c:v>
                </c:pt>
                <c:pt idx="134">
                  <c:v>9319.4686464019196</c:v>
                </c:pt>
                <c:pt idx="135">
                  <c:v>9156.6892931166403</c:v>
                </c:pt>
                <c:pt idx="136">
                  <c:v>9413.4442904434381</c:v>
                </c:pt>
                <c:pt idx="137">
                  <c:v>9185.2711032963198</c:v>
                </c:pt>
                <c:pt idx="138">
                  <c:v>9540.2559771186407</c:v>
                </c:pt>
                <c:pt idx="139">
                  <c:v>9453.2998256055198</c:v>
                </c:pt>
                <c:pt idx="140">
                  <c:v>9531.6876605471989</c:v>
                </c:pt>
                <c:pt idx="141">
                  <c:v>9448.2973463540002</c:v>
                </c:pt>
                <c:pt idx="142">
                  <c:v>9538.5864797563991</c:v>
                </c:pt>
                <c:pt idx="143">
                  <c:v>9506.582388344159</c:v>
                </c:pt>
                <c:pt idx="144">
                  <c:v>9473.6380738134394</c:v>
                </c:pt>
                <c:pt idx="145">
                  <c:v>9509.94484641288</c:v>
                </c:pt>
                <c:pt idx="146">
                  <c:v>9472.3325400792</c:v>
                </c:pt>
                <c:pt idx="147">
                  <c:v>9497.7049260219992</c:v>
                </c:pt>
                <c:pt idx="148">
                  <c:v>9452.3616965259989</c:v>
                </c:pt>
                <c:pt idx="149">
                  <c:v>9525.2900641936794</c:v>
                </c:pt>
                <c:pt idx="150">
                  <c:v>9548.1722893639198</c:v>
                </c:pt>
                <c:pt idx="151">
                  <c:v>9473.4930786038403</c:v>
                </c:pt>
                <c:pt idx="152">
                  <c:v>9511.1214363702384</c:v>
                </c:pt>
                <c:pt idx="153">
                  <c:v>9498.63416684808</c:v>
                </c:pt>
                <c:pt idx="154">
                  <c:v>9524.1411148956795</c:v>
                </c:pt>
                <c:pt idx="155">
                  <c:v>9494.3264438591195</c:v>
                </c:pt>
                <c:pt idx="156">
                  <c:v>9550.2547896235192</c:v>
                </c:pt>
                <c:pt idx="157">
                  <c:v>9461.9634934510395</c:v>
                </c:pt>
                <c:pt idx="158">
                  <c:v>9496.4891634366395</c:v>
                </c:pt>
                <c:pt idx="159">
                  <c:v>9509.8896295658396</c:v>
                </c:pt>
                <c:pt idx="160">
                  <c:v>9485.4102331059203</c:v>
                </c:pt>
                <c:pt idx="161">
                  <c:v>9506.4758223812805</c:v>
                </c:pt>
                <c:pt idx="162">
                  <c:v>9502.4065667659997</c:v>
                </c:pt>
                <c:pt idx="163">
                  <c:v>9467.1308792224809</c:v>
                </c:pt>
                <c:pt idx="164">
                  <c:v>9576.0504670713599</c:v>
                </c:pt>
                <c:pt idx="165">
                  <c:v>9464.9252595356811</c:v>
                </c:pt>
                <c:pt idx="166">
                  <c:v>9511.8315359249591</c:v>
                </c:pt>
                <c:pt idx="167">
                  <c:v>9565.2060858983186</c:v>
                </c:pt>
                <c:pt idx="168">
                  <c:v>9454.9361277588796</c:v>
                </c:pt>
                <c:pt idx="169">
                  <c:v>9524.2867484910385</c:v>
                </c:pt>
                <c:pt idx="170">
                  <c:v>9546.0695899058392</c:v>
                </c:pt>
                <c:pt idx="171">
                  <c:v>9450.0176588214399</c:v>
                </c:pt>
                <c:pt idx="172">
                  <c:v>9523.1078233063199</c:v>
                </c:pt>
                <c:pt idx="173">
                  <c:v>9519.991003815041</c:v>
                </c:pt>
                <c:pt idx="174">
                  <c:v>9529.6402531218391</c:v>
                </c:pt>
                <c:pt idx="175">
                  <c:v>9493.7776507378403</c:v>
                </c:pt>
                <c:pt idx="176">
                  <c:v>9456.5144809676003</c:v>
                </c:pt>
                <c:pt idx="177">
                  <c:v>9374.4327315780793</c:v>
                </c:pt>
                <c:pt idx="178">
                  <c:v>9549.878078530799</c:v>
                </c:pt>
                <c:pt idx="179">
                  <c:v>9433.5708987872003</c:v>
                </c:pt>
                <c:pt idx="180">
                  <c:v>9487.5546109693605</c:v>
                </c:pt>
                <c:pt idx="181">
                  <c:v>9529.7866419571201</c:v>
                </c:pt>
                <c:pt idx="182">
                  <c:v>9347.9774185389597</c:v>
                </c:pt>
                <c:pt idx="183">
                  <c:v>9511.2835716391201</c:v>
                </c:pt>
                <c:pt idx="184">
                  <c:v>9465.2016283748799</c:v>
                </c:pt>
                <c:pt idx="185">
                  <c:v>9515.4512381814402</c:v>
                </c:pt>
                <c:pt idx="186">
                  <c:v>9489.9698594825586</c:v>
                </c:pt>
                <c:pt idx="187">
                  <c:v>9398.5943803227183</c:v>
                </c:pt>
                <c:pt idx="188">
                  <c:v>9634.1046958457591</c:v>
                </c:pt>
                <c:pt idx="189">
                  <c:v>9371.6842348335213</c:v>
                </c:pt>
                <c:pt idx="190">
                  <c:v>9517.7072844818395</c:v>
                </c:pt>
                <c:pt idx="191">
                  <c:v>9483.7226832370397</c:v>
                </c:pt>
                <c:pt idx="192">
                  <c:v>9493.704266787201</c:v>
                </c:pt>
                <c:pt idx="193">
                  <c:v>9519.3707584909589</c:v>
                </c:pt>
                <c:pt idx="194">
                  <c:v>9456.96160437256</c:v>
                </c:pt>
                <c:pt idx="195">
                  <c:v>9524.0710691435997</c:v>
                </c:pt>
                <c:pt idx="196">
                  <c:v>9492.0824403042388</c:v>
                </c:pt>
                <c:pt idx="197">
                  <c:v>9547.8918062987195</c:v>
                </c:pt>
                <c:pt idx="198">
                  <c:v>9478.6452426410397</c:v>
                </c:pt>
                <c:pt idx="199">
                  <c:v>9520.2569514687984</c:v>
                </c:pt>
                <c:pt idx="200">
                  <c:v>9458.0573140963988</c:v>
                </c:pt>
                <c:pt idx="201">
                  <c:v>9523.6168704456795</c:v>
                </c:pt>
                <c:pt idx="202">
                  <c:v>9509.3254583527196</c:v>
                </c:pt>
                <c:pt idx="203">
                  <c:v>9515.1868745992797</c:v>
                </c:pt>
                <c:pt idx="204">
                  <c:v>9488.3927179047205</c:v>
                </c:pt>
                <c:pt idx="205">
                  <c:v>9697.0726950498411</c:v>
                </c:pt>
                <c:pt idx="206">
                  <c:v>9377.121756246559</c:v>
                </c:pt>
                <c:pt idx="207">
                  <c:v>9483.8358247792785</c:v>
                </c:pt>
                <c:pt idx="208">
                  <c:v>9448.2776615335188</c:v>
                </c:pt>
                <c:pt idx="209">
                  <c:v>9543.8416219592</c:v>
                </c:pt>
                <c:pt idx="210">
                  <c:v>9563.1724783827212</c:v>
                </c:pt>
                <c:pt idx="211">
                  <c:v>9462.381049686639</c:v>
                </c:pt>
                <c:pt idx="212">
                  <c:v>9526.6338856616803</c:v>
                </c:pt>
                <c:pt idx="213">
                  <c:v>9522.3667902835987</c:v>
                </c:pt>
                <c:pt idx="214">
                  <c:v>9501.0181491839194</c:v>
                </c:pt>
                <c:pt idx="215">
                  <c:v>9514.8585946583989</c:v>
                </c:pt>
                <c:pt idx="216">
                  <c:v>9492.5397930443996</c:v>
                </c:pt>
                <c:pt idx="217">
                  <c:v>9495.0851638470394</c:v>
                </c:pt>
                <c:pt idx="218">
                  <c:v>9540.7498530656794</c:v>
                </c:pt>
                <c:pt idx="219">
                  <c:v>9546.0294341075187</c:v>
                </c:pt>
                <c:pt idx="220">
                  <c:v>9524.4158706047183</c:v>
                </c:pt>
                <c:pt idx="221">
                  <c:v>9484.3389633663191</c:v>
                </c:pt>
                <c:pt idx="222">
                  <c:v>9479.4151041751193</c:v>
                </c:pt>
                <c:pt idx="223">
                  <c:v>9494.9752036059999</c:v>
                </c:pt>
                <c:pt idx="224">
                  <c:v>9545.6745996397585</c:v>
                </c:pt>
                <c:pt idx="225">
                  <c:v>9485.2890813990398</c:v>
                </c:pt>
                <c:pt idx="226">
                  <c:v>9536.1811441747195</c:v>
                </c:pt>
                <c:pt idx="227">
                  <c:v>9476.0935901726389</c:v>
                </c:pt>
                <c:pt idx="228">
                  <c:v>9475.8616839357601</c:v>
                </c:pt>
                <c:pt idx="229">
                  <c:v>9566.7931808186386</c:v>
                </c:pt>
                <c:pt idx="230">
                  <c:v>9526.5661736861584</c:v>
                </c:pt>
                <c:pt idx="231">
                  <c:v>9509.5307520989609</c:v>
                </c:pt>
                <c:pt idx="232">
                  <c:v>9533.0353761721581</c:v>
                </c:pt>
                <c:pt idx="233">
                  <c:v>9567.6066919902405</c:v>
                </c:pt>
                <c:pt idx="234">
                  <c:v>9489.1786115440809</c:v>
                </c:pt>
                <c:pt idx="235">
                  <c:v>9511.7336367830394</c:v>
                </c:pt>
                <c:pt idx="236">
                  <c:v>9488.8367463877603</c:v>
                </c:pt>
                <c:pt idx="237">
                  <c:v>9538.2700333290395</c:v>
                </c:pt>
                <c:pt idx="238">
                  <c:v>9470.1453941352793</c:v>
                </c:pt>
                <c:pt idx="239">
                  <c:v>9494.3055587501603</c:v>
                </c:pt>
                <c:pt idx="240">
                  <c:v>9512.8428595324804</c:v>
                </c:pt>
                <c:pt idx="241">
                  <c:v>9501.5201011131994</c:v>
                </c:pt>
                <c:pt idx="242">
                  <c:v>9498.7421669823998</c:v>
                </c:pt>
                <c:pt idx="243">
                  <c:v>9499.4650015607203</c:v>
                </c:pt>
                <c:pt idx="244">
                  <c:v>9481.0253818087185</c:v>
                </c:pt>
                <c:pt idx="245">
                  <c:v>9526.1277892505605</c:v>
                </c:pt>
                <c:pt idx="246">
                  <c:v>9453.788502257039</c:v>
                </c:pt>
                <c:pt idx="247">
                  <c:v>9467.3774913256802</c:v>
                </c:pt>
                <c:pt idx="248">
                  <c:v>9522.1806055424004</c:v>
                </c:pt>
                <c:pt idx="249">
                  <c:v>9520.7277431011989</c:v>
                </c:pt>
                <c:pt idx="250">
                  <c:v>8499.0403000097594</c:v>
                </c:pt>
                <c:pt idx="251">
                  <c:v>4380.9443477644791</c:v>
                </c:pt>
                <c:pt idx="252">
                  <c:v>8703.1582462369588</c:v>
                </c:pt>
                <c:pt idx="253">
                  <c:v>5266.4629582662164</c:v>
                </c:pt>
                <c:pt idx="254">
                  <c:v>2915.8993874289122</c:v>
                </c:pt>
                <c:pt idx="255">
                  <c:v>5317.673174323184</c:v>
                </c:pt>
                <c:pt idx="256">
                  <c:v>9306.0184164310394</c:v>
                </c:pt>
                <c:pt idx="257">
                  <c:v>9500.8675208434379</c:v>
                </c:pt>
                <c:pt idx="258">
                  <c:v>9396.7397772183213</c:v>
                </c:pt>
                <c:pt idx="259">
                  <c:v>9501.1197047326386</c:v>
                </c:pt>
                <c:pt idx="260">
                  <c:v>9474.8121509802386</c:v>
                </c:pt>
                <c:pt idx="261">
                  <c:v>9510.0783263108005</c:v>
                </c:pt>
                <c:pt idx="262">
                  <c:v>9500.4168482112</c:v>
                </c:pt>
                <c:pt idx="263">
                  <c:v>9518.1671487539188</c:v>
                </c:pt>
                <c:pt idx="264">
                  <c:v>9516.1077454531987</c:v>
                </c:pt>
                <c:pt idx="265">
                  <c:v>9524.4876636553581</c:v>
                </c:pt>
                <c:pt idx="266">
                  <c:v>9500.792358418159</c:v>
                </c:pt>
                <c:pt idx="267">
                  <c:v>9506.8188469172001</c:v>
                </c:pt>
                <c:pt idx="268">
                  <c:v>9419.2288627242397</c:v>
                </c:pt>
                <c:pt idx="269">
                  <c:v>9470.4880786490394</c:v>
                </c:pt>
                <c:pt idx="270">
                  <c:v>9514.2214534960003</c:v>
                </c:pt>
                <c:pt idx="271">
                  <c:v>9498.6397082583189</c:v>
                </c:pt>
                <c:pt idx="272">
                  <c:v>9395.603016716801</c:v>
                </c:pt>
                <c:pt idx="273">
                  <c:v>9493.2851138365586</c:v>
                </c:pt>
                <c:pt idx="274">
                  <c:v>9512.7058671191189</c:v>
                </c:pt>
                <c:pt idx="275">
                  <c:v>9340.1253541307196</c:v>
                </c:pt>
                <c:pt idx="276">
                  <c:v>9525.1635721392795</c:v>
                </c:pt>
                <c:pt idx="277">
                  <c:v>9501.7695981952002</c:v>
                </c:pt>
                <c:pt idx="278">
                  <c:v>9516.5719165033606</c:v>
                </c:pt>
                <c:pt idx="279">
                  <c:v>9388.2391008031991</c:v>
                </c:pt>
                <c:pt idx="280">
                  <c:v>9504.0653542108794</c:v>
                </c:pt>
                <c:pt idx="281">
                  <c:v>9536.0328851458398</c:v>
                </c:pt>
                <c:pt idx="282">
                  <c:v>9486.1262444118402</c:v>
                </c:pt>
                <c:pt idx="283">
                  <c:v>9352.5905299098395</c:v>
                </c:pt>
                <c:pt idx="284">
                  <c:v>9519.1782440417592</c:v>
                </c:pt>
                <c:pt idx="285">
                  <c:v>9515.9821816295207</c:v>
                </c:pt>
                <c:pt idx="286">
                  <c:v>9502.6929460622396</c:v>
                </c:pt>
                <c:pt idx="287">
                  <c:v>9372.3502246875996</c:v>
                </c:pt>
                <c:pt idx="288">
                  <c:v>9449.0485820183203</c:v>
                </c:pt>
                <c:pt idx="289">
                  <c:v>9523.9252837825607</c:v>
                </c:pt>
                <c:pt idx="290">
                  <c:v>9490.1388077510383</c:v>
                </c:pt>
                <c:pt idx="291">
                  <c:v>9513.3813005828797</c:v>
                </c:pt>
                <c:pt idx="292">
                  <c:v>9359.6207569166381</c:v>
                </c:pt>
                <c:pt idx="293">
                  <c:v>9516.52987672368</c:v>
                </c:pt>
                <c:pt idx="294">
                  <c:v>9514.7848034423987</c:v>
                </c:pt>
                <c:pt idx="295">
                  <c:v>9500.2811548361606</c:v>
                </c:pt>
                <c:pt idx="296">
                  <c:v>9384.7486749881591</c:v>
                </c:pt>
                <c:pt idx="297">
                  <c:v>9505.5278821178399</c:v>
                </c:pt>
                <c:pt idx="298">
                  <c:v>9453.3577168333595</c:v>
                </c:pt>
                <c:pt idx="299">
                  <c:v>9474.2591012626399</c:v>
                </c:pt>
                <c:pt idx="300">
                  <c:v>9504.038313331439</c:v>
                </c:pt>
                <c:pt idx="301">
                  <c:v>9517.2617693615211</c:v>
                </c:pt>
                <c:pt idx="302">
                  <c:v>9371.8511261371987</c:v>
                </c:pt>
                <c:pt idx="303">
                  <c:v>9512.579422593999</c:v>
                </c:pt>
                <c:pt idx="304">
                  <c:v>9487.4755988894394</c:v>
                </c:pt>
                <c:pt idx="305">
                  <c:v>9513.1705424758384</c:v>
                </c:pt>
                <c:pt idx="306">
                  <c:v>9393.1490676066387</c:v>
                </c:pt>
                <c:pt idx="307">
                  <c:v>9522.9991598593588</c:v>
                </c:pt>
                <c:pt idx="308">
                  <c:v>9518.6922215775994</c:v>
                </c:pt>
                <c:pt idx="309">
                  <c:v>9367.4624475581604</c:v>
                </c:pt>
                <c:pt idx="310">
                  <c:v>9540.0830321164794</c:v>
                </c:pt>
                <c:pt idx="311">
                  <c:v>9478.4316937492003</c:v>
                </c:pt>
                <c:pt idx="312">
                  <c:v>9371.1207032240782</c:v>
                </c:pt>
                <c:pt idx="313">
                  <c:v>9496.2977766386393</c:v>
                </c:pt>
                <c:pt idx="314">
                  <c:v>9513.93034080912</c:v>
                </c:pt>
                <c:pt idx="315">
                  <c:v>9518.3236658037604</c:v>
                </c:pt>
                <c:pt idx="316">
                  <c:v>9246.3772759224794</c:v>
                </c:pt>
                <c:pt idx="317">
                  <c:v>9519.7896976036791</c:v>
                </c:pt>
                <c:pt idx="318">
                  <c:v>9511.1597809768009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C56-4A26-B65D-4742B7A66020}"/>
            </c:ext>
          </c:extLst>
        </c:ser>
        <c:ser>
          <c:idx val="1"/>
          <c:order val="1"/>
          <c:tx>
            <c:strRef>
              <c:f>figure6!$L$1</c:f>
              <c:strCache>
                <c:ptCount val="1"/>
                <c:pt idx="0">
                  <c:v>VM1</c:v>
                </c:pt>
              </c:strCache>
            </c:strRef>
          </c:tx>
          <c:spPr>
            <a:ln w="76200" cap="rnd">
              <a:solidFill>
                <a:srgbClr val="FA24C2"/>
              </a:solidFill>
              <a:round/>
            </a:ln>
            <a:effectLst/>
          </c:spPr>
          <c:marker>
            <c:symbol val="none"/>
          </c:marker>
          <c:xVal>
            <c:numRef>
              <c:f>figure6!$J$2:$J$320</c:f>
              <c:numCache>
                <c:formatCode>0</c:formatCode>
                <c:ptCount val="3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</c:numCache>
            </c:numRef>
          </c:xVal>
          <c:yVal>
            <c:numRef>
              <c:f>figure6!$L$2:$L$320</c:f>
              <c:numCache>
                <c:formatCode>General</c:formatCode>
                <c:ptCount val="319"/>
                <c:pt idx="0">
                  <c:v>4760.0884084781837</c:v>
                </c:pt>
                <c:pt idx="1">
                  <c:v>4733.6965453474077</c:v>
                </c:pt>
                <c:pt idx="2">
                  <c:v>4787.3051454101915</c:v>
                </c:pt>
                <c:pt idx="3">
                  <c:v>4722.9215625623192</c:v>
                </c:pt>
                <c:pt idx="4">
                  <c:v>4732.2884438248639</c:v>
                </c:pt>
                <c:pt idx="5">
                  <c:v>4757.9266815791361</c:v>
                </c:pt>
                <c:pt idx="6">
                  <c:v>4802.39247711796</c:v>
                </c:pt>
                <c:pt idx="7">
                  <c:v>4731.7641018706954</c:v>
                </c:pt>
                <c:pt idx="8">
                  <c:v>4718.1947746361839</c:v>
                </c:pt>
                <c:pt idx="9">
                  <c:v>4780.4370055387199</c:v>
                </c:pt>
                <c:pt idx="10">
                  <c:v>4745.9919088761999</c:v>
                </c:pt>
                <c:pt idx="11">
                  <c:v>4756.8892925872797</c:v>
                </c:pt>
                <c:pt idx="12">
                  <c:v>4753.8049450821518</c:v>
                </c:pt>
                <c:pt idx="13">
                  <c:v>4766.6083824476882</c:v>
                </c:pt>
                <c:pt idx="14">
                  <c:v>4739.3213558537118</c:v>
                </c:pt>
                <c:pt idx="15">
                  <c:v>4725.5719516048475</c:v>
                </c:pt>
                <c:pt idx="16">
                  <c:v>4774.6690093970801</c:v>
                </c:pt>
                <c:pt idx="17">
                  <c:v>4740.2256230113362</c:v>
                </c:pt>
                <c:pt idx="18">
                  <c:v>4742.428520661696</c:v>
                </c:pt>
                <c:pt idx="19">
                  <c:v>4759.4267096324884</c:v>
                </c:pt>
                <c:pt idx="20">
                  <c:v>4748.5061062191917</c:v>
                </c:pt>
                <c:pt idx="21">
                  <c:v>4743.4224176872076</c:v>
                </c:pt>
                <c:pt idx="22">
                  <c:v>4732.3243799148722</c:v>
                </c:pt>
                <c:pt idx="23">
                  <c:v>4733.7394230723439</c:v>
                </c:pt>
                <c:pt idx="24">
                  <c:v>4804.0991990506636</c:v>
                </c:pt>
                <c:pt idx="25">
                  <c:v>4749.2180620999115</c:v>
                </c:pt>
                <c:pt idx="26">
                  <c:v>4758.6197013804158</c:v>
                </c:pt>
                <c:pt idx="27">
                  <c:v>4741.0980227553919</c:v>
                </c:pt>
                <c:pt idx="28">
                  <c:v>4728.612559652528</c:v>
                </c:pt>
                <c:pt idx="29">
                  <c:v>4790.2867167168079</c:v>
                </c:pt>
                <c:pt idx="30">
                  <c:v>4713.9713531098878</c:v>
                </c:pt>
                <c:pt idx="31">
                  <c:v>4757.6089747784081</c:v>
                </c:pt>
                <c:pt idx="32">
                  <c:v>4747.3676297926886</c:v>
                </c:pt>
                <c:pt idx="33">
                  <c:v>4779.4089582631595</c:v>
                </c:pt>
                <c:pt idx="34">
                  <c:v>4763.6108327149195</c:v>
                </c:pt>
                <c:pt idx="35">
                  <c:v>4693.737768</c:v>
                </c:pt>
                <c:pt idx="36">
                  <c:v>4760.144280967831</c:v>
                </c:pt>
                <c:pt idx="37">
                  <c:v>4786.7696202443994</c:v>
                </c:pt>
                <c:pt idx="38">
                  <c:v>4716.1452599314553</c:v>
                </c:pt>
                <c:pt idx="39">
                  <c:v>4788.6775291212152</c:v>
                </c:pt>
                <c:pt idx="40">
                  <c:v>4707.0743795918715</c:v>
                </c:pt>
                <c:pt idx="41">
                  <c:v>4759.2400683085516</c:v>
                </c:pt>
                <c:pt idx="42">
                  <c:v>4735.1026149675354</c:v>
                </c:pt>
                <c:pt idx="43">
                  <c:v>4765.5533725674795</c:v>
                </c:pt>
                <c:pt idx="44">
                  <c:v>4773.2011572283918</c:v>
                </c:pt>
                <c:pt idx="45">
                  <c:v>4736.9182374052716</c:v>
                </c:pt>
                <c:pt idx="46">
                  <c:v>4739.7335381865842</c:v>
                </c:pt>
                <c:pt idx="47">
                  <c:v>4770.3034495237916</c:v>
                </c:pt>
                <c:pt idx="48">
                  <c:v>4756.2288692898719</c:v>
                </c:pt>
                <c:pt idx="49">
                  <c:v>4760.7578377329919</c:v>
                </c:pt>
                <c:pt idx="50">
                  <c:v>4765.9596977524243</c:v>
                </c:pt>
                <c:pt idx="51">
                  <c:v>4683.3309888051117</c:v>
                </c:pt>
                <c:pt idx="52">
                  <c:v>4803.6714916764713</c:v>
                </c:pt>
                <c:pt idx="53">
                  <c:v>4710.8331842680482</c:v>
                </c:pt>
                <c:pt idx="54">
                  <c:v>4786.3079970075996</c:v>
                </c:pt>
                <c:pt idx="55">
                  <c:v>4727.2953518224558</c:v>
                </c:pt>
                <c:pt idx="56">
                  <c:v>4732.2708818707124</c:v>
                </c:pt>
                <c:pt idx="57">
                  <c:v>4764.4839982521999</c:v>
                </c:pt>
                <c:pt idx="58">
                  <c:v>4784.8397363292797</c:v>
                </c:pt>
                <c:pt idx="59">
                  <c:v>4769.4067034441041</c:v>
                </c:pt>
                <c:pt idx="60">
                  <c:v>4710.8575709071683</c:v>
                </c:pt>
                <c:pt idx="61">
                  <c:v>4737.1530560731762</c:v>
                </c:pt>
                <c:pt idx="62">
                  <c:v>4788.3294301382393</c:v>
                </c:pt>
                <c:pt idx="63">
                  <c:v>4759.4719759601358</c:v>
                </c:pt>
                <c:pt idx="64">
                  <c:v>4760.9719700077922</c:v>
                </c:pt>
                <c:pt idx="65">
                  <c:v>4473.751652657048</c:v>
                </c:pt>
                <c:pt idx="66">
                  <c:v>1886.8668632172</c:v>
                </c:pt>
                <c:pt idx="67">
                  <c:v>789.81930762097113</c:v>
                </c:pt>
                <c:pt idx="68">
                  <c:v>807.75347062557603</c:v>
                </c:pt>
                <c:pt idx="69">
                  <c:v>794.45655519897923</c:v>
                </c:pt>
                <c:pt idx="70">
                  <c:v>816.090643261168</c:v>
                </c:pt>
                <c:pt idx="71">
                  <c:v>820.27205133986399</c:v>
                </c:pt>
                <c:pt idx="72">
                  <c:v>804.48401503875994</c:v>
                </c:pt>
                <c:pt idx="73">
                  <c:v>820.28742399999999</c:v>
                </c:pt>
                <c:pt idx="74">
                  <c:v>830.70468498381604</c:v>
                </c:pt>
                <c:pt idx="75">
                  <c:v>838.32930743583995</c:v>
                </c:pt>
                <c:pt idx="76">
                  <c:v>801.17567681730395</c:v>
                </c:pt>
                <c:pt idx="77">
                  <c:v>811.88094731607191</c:v>
                </c:pt>
                <c:pt idx="78">
                  <c:v>831.29980328212798</c:v>
                </c:pt>
                <c:pt idx="79">
                  <c:v>829.21838795553595</c:v>
                </c:pt>
                <c:pt idx="80">
                  <c:v>817.14095296936</c:v>
                </c:pt>
                <c:pt idx="81">
                  <c:v>830.61516333565601</c:v>
                </c:pt>
                <c:pt idx="82">
                  <c:v>812.01999479645599</c:v>
                </c:pt>
                <c:pt idx="83">
                  <c:v>817.62241232383997</c:v>
                </c:pt>
                <c:pt idx="84">
                  <c:v>812.97248348211201</c:v>
                </c:pt>
                <c:pt idx="85">
                  <c:v>824.49088045724</c:v>
                </c:pt>
                <c:pt idx="86">
                  <c:v>802.95231683296799</c:v>
                </c:pt>
                <c:pt idx="87">
                  <c:v>804.53177088963992</c:v>
                </c:pt>
                <c:pt idx="88">
                  <c:v>815.5532994035359</c:v>
                </c:pt>
                <c:pt idx="89">
                  <c:v>797.70552672146789</c:v>
                </c:pt>
                <c:pt idx="90">
                  <c:v>834.99243633132801</c:v>
                </c:pt>
                <c:pt idx="91">
                  <c:v>797.0009506602056</c:v>
                </c:pt>
                <c:pt idx="92">
                  <c:v>823.45288063791998</c:v>
                </c:pt>
                <c:pt idx="93">
                  <c:v>813.88450689226397</c:v>
                </c:pt>
                <c:pt idx="94">
                  <c:v>829.72963809953592</c:v>
                </c:pt>
                <c:pt idx="95">
                  <c:v>813.99186712765595</c:v>
                </c:pt>
                <c:pt idx="96">
                  <c:v>824.83074590209594</c:v>
                </c:pt>
                <c:pt idx="97">
                  <c:v>808.84251144219195</c:v>
                </c:pt>
                <c:pt idx="98">
                  <c:v>829.27810504707998</c:v>
                </c:pt>
                <c:pt idx="99">
                  <c:v>805.05728678375192</c:v>
                </c:pt>
                <c:pt idx="100">
                  <c:v>840.76873278172798</c:v>
                </c:pt>
                <c:pt idx="101">
                  <c:v>825.66024172731193</c:v>
                </c:pt>
                <c:pt idx="102">
                  <c:v>824.36260069308798</c:v>
                </c:pt>
                <c:pt idx="103">
                  <c:v>851.11210301443998</c:v>
                </c:pt>
                <c:pt idx="104">
                  <c:v>820.91817168499188</c:v>
                </c:pt>
                <c:pt idx="105">
                  <c:v>828.1710802969759</c:v>
                </c:pt>
                <c:pt idx="106">
                  <c:v>821.6243566562639</c:v>
                </c:pt>
                <c:pt idx="107">
                  <c:v>819.38778593587995</c:v>
                </c:pt>
                <c:pt idx="108">
                  <c:v>821.42403677371203</c:v>
                </c:pt>
                <c:pt idx="109">
                  <c:v>826.58325828523186</c:v>
                </c:pt>
                <c:pt idx="110">
                  <c:v>823.75270049987193</c:v>
                </c:pt>
                <c:pt idx="111">
                  <c:v>839.92194144807991</c:v>
                </c:pt>
                <c:pt idx="112">
                  <c:v>823.2716687584799</c:v>
                </c:pt>
                <c:pt idx="113">
                  <c:v>822.55306363584805</c:v>
                </c:pt>
                <c:pt idx="114">
                  <c:v>822.39324643340001</c:v>
                </c:pt>
                <c:pt idx="115">
                  <c:v>830.784820099272</c:v>
                </c:pt>
                <c:pt idx="116">
                  <c:v>826.59561216704799</c:v>
                </c:pt>
                <c:pt idx="117">
                  <c:v>838.66698434028001</c:v>
                </c:pt>
                <c:pt idx="118">
                  <c:v>801.896208705616</c:v>
                </c:pt>
                <c:pt idx="119">
                  <c:v>830.25440742504793</c:v>
                </c:pt>
                <c:pt idx="120">
                  <c:v>817.149094871888</c:v>
                </c:pt>
                <c:pt idx="121">
                  <c:v>831.31335700347188</c:v>
                </c:pt>
                <c:pt idx="122">
                  <c:v>701.349902163916</c:v>
                </c:pt>
                <c:pt idx="123">
                  <c:v>224.19459940660397</c:v>
                </c:pt>
                <c:pt idx="124">
                  <c:v>226.04986249067758</c:v>
                </c:pt>
                <c:pt idx="125">
                  <c:v>227.07216391899919</c:v>
                </c:pt>
                <c:pt idx="126">
                  <c:v>225.86302654756398</c:v>
                </c:pt>
                <c:pt idx="127">
                  <c:v>229.76088770978399</c:v>
                </c:pt>
                <c:pt idx="128">
                  <c:v>226.40058634889678</c:v>
                </c:pt>
                <c:pt idx="129">
                  <c:v>226.90479870340158</c:v>
                </c:pt>
                <c:pt idx="130">
                  <c:v>228.10318154181678</c:v>
                </c:pt>
                <c:pt idx="131">
                  <c:v>231.64514288583038</c:v>
                </c:pt>
                <c:pt idx="132">
                  <c:v>227.6973707408936</c:v>
                </c:pt>
                <c:pt idx="133">
                  <c:v>228.99489291085197</c:v>
                </c:pt>
                <c:pt idx="134">
                  <c:v>230.81254741660558</c:v>
                </c:pt>
                <c:pt idx="135">
                  <c:v>227.77997028864721</c:v>
                </c:pt>
                <c:pt idx="136">
                  <c:v>234.83865143676798</c:v>
                </c:pt>
                <c:pt idx="137">
                  <c:v>221.27232953390882</c:v>
                </c:pt>
                <c:pt idx="138">
                  <c:v>228.82210823796319</c:v>
                </c:pt>
                <c:pt idx="139">
                  <c:v>223.98077408172398</c:v>
                </c:pt>
                <c:pt idx="140">
                  <c:v>232.40745694904641</c:v>
                </c:pt>
                <c:pt idx="141">
                  <c:v>226.35225417179279</c:v>
                </c:pt>
                <c:pt idx="142">
                  <c:v>227.06091343826239</c:v>
                </c:pt>
                <c:pt idx="143">
                  <c:v>226.87176749834001</c:v>
                </c:pt>
                <c:pt idx="144">
                  <c:v>225.27332326195119</c:v>
                </c:pt>
                <c:pt idx="145">
                  <c:v>233.06926636211918</c:v>
                </c:pt>
                <c:pt idx="146">
                  <c:v>232.28077200708478</c:v>
                </c:pt>
                <c:pt idx="147">
                  <c:v>226.0247786549248</c:v>
                </c:pt>
                <c:pt idx="148">
                  <c:v>231.40671923091921</c:v>
                </c:pt>
                <c:pt idx="149">
                  <c:v>227.739353969468</c:v>
                </c:pt>
                <c:pt idx="150">
                  <c:v>226.68210398908479</c:v>
                </c:pt>
                <c:pt idx="151">
                  <c:v>230.22181474644478</c:v>
                </c:pt>
                <c:pt idx="152">
                  <c:v>222.14192845866799</c:v>
                </c:pt>
                <c:pt idx="153">
                  <c:v>232.15890972920479</c:v>
                </c:pt>
                <c:pt idx="154">
                  <c:v>227.46840082195757</c:v>
                </c:pt>
                <c:pt idx="155">
                  <c:v>226.43275565222478</c:v>
                </c:pt>
                <c:pt idx="156">
                  <c:v>230.06902112169038</c:v>
                </c:pt>
                <c:pt idx="157">
                  <c:v>228.24566144994719</c:v>
                </c:pt>
                <c:pt idx="158">
                  <c:v>226.74089423127919</c:v>
                </c:pt>
                <c:pt idx="159">
                  <c:v>230.785176349528</c:v>
                </c:pt>
                <c:pt idx="160">
                  <c:v>224.03596095187521</c:v>
                </c:pt>
                <c:pt idx="161">
                  <c:v>229.9283363032136</c:v>
                </c:pt>
                <c:pt idx="162">
                  <c:v>229.8144795574888</c:v>
                </c:pt>
                <c:pt idx="163">
                  <c:v>228.52172504900639</c:v>
                </c:pt>
                <c:pt idx="164">
                  <c:v>227.73866733781918</c:v>
                </c:pt>
                <c:pt idx="165">
                  <c:v>228.27569998234398</c:v>
                </c:pt>
                <c:pt idx="166">
                  <c:v>227.37688971486719</c:v>
                </c:pt>
                <c:pt idx="167">
                  <c:v>234.26809747709038</c:v>
                </c:pt>
                <c:pt idx="168">
                  <c:v>226.19217905423997</c:v>
                </c:pt>
                <c:pt idx="169">
                  <c:v>229.38790302934879</c:v>
                </c:pt>
                <c:pt idx="170">
                  <c:v>231.82441736908561</c:v>
                </c:pt>
                <c:pt idx="171">
                  <c:v>227.558780627956</c:v>
                </c:pt>
                <c:pt idx="172">
                  <c:v>227.64475254640237</c:v>
                </c:pt>
                <c:pt idx="173">
                  <c:v>228.64315855595038</c:v>
                </c:pt>
                <c:pt idx="174">
                  <c:v>230.12371533029759</c:v>
                </c:pt>
                <c:pt idx="175">
                  <c:v>226.23651067836718</c:v>
                </c:pt>
                <c:pt idx="176">
                  <c:v>227.05574323650558</c:v>
                </c:pt>
                <c:pt idx="177">
                  <c:v>227.96694951859598</c:v>
                </c:pt>
                <c:pt idx="178">
                  <c:v>227.43862900961361</c:v>
                </c:pt>
                <c:pt idx="179">
                  <c:v>226.92750882986959</c:v>
                </c:pt>
                <c:pt idx="180">
                  <c:v>230.84314766926639</c:v>
                </c:pt>
                <c:pt idx="181">
                  <c:v>230.45935290515678</c:v>
                </c:pt>
                <c:pt idx="182">
                  <c:v>227.05782838682637</c:v>
                </c:pt>
                <c:pt idx="183">
                  <c:v>226.66452614611521</c:v>
                </c:pt>
                <c:pt idx="184">
                  <c:v>229.1857780242232</c:v>
                </c:pt>
                <c:pt idx="185">
                  <c:v>228.83966776385759</c:v>
                </c:pt>
                <c:pt idx="186">
                  <c:v>226.55261276801838</c:v>
                </c:pt>
                <c:pt idx="187">
                  <c:v>223.98871635316721</c:v>
                </c:pt>
                <c:pt idx="188">
                  <c:v>230.51756580727277</c:v>
                </c:pt>
                <c:pt idx="189">
                  <c:v>225.33572878745758</c:v>
                </c:pt>
                <c:pt idx="190">
                  <c:v>517.55143368815834</c:v>
                </c:pt>
                <c:pt idx="191">
                  <c:v>1917.512661276688</c:v>
                </c:pt>
                <c:pt idx="192">
                  <c:v>1891.9423295173199</c:v>
                </c:pt>
                <c:pt idx="193">
                  <c:v>1913.6987014991198</c:v>
                </c:pt>
                <c:pt idx="194">
                  <c:v>1914.4594605512877</c:v>
                </c:pt>
                <c:pt idx="195">
                  <c:v>1905.1352321337918</c:v>
                </c:pt>
                <c:pt idx="196">
                  <c:v>1921.9408068559039</c:v>
                </c:pt>
                <c:pt idx="197">
                  <c:v>1928.5078766747679</c:v>
                </c:pt>
                <c:pt idx="198">
                  <c:v>1929.6430588574481</c:v>
                </c:pt>
                <c:pt idx="199">
                  <c:v>1934.7201362069279</c:v>
                </c:pt>
                <c:pt idx="200">
                  <c:v>1885.5471159475601</c:v>
                </c:pt>
                <c:pt idx="201">
                  <c:v>1940.920610888744</c:v>
                </c:pt>
                <c:pt idx="202">
                  <c:v>1880.222406663624</c:v>
                </c:pt>
                <c:pt idx="203">
                  <c:v>1910.443230765768</c:v>
                </c:pt>
                <c:pt idx="204">
                  <c:v>1884.917495923896</c:v>
                </c:pt>
                <c:pt idx="205">
                  <c:v>1905.8111334545517</c:v>
                </c:pt>
                <c:pt idx="206">
                  <c:v>1899.7109324328881</c:v>
                </c:pt>
                <c:pt idx="207">
                  <c:v>1910.4934581732718</c:v>
                </c:pt>
                <c:pt idx="208">
                  <c:v>1900.3557432976961</c:v>
                </c:pt>
                <c:pt idx="209">
                  <c:v>1930.5351932113279</c:v>
                </c:pt>
                <c:pt idx="210">
                  <c:v>1894.3861044239197</c:v>
                </c:pt>
                <c:pt idx="211">
                  <c:v>1875.9196015214079</c:v>
                </c:pt>
                <c:pt idx="212">
                  <c:v>1915.146770904624</c:v>
                </c:pt>
                <c:pt idx="213">
                  <c:v>1909.6362008532719</c:v>
                </c:pt>
                <c:pt idx="214">
                  <c:v>1898.731475012504</c:v>
                </c:pt>
                <c:pt idx="215">
                  <c:v>1922.7802521205599</c:v>
                </c:pt>
                <c:pt idx="216">
                  <c:v>1873.1568513376478</c:v>
                </c:pt>
                <c:pt idx="217">
                  <c:v>1901.9001266352318</c:v>
                </c:pt>
                <c:pt idx="218">
                  <c:v>1895.796144198184</c:v>
                </c:pt>
                <c:pt idx="219">
                  <c:v>1922.0589314848319</c:v>
                </c:pt>
                <c:pt idx="220">
                  <c:v>1889.177480703104</c:v>
                </c:pt>
                <c:pt idx="221">
                  <c:v>1908.5121160589119</c:v>
                </c:pt>
                <c:pt idx="222">
                  <c:v>1872.8066498832559</c:v>
                </c:pt>
                <c:pt idx="223">
                  <c:v>1885.0700392964</c:v>
                </c:pt>
                <c:pt idx="224">
                  <c:v>1903.376522141808</c:v>
                </c:pt>
                <c:pt idx="225">
                  <c:v>1890.430738359096</c:v>
                </c:pt>
                <c:pt idx="226">
                  <c:v>1889.2392728342161</c:v>
                </c:pt>
                <c:pt idx="227">
                  <c:v>1902.1069687525439</c:v>
                </c:pt>
                <c:pt idx="228">
                  <c:v>1894.2907959614079</c:v>
                </c:pt>
                <c:pt idx="229">
                  <c:v>1907.5352045511199</c:v>
                </c:pt>
                <c:pt idx="230">
                  <c:v>1891.0632121720321</c:v>
                </c:pt>
                <c:pt idx="231">
                  <c:v>1898.5377675490879</c:v>
                </c:pt>
                <c:pt idx="232">
                  <c:v>1910.9322420267999</c:v>
                </c:pt>
                <c:pt idx="233">
                  <c:v>1905.7839058682239</c:v>
                </c:pt>
                <c:pt idx="234">
                  <c:v>1890.4374130589038</c:v>
                </c:pt>
                <c:pt idx="235">
                  <c:v>1901.852218340352</c:v>
                </c:pt>
                <c:pt idx="236">
                  <c:v>1905.1634460111279</c:v>
                </c:pt>
                <c:pt idx="237">
                  <c:v>1922.0963635472879</c:v>
                </c:pt>
                <c:pt idx="238">
                  <c:v>1886.659360141432</c:v>
                </c:pt>
                <c:pt idx="239">
                  <c:v>1888.3014836074158</c:v>
                </c:pt>
                <c:pt idx="240">
                  <c:v>1900.3200232557917</c:v>
                </c:pt>
                <c:pt idx="241">
                  <c:v>1900.3636775161281</c:v>
                </c:pt>
                <c:pt idx="242">
                  <c:v>1928.191398280368</c:v>
                </c:pt>
                <c:pt idx="243">
                  <c:v>1912.0841404576879</c:v>
                </c:pt>
                <c:pt idx="244">
                  <c:v>1893.2907812086319</c:v>
                </c:pt>
                <c:pt idx="245">
                  <c:v>1896.87136027672</c:v>
                </c:pt>
                <c:pt idx="246">
                  <c:v>1898.0282587346881</c:v>
                </c:pt>
                <c:pt idx="247">
                  <c:v>1910.588115409096</c:v>
                </c:pt>
                <c:pt idx="248">
                  <c:v>1917.9002717979838</c:v>
                </c:pt>
                <c:pt idx="249">
                  <c:v>1890.030607894088</c:v>
                </c:pt>
                <c:pt idx="250">
                  <c:v>1905.8092752191837</c:v>
                </c:pt>
                <c:pt idx="251">
                  <c:v>2083.3542728965917</c:v>
                </c:pt>
                <c:pt idx="252">
                  <c:v>4563.992681044112</c:v>
                </c:pt>
                <c:pt idx="253">
                  <c:v>4755.4794675509193</c:v>
                </c:pt>
                <c:pt idx="254">
                  <c:v>2030.4948988357039</c:v>
                </c:pt>
                <c:pt idx="255">
                  <c:v>7.4450035985939114E-4</c:v>
                </c:pt>
                <c:pt idx="256">
                  <c:v>0</c:v>
                </c:pt>
                <c:pt idx="257">
                  <c:v>1.2366885643879119E-3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1.2563903446757361E-3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C56-4A26-B65D-4742B7A66020}"/>
            </c:ext>
          </c:extLst>
        </c:ser>
        <c:ser>
          <c:idx val="2"/>
          <c:order val="2"/>
          <c:tx>
            <c:strRef>
              <c:f>figure6!$M$1</c:f>
              <c:strCache>
                <c:ptCount val="1"/>
                <c:pt idx="0">
                  <c:v>VM2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figure6!$J$2:$J$320</c:f>
              <c:numCache>
                <c:formatCode>0</c:formatCode>
                <c:ptCount val="3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</c:numCache>
            </c:numRef>
          </c:xVal>
          <c:yVal>
            <c:numRef>
              <c:f>figure6!$M$2:$M$320</c:f>
              <c:numCache>
                <c:formatCode>General</c:formatCode>
                <c:ptCount val="319"/>
                <c:pt idx="0">
                  <c:v>4731.3626633839831</c:v>
                </c:pt>
                <c:pt idx="1">
                  <c:v>4766.2144633474236</c:v>
                </c:pt>
                <c:pt idx="2">
                  <c:v>4702.5540639585124</c:v>
                </c:pt>
                <c:pt idx="3">
                  <c:v>4811.3816967147195</c:v>
                </c:pt>
                <c:pt idx="4">
                  <c:v>4742.5004423351111</c:v>
                </c:pt>
                <c:pt idx="5">
                  <c:v>4733.3006490587759</c:v>
                </c:pt>
                <c:pt idx="6">
                  <c:v>4703.1552543577036</c:v>
                </c:pt>
                <c:pt idx="7">
                  <c:v>4778.090887549336</c:v>
                </c:pt>
                <c:pt idx="8">
                  <c:v>4788.7728165876479</c:v>
                </c:pt>
                <c:pt idx="9">
                  <c:v>4699.0388141887761</c:v>
                </c:pt>
                <c:pt idx="10">
                  <c:v>4751.3268817953522</c:v>
                </c:pt>
                <c:pt idx="11">
                  <c:v>4741.1778890006235</c:v>
                </c:pt>
                <c:pt idx="12">
                  <c:v>4747.5119876258877</c:v>
                </c:pt>
                <c:pt idx="13">
                  <c:v>4734.9820965970966</c:v>
                </c:pt>
                <c:pt idx="14">
                  <c:v>4796.4153023378076</c:v>
                </c:pt>
                <c:pt idx="15">
                  <c:v>4714.1625373230963</c:v>
                </c:pt>
                <c:pt idx="16">
                  <c:v>4715.3269946520477</c:v>
                </c:pt>
                <c:pt idx="17">
                  <c:v>4810.4744875859351</c:v>
                </c:pt>
                <c:pt idx="18">
                  <c:v>4740.850341453488</c:v>
                </c:pt>
                <c:pt idx="19">
                  <c:v>4691.1573206605999</c:v>
                </c:pt>
                <c:pt idx="20">
                  <c:v>4750.0815893333993</c:v>
                </c:pt>
                <c:pt idx="21">
                  <c:v>4790.1272075062325</c:v>
                </c:pt>
                <c:pt idx="22">
                  <c:v>4742.3092953194719</c:v>
                </c:pt>
                <c:pt idx="23">
                  <c:v>4770.5002129120485</c:v>
                </c:pt>
                <c:pt idx="24">
                  <c:v>4711.14712665976</c:v>
                </c:pt>
                <c:pt idx="25">
                  <c:v>4741.3620551599597</c:v>
                </c:pt>
                <c:pt idx="26">
                  <c:v>4743.8757208958878</c:v>
                </c:pt>
                <c:pt idx="27">
                  <c:v>4745.2992615881358</c:v>
                </c:pt>
                <c:pt idx="28">
                  <c:v>4779.5481974411196</c:v>
                </c:pt>
                <c:pt idx="29">
                  <c:v>4709.3844899301839</c:v>
                </c:pt>
                <c:pt idx="30">
                  <c:v>4782.2513781984717</c:v>
                </c:pt>
                <c:pt idx="31">
                  <c:v>4710.3375232736553</c:v>
                </c:pt>
                <c:pt idx="32">
                  <c:v>4745.2670246467596</c:v>
                </c:pt>
                <c:pt idx="33">
                  <c:v>4730.6073516405841</c:v>
                </c:pt>
                <c:pt idx="34">
                  <c:v>4724.194370617216</c:v>
                </c:pt>
                <c:pt idx="35">
                  <c:v>4802.5150400000002</c:v>
                </c:pt>
                <c:pt idx="36">
                  <c:v>4753.7211158781438</c:v>
                </c:pt>
                <c:pt idx="37">
                  <c:v>4700.460320601991</c:v>
                </c:pt>
                <c:pt idx="38">
                  <c:v>4781.0671141521116</c:v>
                </c:pt>
                <c:pt idx="39">
                  <c:v>4712.2358474764405</c:v>
                </c:pt>
                <c:pt idx="40">
                  <c:v>4763.0854962464082</c:v>
                </c:pt>
                <c:pt idx="41">
                  <c:v>4743.665790111736</c:v>
                </c:pt>
                <c:pt idx="42">
                  <c:v>4766.4981638761355</c:v>
                </c:pt>
                <c:pt idx="43">
                  <c:v>4730.7556174646315</c:v>
                </c:pt>
                <c:pt idx="44">
                  <c:v>4770.5066945846156</c:v>
                </c:pt>
                <c:pt idx="45">
                  <c:v>4712.7610047089684</c:v>
                </c:pt>
                <c:pt idx="46">
                  <c:v>4761.2610750277991</c:v>
                </c:pt>
                <c:pt idx="47">
                  <c:v>4744.5691250685841</c:v>
                </c:pt>
                <c:pt idx="48">
                  <c:v>4819.2531034235762</c:v>
                </c:pt>
                <c:pt idx="49">
                  <c:v>4674.6662856998882</c:v>
                </c:pt>
                <c:pt idx="50">
                  <c:v>4825.3240546578554</c:v>
                </c:pt>
                <c:pt idx="51">
                  <c:v>4734.271009652176</c:v>
                </c:pt>
                <c:pt idx="52">
                  <c:v>4699.3350338240798</c:v>
                </c:pt>
                <c:pt idx="53">
                  <c:v>4777.1088632785195</c:v>
                </c:pt>
                <c:pt idx="54">
                  <c:v>4741.154147979224</c:v>
                </c:pt>
                <c:pt idx="55">
                  <c:v>4739.8958725292241</c:v>
                </c:pt>
                <c:pt idx="56">
                  <c:v>4790.0647973815112</c:v>
                </c:pt>
                <c:pt idx="57">
                  <c:v>4754.5065711644875</c:v>
                </c:pt>
                <c:pt idx="58">
                  <c:v>4700.8122576976639</c:v>
                </c:pt>
                <c:pt idx="59">
                  <c:v>4734.7468441149522</c:v>
                </c:pt>
                <c:pt idx="60">
                  <c:v>4793.2831407982158</c:v>
                </c:pt>
                <c:pt idx="61">
                  <c:v>4767.6204409980237</c:v>
                </c:pt>
                <c:pt idx="62">
                  <c:v>4716.3837038902793</c:v>
                </c:pt>
                <c:pt idx="63">
                  <c:v>4748.443739008223</c:v>
                </c:pt>
                <c:pt idx="64">
                  <c:v>4735.2398250121605</c:v>
                </c:pt>
                <c:pt idx="65">
                  <c:v>4545.1720335422879</c:v>
                </c:pt>
                <c:pt idx="66">
                  <c:v>1870.5871880822958</c:v>
                </c:pt>
                <c:pt idx="67">
                  <c:v>788.76901598849588</c:v>
                </c:pt>
                <c:pt idx="68">
                  <c:v>791.48293288068157</c:v>
                </c:pt>
                <c:pt idx="69">
                  <c:v>799.7108974952688</c:v>
                </c:pt>
                <c:pt idx="70">
                  <c:v>798.23537822199762</c:v>
                </c:pt>
                <c:pt idx="71">
                  <c:v>808.76313225218405</c:v>
                </c:pt>
                <c:pt idx="72">
                  <c:v>796.04905813141443</c:v>
                </c:pt>
                <c:pt idx="73">
                  <c:v>802.43225599999994</c:v>
                </c:pt>
                <c:pt idx="74">
                  <c:v>801.29920940916793</c:v>
                </c:pt>
                <c:pt idx="75">
                  <c:v>803.24619463246404</c:v>
                </c:pt>
                <c:pt idx="76">
                  <c:v>788.00710882228634</c:v>
                </c:pt>
                <c:pt idx="77">
                  <c:v>795.60131641905036</c:v>
                </c:pt>
                <c:pt idx="78">
                  <c:v>802.41699268167997</c:v>
                </c:pt>
                <c:pt idx="79">
                  <c:v>808.73737647341591</c:v>
                </c:pt>
                <c:pt idx="80">
                  <c:v>790.35805541059597</c:v>
                </c:pt>
                <c:pt idx="81">
                  <c:v>808.60517162581596</c:v>
                </c:pt>
                <c:pt idx="82">
                  <c:v>786.23322892152476</c:v>
                </c:pt>
                <c:pt idx="83">
                  <c:v>784.01429775176882</c:v>
                </c:pt>
                <c:pt idx="84">
                  <c:v>794.06614665695349</c:v>
                </c:pt>
                <c:pt idx="85">
                  <c:v>809.78658450004002</c:v>
                </c:pt>
                <c:pt idx="86">
                  <c:v>778.27032933058467</c:v>
                </c:pt>
                <c:pt idx="87">
                  <c:v>790.8778374411271</c:v>
                </c:pt>
                <c:pt idx="88">
                  <c:v>811.35212336023994</c:v>
                </c:pt>
                <c:pt idx="89">
                  <c:v>796.65522319714717</c:v>
                </c:pt>
                <c:pt idx="90">
                  <c:v>806.10905016892002</c:v>
                </c:pt>
                <c:pt idx="91">
                  <c:v>785.79812605253187</c:v>
                </c:pt>
                <c:pt idx="92">
                  <c:v>801.39610704939992</c:v>
                </c:pt>
                <c:pt idx="93">
                  <c:v>803.54289943492802</c:v>
                </c:pt>
                <c:pt idx="94">
                  <c:v>791.91917357854879</c:v>
                </c:pt>
                <c:pt idx="95">
                  <c:v>801.91327813156795</c:v>
                </c:pt>
                <c:pt idx="96">
                  <c:v>794.37868781023121</c:v>
                </c:pt>
                <c:pt idx="97">
                  <c:v>817.246070002632</c:v>
                </c:pt>
                <c:pt idx="98">
                  <c:v>806.69485076143997</c:v>
                </c:pt>
                <c:pt idx="99">
                  <c:v>806.10758983239191</c:v>
                </c:pt>
                <c:pt idx="100">
                  <c:v>815.56142536541597</c:v>
                </c:pt>
                <c:pt idx="101">
                  <c:v>798.89058354035274</c:v>
                </c:pt>
                <c:pt idx="102">
                  <c:v>809.65122222310401</c:v>
                </c:pt>
                <c:pt idx="103">
                  <c:v>798.67143123289998</c:v>
                </c:pt>
                <c:pt idx="104">
                  <c:v>781.47623518507601</c:v>
                </c:pt>
                <c:pt idx="105">
                  <c:v>810.31577482449597</c:v>
                </c:pt>
                <c:pt idx="106">
                  <c:v>794.32437803254788</c:v>
                </c:pt>
                <c:pt idx="107">
                  <c:v>799.42833986821279</c:v>
                </c:pt>
                <c:pt idx="108">
                  <c:v>801.99137094211198</c:v>
                </c:pt>
                <c:pt idx="109">
                  <c:v>817.13059078260005</c:v>
                </c:pt>
                <c:pt idx="110">
                  <c:v>798.0268354109711</c:v>
                </c:pt>
                <c:pt idx="111">
                  <c:v>821.53715848955198</c:v>
                </c:pt>
                <c:pt idx="112">
                  <c:v>786.51846926033841</c:v>
                </c:pt>
                <c:pt idx="113">
                  <c:v>797.34070919490955</c:v>
                </c:pt>
                <c:pt idx="114">
                  <c:v>799.8115672529176</c:v>
                </c:pt>
                <c:pt idx="115">
                  <c:v>798.75076572123999</c:v>
                </c:pt>
                <c:pt idx="116">
                  <c:v>777.75610013939524</c:v>
                </c:pt>
                <c:pt idx="117">
                  <c:v>814.51001422152797</c:v>
                </c:pt>
                <c:pt idx="118">
                  <c:v>798.74533951620549</c:v>
                </c:pt>
                <c:pt idx="119">
                  <c:v>798.74570126091362</c:v>
                </c:pt>
                <c:pt idx="120">
                  <c:v>811.89749400510391</c:v>
                </c:pt>
                <c:pt idx="121">
                  <c:v>812.40793637673596</c:v>
                </c:pt>
                <c:pt idx="122">
                  <c:v>701.30054229804557</c:v>
                </c:pt>
                <c:pt idx="123">
                  <c:v>225.35865497144476</c:v>
                </c:pt>
                <c:pt idx="124">
                  <c:v>226.36130192647761</c:v>
                </c:pt>
                <c:pt idx="125">
                  <c:v>226.337742654772</c:v>
                </c:pt>
                <c:pt idx="126">
                  <c:v>226.38824913289679</c:v>
                </c:pt>
                <c:pt idx="127">
                  <c:v>225.59427314502238</c:v>
                </c:pt>
                <c:pt idx="128">
                  <c:v>228.21349956975999</c:v>
                </c:pt>
                <c:pt idx="129">
                  <c:v>225.90423235925039</c:v>
                </c:pt>
                <c:pt idx="130">
                  <c:v>229.57632020437521</c:v>
                </c:pt>
                <c:pt idx="131">
                  <c:v>235.65384473053601</c:v>
                </c:pt>
                <c:pt idx="132">
                  <c:v>228.53484501663118</c:v>
                </c:pt>
                <c:pt idx="133">
                  <c:v>230.58633665792718</c:v>
                </c:pt>
                <c:pt idx="134">
                  <c:v>187.73964862613838</c:v>
                </c:pt>
                <c:pt idx="135">
                  <c:v>195.4090110117256</c:v>
                </c:pt>
                <c:pt idx="136">
                  <c:v>250.98310654583997</c:v>
                </c:pt>
                <c:pt idx="137">
                  <c:v>221.87407599915679</c:v>
                </c:pt>
                <c:pt idx="138">
                  <c:v>223.96317367199919</c:v>
                </c:pt>
                <c:pt idx="139">
                  <c:v>225.94340430381118</c:v>
                </c:pt>
                <c:pt idx="140">
                  <c:v>230.80921021370801</c:v>
                </c:pt>
                <c:pt idx="141">
                  <c:v>222.72524843232799</c:v>
                </c:pt>
                <c:pt idx="142">
                  <c:v>226.44751371186558</c:v>
                </c:pt>
                <c:pt idx="143">
                  <c:v>232.12151495495436</c:v>
                </c:pt>
                <c:pt idx="144">
                  <c:v>223.25153852438316</c:v>
                </c:pt>
                <c:pt idx="145">
                  <c:v>231.94768604067761</c:v>
                </c:pt>
                <c:pt idx="146">
                  <c:v>225.37163529836559</c:v>
                </c:pt>
                <c:pt idx="147">
                  <c:v>225.109975498588</c:v>
                </c:pt>
                <c:pt idx="148">
                  <c:v>227.16623794640319</c:v>
                </c:pt>
                <c:pt idx="149">
                  <c:v>228.08088807878241</c:v>
                </c:pt>
                <c:pt idx="150">
                  <c:v>226.75400348469842</c:v>
                </c:pt>
                <c:pt idx="151">
                  <c:v>222.37476054990478</c:v>
                </c:pt>
                <c:pt idx="152">
                  <c:v>226.68931332821597</c:v>
                </c:pt>
                <c:pt idx="153">
                  <c:v>225.07376722311758</c:v>
                </c:pt>
                <c:pt idx="154">
                  <c:v>230.36901299884718</c:v>
                </c:pt>
                <c:pt idx="155">
                  <c:v>226.43207565130078</c:v>
                </c:pt>
                <c:pt idx="156">
                  <c:v>225.97956702781599</c:v>
                </c:pt>
                <c:pt idx="157">
                  <c:v>226.49447570709918</c:v>
                </c:pt>
                <c:pt idx="158">
                  <c:v>225.63713123541839</c:v>
                </c:pt>
                <c:pt idx="159">
                  <c:v>222.0553381578288</c:v>
                </c:pt>
                <c:pt idx="160">
                  <c:v>226.56325807200241</c:v>
                </c:pt>
                <c:pt idx="161">
                  <c:v>230.07043691203199</c:v>
                </c:pt>
                <c:pt idx="162">
                  <c:v>223.3185475215904</c:v>
                </c:pt>
                <c:pt idx="163">
                  <c:v>228.11033818673519</c:v>
                </c:pt>
                <c:pt idx="164">
                  <c:v>225.38322130055357</c:v>
                </c:pt>
                <c:pt idx="165">
                  <c:v>227.7973522590712</c:v>
                </c:pt>
                <c:pt idx="166">
                  <c:v>229.0321609758368</c:v>
                </c:pt>
                <c:pt idx="167">
                  <c:v>226.26979469280158</c:v>
                </c:pt>
                <c:pt idx="168">
                  <c:v>226.78916640677599</c:v>
                </c:pt>
                <c:pt idx="169">
                  <c:v>223.98668222807521</c:v>
                </c:pt>
                <c:pt idx="170">
                  <c:v>231.79112400115039</c:v>
                </c:pt>
                <c:pt idx="171">
                  <c:v>226.62685457477198</c:v>
                </c:pt>
                <c:pt idx="172">
                  <c:v>225.563298271988</c:v>
                </c:pt>
                <c:pt idx="173">
                  <c:v>229.18638161959601</c:v>
                </c:pt>
                <c:pt idx="174">
                  <c:v>229.70138334702958</c:v>
                </c:pt>
                <c:pt idx="175">
                  <c:v>226.40544925506478</c:v>
                </c:pt>
                <c:pt idx="176">
                  <c:v>225.95805439660717</c:v>
                </c:pt>
                <c:pt idx="177">
                  <c:v>227.443764423316</c:v>
                </c:pt>
                <c:pt idx="178">
                  <c:v>231.51867482703679</c:v>
                </c:pt>
                <c:pt idx="179">
                  <c:v>222.54396834413998</c:v>
                </c:pt>
                <c:pt idx="180">
                  <c:v>227.84566122559121</c:v>
                </c:pt>
                <c:pt idx="181">
                  <c:v>224.1344534967952</c:v>
                </c:pt>
                <c:pt idx="182">
                  <c:v>231.00141494877519</c:v>
                </c:pt>
                <c:pt idx="183">
                  <c:v>229.19376800645358</c:v>
                </c:pt>
                <c:pt idx="184">
                  <c:v>226.84458862740237</c:v>
                </c:pt>
                <c:pt idx="185">
                  <c:v>224.94574456131758</c:v>
                </c:pt>
                <c:pt idx="186">
                  <c:v>232.4576431463328</c:v>
                </c:pt>
                <c:pt idx="187">
                  <c:v>222.1211442651616</c:v>
                </c:pt>
                <c:pt idx="188">
                  <c:v>231.07687254761518</c:v>
                </c:pt>
                <c:pt idx="189">
                  <c:v>224.89060417755681</c:v>
                </c:pt>
                <c:pt idx="190">
                  <c:v>217.849200122128</c:v>
                </c:pt>
                <c:pt idx="191">
                  <c:v>192.37838949347761</c:v>
                </c:pt>
                <c:pt idx="192">
                  <c:v>183.48271843953199</c:v>
                </c:pt>
                <c:pt idx="193">
                  <c:v>189.47978558770879</c:v>
                </c:pt>
                <c:pt idx="194">
                  <c:v>185.294088052212</c:v>
                </c:pt>
                <c:pt idx="195">
                  <c:v>186.55697652400477</c:v>
                </c:pt>
                <c:pt idx="196">
                  <c:v>188.50570711059919</c:v>
                </c:pt>
                <c:pt idx="197">
                  <c:v>186.04103794040481</c:v>
                </c:pt>
                <c:pt idx="198">
                  <c:v>191.47326588312478</c:v>
                </c:pt>
                <c:pt idx="199">
                  <c:v>186.89548371151997</c:v>
                </c:pt>
                <c:pt idx="200">
                  <c:v>186.21428186241201</c:v>
                </c:pt>
                <c:pt idx="201">
                  <c:v>187.39871078005439</c:v>
                </c:pt>
                <c:pt idx="202">
                  <c:v>186.24685499493037</c:v>
                </c:pt>
                <c:pt idx="203">
                  <c:v>188.85137046975839</c:v>
                </c:pt>
                <c:pt idx="204">
                  <c:v>183.27785824584558</c:v>
                </c:pt>
                <c:pt idx="205">
                  <c:v>189.03073645900639</c:v>
                </c:pt>
                <c:pt idx="206">
                  <c:v>184.25347792083201</c:v>
                </c:pt>
                <c:pt idx="207">
                  <c:v>185.81406629879999</c:v>
                </c:pt>
                <c:pt idx="208">
                  <c:v>190.86645129098881</c:v>
                </c:pt>
                <c:pt idx="209">
                  <c:v>187.4278961120728</c:v>
                </c:pt>
                <c:pt idx="210">
                  <c:v>183.90542957281278</c:v>
                </c:pt>
                <c:pt idx="211">
                  <c:v>186.50018580211358</c:v>
                </c:pt>
                <c:pt idx="212">
                  <c:v>192.12694592276799</c:v>
                </c:pt>
                <c:pt idx="213">
                  <c:v>186.18750810482481</c:v>
                </c:pt>
                <c:pt idx="214">
                  <c:v>183.19810025110797</c:v>
                </c:pt>
                <c:pt idx="215">
                  <c:v>188.93123840755118</c:v>
                </c:pt>
                <c:pt idx="216">
                  <c:v>186.80970040631439</c:v>
                </c:pt>
                <c:pt idx="217">
                  <c:v>185.8386104954904</c:v>
                </c:pt>
                <c:pt idx="218">
                  <c:v>190.003117844408</c:v>
                </c:pt>
                <c:pt idx="219">
                  <c:v>186.45033332845358</c:v>
                </c:pt>
                <c:pt idx="220">
                  <c:v>185.90239263286878</c:v>
                </c:pt>
                <c:pt idx="221">
                  <c:v>188.0779978351232</c:v>
                </c:pt>
                <c:pt idx="222">
                  <c:v>186.12717317013119</c:v>
                </c:pt>
                <c:pt idx="223">
                  <c:v>188.74781738263439</c:v>
                </c:pt>
                <c:pt idx="224">
                  <c:v>185.83634530473037</c:v>
                </c:pt>
                <c:pt idx="225">
                  <c:v>189.1603797452712</c:v>
                </c:pt>
                <c:pt idx="226">
                  <c:v>188.59871344860397</c:v>
                </c:pt>
                <c:pt idx="227">
                  <c:v>186.10408171600957</c:v>
                </c:pt>
                <c:pt idx="228">
                  <c:v>188.47432441062878</c:v>
                </c:pt>
                <c:pt idx="229">
                  <c:v>188.28935228872157</c:v>
                </c:pt>
                <c:pt idx="230">
                  <c:v>189.95229844666159</c:v>
                </c:pt>
                <c:pt idx="231">
                  <c:v>188.72534635402479</c:v>
                </c:pt>
                <c:pt idx="232">
                  <c:v>186.89780815713598</c:v>
                </c:pt>
                <c:pt idx="233">
                  <c:v>188.6500140733296</c:v>
                </c:pt>
                <c:pt idx="234">
                  <c:v>183.08937673295441</c:v>
                </c:pt>
                <c:pt idx="235">
                  <c:v>190.5995611091752</c:v>
                </c:pt>
                <c:pt idx="236">
                  <c:v>188.39718489676719</c:v>
                </c:pt>
                <c:pt idx="237">
                  <c:v>184.6370305926088</c:v>
                </c:pt>
                <c:pt idx="238">
                  <c:v>185.54870380565598</c:v>
                </c:pt>
                <c:pt idx="239">
                  <c:v>185.7375152492904</c:v>
                </c:pt>
                <c:pt idx="240">
                  <c:v>185.58486507790721</c:v>
                </c:pt>
                <c:pt idx="241">
                  <c:v>190.89210010301599</c:v>
                </c:pt>
                <c:pt idx="242">
                  <c:v>190.75236174779999</c:v>
                </c:pt>
                <c:pt idx="243">
                  <c:v>186.9443286974616</c:v>
                </c:pt>
                <c:pt idx="244">
                  <c:v>183.75992678193441</c:v>
                </c:pt>
                <c:pt idx="245">
                  <c:v>189.43840669880399</c:v>
                </c:pt>
                <c:pt idx="246">
                  <c:v>185.80646757472397</c:v>
                </c:pt>
                <c:pt idx="247">
                  <c:v>183.07504116299279</c:v>
                </c:pt>
                <c:pt idx="248">
                  <c:v>188.14233487427359</c:v>
                </c:pt>
                <c:pt idx="249">
                  <c:v>184.65083627830961</c:v>
                </c:pt>
                <c:pt idx="250">
                  <c:v>189.01323341679679</c:v>
                </c:pt>
                <c:pt idx="251">
                  <c:v>187.74848671306478</c:v>
                </c:pt>
                <c:pt idx="252">
                  <c:v>452.65658165700557</c:v>
                </c:pt>
                <c:pt idx="253">
                  <c:v>478.58805330839198</c:v>
                </c:pt>
                <c:pt idx="254">
                  <c:v>902.38801318673598</c:v>
                </c:pt>
                <c:pt idx="255">
                  <c:v>5286.9726337882157</c:v>
                </c:pt>
                <c:pt idx="256">
                  <c:v>9296.7452749244003</c:v>
                </c:pt>
                <c:pt idx="257">
                  <c:v>9485.0224052887188</c:v>
                </c:pt>
                <c:pt idx="258">
                  <c:v>9390.9037344339195</c:v>
                </c:pt>
                <c:pt idx="259">
                  <c:v>9492.0837095639981</c:v>
                </c:pt>
                <c:pt idx="260">
                  <c:v>9467.0852775602398</c:v>
                </c:pt>
                <c:pt idx="261">
                  <c:v>9502.6627266044798</c:v>
                </c:pt>
                <c:pt idx="262">
                  <c:v>9491.1024371209605</c:v>
                </c:pt>
                <c:pt idx="263">
                  <c:v>9510.5414856711996</c:v>
                </c:pt>
                <c:pt idx="264">
                  <c:v>9505.7892674335999</c:v>
                </c:pt>
                <c:pt idx="265">
                  <c:v>9508.8018910585597</c:v>
                </c:pt>
                <c:pt idx="266">
                  <c:v>9494.2267446717597</c:v>
                </c:pt>
                <c:pt idx="267">
                  <c:v>9496.9438061549608</c:v>
                </c:pt>
                <c:pt idx="268">
                  <c:v>9401.0425370731191</c:v>
                </c:pt>
                <c:pt idx="269">
                  <c:v>9467.3759397911999</c:v>
                </c:pt>
                <c:pt idx="270">
                  <c:v>9495.7946399863995</c:v>
                </c:pt>
                <c:pt idx="271">
                  <c:v>9501.1573798744794</c:v>
                </c:pt>
                <c:pt idx="272">
                  <c:v>9384.0332934399194</c:v>
                </c:pt>
                <c:pt idx="273">
                  <c:v>9478.4340912078387</c:v>
                </c:pt>
                <c:pt idx="274">
                  <c:v>9504.0287437538391</c:v>
                </c:pt>
                <c:pt idx="275">
                  <c:v>9336.6681391076781</c:v>
                </c:pt>
                <c:pt idx="276">
                  <c:v>9512.1772608656011</c:v>
                </c:pt>
                <c:pt idx="277">
                  <c:v>9492.5572698121596</c:v>
                </c:pt>
                <c:pt idx="278">
                  <c:v>9507.95447025264</c:v>
                </c:pt>
                <c:pt idx="279">
                  <c:v>9380.189538893439</c:v>
                </c:pt>
                <c:pt idx="280">
                  <c:v>9492.9994678223993</c:v>
                </c:pt>
                <c:pt idx="281">
                  <c:v>9523.7911120080789</c:v>
                </c:pt>
                <c:pt idx="282">
                  <c:v>9466.3256429263984</c:v>
                </c:pt>
                <c:pt idx="283">
                  <c:v>9355.2980081001606</c:v>
                </c:pt>
                <c:pt idx="284">
                  <c:v>9504.3675545032002</c:v>
                </c:pt>
                <c:pt idx="285">
                  <c:v>9509.8061184005601</c:v>
                </c:pt>
                <c:pt idx="286">
                  <c:v>9491.5084105857604</c:v>
                </c:pt>
                <c:pt idx="287">
                  <c:v>9362.0363580061603</c:v>
                </c:pt>
                <c:pt idx="288">
                  <c:v>9441.3935587507985</c:v>
                </c:pt>
                <c:pt idx="289">
                  <c:v>9504.7564802763991</c:v>
                </c:pt>
                <c:pt idx="290">
                  <c:v>9484.3795348919193</c:v>
                </c:pt>
                <c:pt idx="291">
                  <c:v>9503.1548959513602</c:v>
                </c:pt>
                <c:pt idx="292">
                  <c:v>9355.4345832733597</c:v>
                </c:pt>
                <c:pt idx="293">
                  <c:v>9505.1607570366396</c:v>
                </c:pt>
                <c:pt idx="294">
                  <c:v>9497.7700266206393</c:v>
                </c:pt>
                <c:pt idx="295">
                  <c:v>9497.8974896590407</c:v>
                </c:pt>
                <c:pt idx="296">
                  <c:v>9362.509300235839</c:v>
                </c:pt>
                <c:pt idx="297">
                  <c:v>9506.3732750730396</c:v>
                </c:pt>
                <c:pt idx="298">
                  <c:v>9445.0961549469594</c:v>
                </c:pt>
                <c:pt idx="299">
                  <c:v>9465.536816079999</c:v>
                </c:pt>
                <c:pt idx="300">
                  <c:v>9494.8002935574386</c:v>
                </c:pt>
                <c:pt idx="301">
                  <c:v>9506.8438784886403</c:v>
                </c:pt>
                <c:pt idx="302">
                  <c:v>9361.7284232819984</c:v>
                </c:pt>
                <c:pt idx="303">
                  <c:v>9498.2955099037608</c:v>
                </c:pt>
                <c:pt idx="304">
                  <c:v>9483.1893480005601</c:v>
                </c:pt>
                <c:pt idx="305">
                  <c:v>9503.1678770368799</c:v>
                </c:pt>
                <c:pt idx="306">
                  <c:v>9381.9511092182402</c:v>
                </c:pt>
                <c:pt idx="307">
                  <c:v>9512.6132870431193</c:v>
                </c:pt>
                <c:pt idx="308">
                  <c:v>9503.6713984282396</c:v>
                </c:pt>
                <c:pt idx="309">
                  <c:v>9364.957360431119</c:v>
                </c:pt>
                <c:pt idx="310">
                  <c:v>9528.8982840232784</c:v>
                </c:pt>
                <c:pt idx="311">
                  <c:v>9472.018025299998</c:v>
                </c:pt>
                <c:pt idx="312">
                  <c:v>9360.7160602671993</c:v>
                </c:pt>
                <c:pt idx="313">
                  <c:v>9484.1997328484795</c:v>
                </c:pt>
                <c:pt idx="314">
                  <c:v>9504.1417043206402</c:v>
                </c:pt>
                <c:pt idx="315">
                  <c:v>9509.2455336435996</c:v>
                </c:pt>
                <c:pt idx="316">
                  <c:v>9239.8674341627993</c:v>
                </c:pt>
                <c:pt idx="317">
                  <c:v>9506.7361110099191</c:v>
                </c:pt>
                <c:pt idx="318">
                  <c:v>9502.5821999425589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C56-4A26-B65D-4742B7A66020}"/>
            </c:ext>
          </c:extLst>
        </c:ser>
        <c:ser>
          <c:idx val="3"/>
          <c:order val="3"/>
          <c:tx>
            <c:strRef>
              <c:f>figure6!$N$1</c:f>
              <c:strCache>
                <c:ptCount val="1"/>
                <c:pt idx="0">
                  <c:v>VM3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figure6!$J$2:$J$320</c:f>
              <c:numCache>
                <c:formatCode>0</c:formatCode>
                <c:ptCount val="3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</c:numCache>
            </c:numRef>
          </c:xVal>
          <c:yVal>
            <c:numRef>
              <c:f>figure6!$N$2:$N$320</c:f>
              <c:numCache>
                <c:formatCode>General</c:formatCode>
                <c:ptCount val="3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1.6315389143772719E-3</c:v>
                </c:pt>
                <c:pt idx="61">
                  <c:v>0</c:v>
                </c:pt>
                <c:pt idx="62">
                  <c:v>0</c:v>
                </c:pt>
                <c:pt idx="63">
                  <c:v>1.0944044608735999E-2</c:v>
                </c:pt>
                <c:pt idx="64">
                  <c:v>13.24528403247592</c:v>
                </c:pt>
                <c:pt idx="65">
                  <c:v>511.6276585677856</c:v>
                </c:pt>
                <c:pt idx="66">
                  <c:v>5216.1277721539036</c:v>
                </c:pt>
                <c:pt idx="67">
                  <c:v>7136.0730104211598</c:v>
                </c:pt>
                <c:pt idx="68">
                  <c:v>7135.5952493255281</c:v>
                </c:pt>
                <c:pt idx="69">
                  <c:v>7227.8261814868474</c:v>
                </c:pt>
                <c:pt idx="70">
                  <c:v>7233.6185290195435</c:v>
                </c:pt>
                <c:pt idx="71">
                  <c:v>7383.4780876605992</c:v>
                </c:pt>
                <c:pt idx="72">
                  <c:v>7474.0881339972957</c:v>
                </c:pt>
                <c:pt idx="73">
                  <c:v>7605.7545439999994</c:v>
                </c:pt>
                <c:pt idx="74">
                  <c:v>7589.8410209009671</c:v>
                </c:pt>
                <c:pt idx="75">
                  <c:v>7625.1168566363913</c:v>
                </c:pt>
                <c:pt idx="76">
                  <c:v>7843.7258405565917</c:v>
                </c:pt>
                <c:pt idx="77">
                  <c:v>7562.1511263592956</c:v>
                </c:pt>
                <c:pt idx="78">
                  <c:v>7823.0405366354635</c:v>
                </c:pt>
                <c:pt idx="79">
                  <c:v>7839.5010103865034</c:v>
                </c:pt>
                <c:pt idx="80">
                  <c:v>7815.3545386182641</c:v>
                </c:pt>
                <c:pt idx="81">
                  <c:v>7881.6732218096477</c:v>
                </c:pt>
                <c:pt idx="82">
                  <c:v>7895.4867024830237</c:v>
                </c:pt>
                <c:pt idx="83">
                  <c:v>7850.1203865312718</c:v>
                </c:pt>
                <c:pt idx="84">
                  <c:v>7857.1584789250564</c:v>
                </c:pt>
                <c:pt idx="85">
                  <c:v>7898.2850626631034</c:v>
                </c:pt>
                <c:pt idx="86">
                  <c:v>7881.4537231728636</c:v>
                </c:pt>
                <c:pt idx="87">
                  <c:v>7888.2974742384959</c:v>
                </c:pt>
                <c:pt idx="88">
                  <c:v>7892.9594913297751</c:v>
                </c:pt>
                <c:pt idx="89">
                  <c:v>7880.952494739352</c:v>
                </c:pt>
                <c:pt idx="90">
                  <c:v>7896.1926243257121</c:v>
                </c:pt>
                <c:pt idx="91">
                  <c:v>7870.2510208099111</c:v>
                </c:pt>
                <c:pt idx="92">
                  <c:v>7897.3752672404798</c:v>
                </c:pt>
                <c:pt idx="93">
                  <c:v>7883.4073647265195</c:v>
                </c:pt>
                <c:pt idx="94">
                  <c:v>7836.7439173161038</c:v>
                </c:pt>
                <c:pt idx="95">
                  <c:v>7906.2242320044552</c:v>
                </c:pt>
                <c:pt idx="96">
                  <c:v>7861.356307060536</c:v>
                </c:pt>
                <c:pt idx="97">
                  <c:v>7846.8228058093437</c:v>
                </c:pt>
                <c:pt idx="98">
                  <c:v>7813.2807908711275</c:v>
                </c:pt>
                <c:pt idx="99">
                  <c:v>7861.5183190820635</c:v>
                </c:pt>
                <c:pt idx="100">
                  <c:v>7849.4504989934794</c:v>
                </c:pt>
                <c:pt idx="101">
                  <c:v>7831.9621530917193</c:v>
                </c:pt>
                <c:pt idx="102">
                  <c:v>7884.7734535380878</c:v>
                </c:pt>
                <c:pt idx="103">
                  <c:v>7861.3811067711122</c:v>
                </c:pt>
                <c:pt idx="104">
                  <c:v>7889.9649774439358</c:v>
                </c:pt>
                <c:pt idx="105">
                  <c:v>7856.8595639334872</c:v>
                </c:pt>
                <c:pt idx="106">
                  <c:v>7876.5688325329284</c:v>
                </c:pt>
                <c:pt idx="107">
                  <c:v>7856.6682705313597</c:v>
                </c:pt>
                <c:pt idx="108">
                  <c:v>7874.4313192764394</c:v>
                </c:pt>
                <c:pt idx="109">
                  <c:v>7868.8205477420152</c:v>
                </c:pt>
                <c:pt idx="110">
                  <c:v>7818.5629164080156</c:v>
                </c:pt>
                <c:pt idx="111">
                  <c:v>7850.302323290528</c:v>
                </c:pt>
                <c:pt idx="112">
                  <c:v>7854.1587327539355</c:v>
                </c:pt>
                <c:pt idx="113">
                  <c:v>7887.2648809425273</c:v>
                </c:pt>
                <c:pt idx="114">
                  <c:v>7890.9839852543273</c:v>
                </c:pt>
                <c:pt idx="115">
                  <c:v>7868.298963051504</c:v>
                </c:pt>
                <c:pt idx="116">
                  <c:v>7892.5701748784395</c:v>
                </c:pt>
                <c:pt idx="117">
                  <c:v>7909.3071077952554</c:v>
                </c:pt>
                <c:pt idx="118">
                  <c:v>7853.5414546120001</c:v>
                </c:pt>
                <c:pt idx="119">
                  <c:v>7827.8129013775042</c:v>
                </c:pt>
                <c:pt idx="120">
                  <c:v>7827.5110919444724</c:v>
                </c:pt>
                <c:pt idx="121">
                  <c:v>7875.6831427549596</c:v>
                </c:pt>
                <c:pt idx="122">
                  <c:v>6895.7521736024082</c:v>
                </c:pt>
                <c:pt idx="123">
                  <c:v>2267.5899042411916</c:v>
                </c:pt>
                <c:pt idx="124">
                  <c:v>2323.7933902427039</c:v>
                </c:pt>
                <c:pt idx="125">
                  <c:v>2373.2904179946158</c:v>
                </c:pt>
                <c:pt idx="126">
                  <c:v>2271.1316543864796</c:v>
                </c:pt>
                <c:pt idx="127">
                  <c:v>2319.0659805085356</c:v>
                </c:pt>
                <c:pt idx="128">
                  <c:v>2300.6721565799198</c:v>
                </c:pt>
                <c:pt idx="129">
                  <c:v>2342.1927708128719</c:v>
                </c:pt>
                <c:pt idx="130">
                  <c:v>2289.6544241769361</c:v>
                </c:pt>
                <c:pt idx="131">
                  <c:v>2334.2900680676239</c:v>
                </c:pt>
                <c:pt idx="132">
                  <c:v>2321.1781475293119</c:v>
                </c:pt>
                <c:pt idx="133">
                  <c:v>2297.5223107991519</c:v>
                </c:pt>
                <c:pt idx="134">
                  <c:v>2328.9224073426562</c:v>
                </c:pt>
                <c:pt idx="135">
                  <c:v>2261.3674598730322</c:v>
                </c:pt>
                <c:pt idx="136">
                  <c:v>2358.4052537797998</c:v>
                </c:pt>
                <c:pt idx="137">
                  <c:v>2234.4469437954322</c:v>
                </c:pt>
                <c:pt idx="138">
                  <c:v>2290.3178077705279</c:v>
                </c:pt>
                <c:pt idx="139">
                  <c:v>2299.1227448623999</c:v>
                </c:pt>
                <c:pt idx="140">
                  <c:v>2296.1226920649042</c:v>
                </c:pt>
                <c:pt idx="141">
                  <c:v>2287.9546293695121</c:v>
                </c:pt>
                <c:pt idx="142">
                  <c:v>2292.96213405872</c:v>
                </c:pt>
                <c:pt idx="143">
                  <c:v>2302.524085437296</c:v>
                </c:pt>
                <c:pt idx="144">
                  <c:v>2299.4852693822559</c:v>
                </c:pt>
                <c:pt idx="145">
                  <c:v>2299.8135100979839</c:v>
                </c:pt>
                <c:pt idx="146">
                  <c:v>2287.0266021224961</c:v>
                </c:pt>
                <c:pt idx="147">
                  <c:v>2300.6586111889278</c:v>
                </c:pt>
                <c:pt idx="148">
                  <c:v>2292.8229777161996</c:v>
                </c:pt>
                <c:pt idx="149">
                  <c:v>2304.2229750995357</c:v>
                </c:pt>
                <c:pt idx="150">
                  <c:v>2293.0556900599199</c:v>
                </c:pt>
                <c:pt idx="151">
                  <c:v>2313.3649759509117</c:v>
                </c:pt>
                <c:pt idx="152">
                  <c:v>2299.0956721778557</c:v>
                </c:pt>
                <c:pt idx="153">
                  <c:v>2300.1782609291758</c:v>
                </c:pt>
                <c:pt idx="154">
                  <c:v>2314.3354305974399</c:v>
                </c:pt>
                <c:pt idx="155">
                  <c:v>2296.4928162249121</c:v>
                </c:pt>
                <c:pt idx="156">
                  <c:v>2290.48791788476</c:v>
                </c:pt>
                <c:pt idx="157">
                  <c:v>2319.264253315976</c:v>
                </c:pt>
                <c:pt idx="158">
                  <c:v>2297.0543805134639</c:v>
                </c:pt>
                <c:pt idx="159">
                  <c:v>2298.8727030016157</c:v>
                </c:pt>
                <c:pt idx="160">
                  <c:v>2309.0797489177598</c:v>
                </c:pt>
                <c:pt idx="161">
                  <c:v>2308.3831455681839</c:v>
                </c:pt>
                <c:pt idx="162">
                  <c:v>2297.7366806412483</c:v>
                </c:pt>
                <c:pt idx="163">
                  <c:v>2323.6368496559598</c:v>
                </c:pt>
                <c:pt idx="164">
                  <c:v>2296.4386486069598</c:v>
                </c:pt>
                <c:pt idx="165">
                  <c:v>2309.593724521952</c:v>
                </c:pt>
                <c:pt idx="166">
                  <c:v>2294.354797479944</c:v>
                </c:pt>
                <c:pt idx="167">
                  <c:v>2327.5105582985839</c:v>
                </c:pt>
                <c:pt idx="168">
                  <c:v>2284.4536864528477</c:v>
                </c:pt>
                <c:pt idx="169">
                  <c:v>2294.9979191485036</c:v>
                </c:pt>
                <c:pt idx="170">
                  <c:v>2337.8284832959835</c:v>
                </c:pt>
                <c:pt idx="171">
                  <c:v>2277.2497199511358</c:v>
                </c:pt>
                <c:pt idx="172">
                  <c:v>2308.2789485738799</c:v>
                </c:pt>
                <c:pt idx="173">
                  <c:v>2306.10647666464</c:v>
                </c:pt>
                <c:pt idx="174">
                  <c:v>2305.920500760416</c:v>
                </c:pt>
                <c:pt idx="175">
                  <c:v>2303.5497081152798</c:v>
                </c:pt>
                <c:pt idx="176">
                  <c:v>2296.46649525152</c:v>
                </c:pt>
                <c:pt idx="177">
                  <c:v>2302.1095292331361</c:v>
                </c:pt>
                <c:pt idx="178">
                  <c:v>2338.758511474784</c:v>
                </c:pt>
                <c:pt idx="179">
                  <c:v>2262.8783435045116</c:v>
                </c:pt>
                <c:pt idx="180">
                  <c:v>2298.8099812501359</c:v>
                </c:pt>
                <c:pt idx="181">
                  <c:v>2293.4966691397199</c:v>
                </c:pt>
                <c:pt idx="182">
                  <c:v>2312.562316060616</c:v>
                </c:pt>
                <c:pt idx="183">
                  <c:v>2314.0044007626161</c:v>
                </c:pt>
                <c:pt idx="184">
                  <c:v>2308.0325869869998</c:v>
                </c:pt>
                <c:pt idx="185">
                  <c:v>2308.9364679208797</c:v>
                </c:pt>
                <c:pt idx="186">
                  <c:v>2293.0796650465923</c:v>
                </c:pt>
                <c:pt idx="187">
                  <c:v>2294.8799416313436</c:v>
                </c:pt>
                <c:pt idx="188">
                  <c:v>2361.1202688257918</c:v>
                </c:pt>
                <c:pt idx="189">
                  <c:v>2278.0946214495357</c:v>
                </c:pt>
                <c:pt idx="190">
                  <c:v>2227.1333201588081</c:v>
                </c:pt>
                <c:pt idx="191">
                  <c:v>1904.6417685373278</c:v>
                </c:pt>
                <c:pt idx="192">
                  <c:v>1894.5212312219198</c:v>
                </c:pt>
                <c:pt idx="193">
                  <c:v>1910.5753419824559</c:v>
                </c:pt>
                <c:pt idx="194">
                  <c:v>1913.3531944068798</c:v>
                </c:pt>
                <c:pt idx="195">
                  <c:v>1905.5405656312078</c:v>
                </c:pt>
                <c:pt idx="196">
                  <c:v>1916.8143493165678</c:v>
                </c:pt>
                <c:pt idx="197">
                  <c:v>1927.300857048016</c:v>
                </c:pt>
                <c:pt idx="198">
                  <c:v>1925.3616076999119</c:v>
                </c:pt>
                <c:pt idx="199">
                  <c:v>1929.9472598905199</c:v>
                </c:pt>
                <c:pt idx="200">
                  <c:v>1892.8997352327758</c:v>
                </c:pt>
                <c:pt idx="201">
                  <c:v>1931.1956953594797</c:v>
                </c:pt>
                <c:pt idx="202">
                  <c:v>1881.6194118050078</c:v>
                </c:pt>
                <c:pt idx="203">
                  <c:v>1906.826048403984</c:v>
                </c:pt>
                <c:pt idx="204">
                  <c:v>1875.179136913368</c:v>
                </c:pt>
                <c:pt idx="205">
                  <c:v>1897.4085492343038</c:v>
                </c:pt>
                <c:pt idx="206">
                  <c:v>1899.1938635889999</c:v>
                </c:pt>
                <c:pt idx="207">
                  <c:v>1903.1413668004159</c:v>
                </c:pt>
                <c:pt idx="208">
                  <c:v>1898.7912352763199</c:v>
                </c:pt>
                <c:pt idx="209">
                  <c:v>1916.3090878028399</c:v>
                </c:pt>
                <c:pt idx="210">
                  <c:v>1896.4944918523279</c:v>
                </c:pt>
                <c:pt idx="211">
                  <c:v>1876.4520794099999</c:v>
                </c:pt>
                <c:pt idx="212">
                  <c:v>1907.2546825629838</c:v>
                </c:pt>
                <c:pt idx="213">
                  <c:v>1911.2113750634878</c:v>
                </c:pt>
                <c:pt idx="214">
                  <c:v>1901.8828965477919</c:v>
                </c:pt>
                <c:pt idx="215">
                  <c:v>1919.10882228836</c:v>
                </c:pt>
                <c:pt idx="216">
                  <c:v>1871.0539528236559</c:v>
                </c:pt>
                <c:pt idx="217">
                  <c:v>1900.3244015924479</c:v>
                </c:pt>
                <c:pt idx="218">
                  <c:v>1894.2206903387359</c:v>
                </c:pt>
                <c:pt idx="219">
                  <c:v>1906.8295027927359</c:v>
                </c:pt>
                <c:pt idx="220">
                  <c:v>1882.4562690859359</c:v>
                </c:pt>
                <c:pt idx="221">
                  <c:v>1900.508850266104</c:v>
                </c:pt>
                <c:pt idx="222">
                  <c:v>1875.9090352778719</c:v>
                </c:pt>
                <c:pt idx="223">
                  <c:v>1880.8763350932879</c:v>
                </c:pt>
                <c:pt idx="224">
                  <c:v>1904.9547779644799</c:v>
                </c:pt>
                <c:pt idx="225">
                  <c:v>1886.1706863485599</c:v>
                </c:pt>
                <c:pt idx="226">
                  <c:v>1889.2392728342161</c:v>
                </c:pt>
                <c:pt idx="227">
                  <c:v>1901.0554058950479</c:v>
                </c:pt>
                <c:pt idx="228">
                  <c:v>1893.779220367896</c:v>
                </c:pt>
                <c:pt idx="229">
                  <c:v>1896.2467361016718</c:v>
                </c:pt>
                <c:pt idx="230">
                  <c:v>1898.9492138908399</c:v>
                </c:pt>
                <c:pt idx="231">
                  <c:v>1898.012729449656</c:v>
                </c:pt>
                <c:pt idx="232">
                  <c:v>1907.2566083435918</c:v>
                </c:pt>
                <c:pt idx="233">
                  <c:v>1904.7323425344719</c:v>
                </c:pt>
                <c:pt idx="234">
                  <c:v>1885.2666323886078</c:v>
                </c:pt>
                <c:pt idx="235">
                  <c:v>1893.8500350934801</c:v>
                </c:pt>
                <c:pt idx="236">
                  <c:v>1906.2137014940399</c:v>
                </c:pt>
                <c:pt idx="237">
                  <c:v>1912.6434306118081</c:v>
                </c:pt>
                <c:pt idx="238">
                  <c:v>1878.9059655107119</c:v>
                </c:pt>
                <c:pt idx="239">
                  <c:v>1903.5085769216721</c:v>
                </c:pt>
                <c:pt idx="240">
                  <c:v>1890.8512482156318</c:v>
                </c:pt>
                <c:pt idx="241">
                  <c:v>1893.0109228939439</c:v>
                </c:pt>
                <c:pt idx="242">
                  <c:v>1920.7219241309681</c:v>
                </c:pt>
                <c:pt idx="243">
                  <c:v>1903.8490539846559</c:v>
                </c:pt>
                <c:pt idx="244">
                  <c:v>1895.4349383787437</c:v>
                </c:pt>
                <c:pt idx="245">
                  <c:v>1893.7204111732717</c:v>
                </c:pt>
                <c:pt idx="246">
                  <c:v>1886.6659126960001</c:v>
                </c:pt>
                <c:pt idx="247">
                  <c:v>1920.0516778959839</c:v>
                </c:pt>
                <c:pt idx="248">
                  <c:v>1912.1234637503999</c:v>
                </c:pt>
                <c:pt idx="249">
                  <c:v>1881.1029834611361</c:v>
                </c:pt>
                <c:pt idx="250">
                  <c:v>1897.4113274352399</c:v>
                </c:pt>
                <c:pt idx="251">
                  <c:v>2060.2350829829838</c:v>
                </c:pt>
                <c:pt idx="252">
                  <c:v>3703.3368584710556</c:v>
                </c:pt>
                <c:pt idx="253">
                  <c:v>0</c:v>
                </c:pt>
                <c:pt idx="254">
                  <c:v>0</c:v>
                </c:pt>
                <c:pt idx="255">
                  <c:v>5.5351983276502557E-3</c:v>
                </c:pt>
                <c:pt idx="256">
                  <c:v>2.7408838511340399E-3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1.255582611089296E-3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C56-4A26-B65D-4742B7A66020}"/>
            </c:ext>
          </c:extLst>
        </c:ser>
        <c:ser>
          <c:idx val="4"/>
          <c:order val="4"/>
          <c:tx>
            <c:strRef>
              <c:f>figure6!$O$1</c:f>
              <c:strCache>
                <c:ptCount val="1"/>
                <c:pt idx="0">
                  <c:v>VM4</c:v>
                </c:pt>
              </c:strCache>
            </c:strRef>
          </c:tx>
          <c:spPr>
            <a:ln w="762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figure6!$J$2:$J$320</c:f>
              <c:numCache>
                <c:formatCode>0</c:formatCode>
                <c:ptCount val="3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</c:numCache>
            </c:numRef>
          </c:xVal>
          <c:yVal>
            <c:numRef>
              <c:f>figure6!$O$2:$O$320</c:f>
              <c:numCache>
                <c:formatCode>General</c:formatCode>
                <c:ptCount val="3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3.743950826888688E-3</c:v>
                </c:pt>
                <c:pt idx="120">
                  <c:v>0</c:v>
                </c:pt>
                <c:pt idx="121">
                  <c:v>0</c:v>
                </c:pt>
                <c:pt idx="122">
                  <c:v>889.702590337576</c:v>
                </c:pt>
                <c:pt idx="123">
                  <c:v>5835.3320831189603</c:v>
                </c:pt>
                <c:pt idx="124">
                  <c:v>6282.1413073453032</c:v>
                </c:pt>
                <c:pt idx="125">
                  <c:v>6245.80700675772</c:v>
                </c:pt>
                <c:pt idx="126">
                  <c:v>6273.3030465496631</c:v>
                </c:pt>
                <c:pt idx="127">
                  <c:v>6316.7949117090393</c:v>
                </c:pt>
                <c:pt idx="128">
                  <c:v>6155.9602797002963</c:v>
                </c:pt>
                <c:pt idx="129">
                  <c:v>6173.1909814853916</c:v>
                </c:pt>
                <c:pt idx="130">
                  <c:v>6242.963396639112</c:v>
                </c:pt>
                <c:pt idx="131">
                  <c:v>6258.9225815201999</c:v>
                </c:pt>
                <c:pt idx="132">
                  <c:v>6330.3415219604631</c:v>
                </c:pt>
                <c:pt idx="133">
                  <c:v>6454.7939509215112</c:v>
                </c:pt>
                <c:pt idx="134">
                  <c:v>6607.4915238892554</c:v>
                </c:pt>
                <c:pt idx="135">
                  <c:v>6419.1803951456477</c:v>
                </c:pt>
                <c:pt idx="136">
                  <c:v>6542.2721805013198</c:v>
                </c:pt>
                <c:pt idx="137">
                  <c:v>6518.2117847687277</c:v>
                </c:pt>
                <c:pt idx="138">
                  <c:v>6743.8533074335273</c:v>
                </c:pt>
                <c:pt idx="139">
                  <c:v>6717.2957117069282</c:v>
                </c:pt>
                <c:pt idx="140">
                  <c:v>6735.9332417559353</c:v>
                </c:pt>
                <c:pt idx="141">
                  <c:v>6721.2595470006472</c:v>
                </c:pt>
                <c:pt idx="142">
                  <c:v>6765.4762572489353</c:v>
                </c:pt>
                <c:pt idx="143">
                  <c:v>6747.4893685600236</c:v>
                </c:pt>
                <c:pt idx="144">
                  <c:v>6707.7746824019514</c:v>
                </c:pt>
                <c:pt idx="145">
                  <c:v>6732.921291224191</c:v>
                </c:pt>
                <c:pt idx="146">
                  <c:v>6705.7607498030238</c:v>
                </c:pt>
                <c:pt idx="147">
                  <c:v>6726.0489595467679</c:v>
                </c:pt>
                <c:pt idx="148">
                  <c:v>6684.5178385895915</c:v>
                </c:pt>
                <c:pt idx="149">
                  <c:v>6757.5186539023598</c:v>
                </c:pt>
                <c:pt idx="150">
                  <c:v>6738.8053113872875</c:v>
                </c:pt>
                <c:pt idx="151">
                  <c:v>6734.3103945775038</c:v>
                </c:pt>
                <c:pt idx="152">
                  <c:v>6745.3659558211675</c:v>
                </c:pt>
                <c:pt idx="153">
                  <c:v>6735.9295361966324</c:v>
                </c:pt>
                <c:pt idx="154">
                  <c:v>6744.2029421295038</c:v>
                </c:pt>
                <c:pt idx="155">
                  <c:v>6719.3602975366712</c:v>
                </c:pt>
                <c:pt idx="156">
                  <c:v>6773.5709424299675</c:v>
                </c:pt>
                <c:pt idx="157">
                  <c:v>6705.4769261093434</c:v>
                </c:pt>
                <c:pt idx="158">
                  <c:v>6728.3332512232637</c:v>
                </c:pt>
                <c:pt idx="159">
                  <c:v>6748.170136632767</c:v>
                </c:pt>
                <c:pt idx="160">
                  <c:v>6718.6008271458959</c:v>
                </c:pt>
                <c:pt idx="161">
                  <c:v>6709.0247858594157</c:v>
                </c:pt>
                <c:pt idx="162">
                  <c:v>6721.672854759976</c:v>
                </c:pt>
                <c:pt idx="163">
                  <c:v>6709.2284809240637</c:v>
                </c:pt>
                <c:pt idx="164">
                  <c:v>6750.3472694112397</c:v>
                </c:pt>
                <c:pt idx="165">
                  <c:v>6735.5967686751274</c:v>
                </c:pt>
                <c:pt idx="166">
                  <c:v>6747.0928726164229</c:v>
                </c:pt>
                <c:pt idx="167">
                  <c:v>6780.9226711109923</c:v>
                </c:pt>
                <c:pt idx="168">
                  <c:v>6700.9636724245756</c:v>
                </c:pt>
                <c:pt idx="169">
                  <c:v>6745.7911359334803</c:v>
                </c:pt>
                <c:pt idx="170">
                  <c:v>6776.9407354588875</c:v>
                </c:pt>
                <c:pt idx="171">
                  <c:v>6661.941473096048</c:v>
                </c:pt>
                <c:pt idx="172">
                  <c:v>6746.3602243555115</c:v>
                </c:pt>
                <c:pt idx="173">
                  <c:v>6740.3089853293759</c:v>
                </c:pt>
                <c:pt idx="174">
                  <c:v>6753.976644012736</c:v>
                </c:pt>
                <c:pt idx="175">
                  <c:v>6742.4327280675916</c:v>
                </c:pt>
                <c:pt idx="176">
                  <c:v>6688.7853129330797</c:v>
                </c:pt>
                <c:pt idx="177">
                  <c:v>6590.133208686847</c:v>
                </c:pt>
                <c:pt idx="178">
                  <c:v>6776.608828139968</c:v>
                </c:pt>
                <c:pt idx="179">
                  <c:v>6676.913713555512</c:v>
                </c:pt>
                <c:pt idx="180">
                  <c:v>6710.6587832184323</c:v>
                </c:pt>
                <c:pt idx="181">
                  <c:v>6750.627851661432</c:v>
                </c:pt>
                <c:pt idx="182">
                  <c:v>6577.278438724944</c:v>
                </c:pt>
                <c:pt idx="183">
                  <c:v>6713.6456402510557</c:v>
                </c:pt>
                <c:pt idx="184">
                  <c:v>6719.0859214537122</c:v>
                </c:pt>
                <c:pt idx="185">
                  <c:v>6723.665344698984</c:v>
                </c:pt>
                <c:pt idx="186">
                  <c:v>6739.2733148780635</c:v>
                </c:pt>
                <c:pt idx="187">
                  <c:v>6676.8288667544875</c:v>
                </c:pt>
                <c:pt idx="188">
                  <c:v>6734.5395643821912</c:v>
                </c:pt>
                <c:pt idx="189">
                  <c:v>6656.0653983637594</c:v>
                </c:pt>
                <c:pt idx="190">
                  <c:v>6521.8106424679354</c:v>
                </c:pt>
                <c:pt idx="191">
                  <c:v>5454.6490373084398</c:v>
                </c:pt>
                <c:pt idx="192">
                  <c:v>5498.0831367109349</c:v>
                </c:pt>
                <c:pt idx="193">
                  <c:v>5478.531295775776</c:v>
                </c:pt>
                <c:pt idx="194">
                  <c:v>5447.2640455908713</c:v>
                </c:pt>
                <c:pt idx="195">
                  <c:v>5470.0392292700953</c:v>
                </c:pt>
                <c:pt idx="196">
                  <c:v>5493.073381767952</c:v>
                </c:pt>
                <c:pt idx="197">
                  <c:v>5448.7153143404321</c:v>
                </c:pt>
                <c:pt idx="198">
                  <c:v>5461.215589911576</c:v>
                </c:pt>
                <c:pt idx="199">
                  <c:v>5426.5217959064794</c:v>
                </c:pt>
                <c:pt idx="200">
                  <c:v>5508.2380163219605</c:v>
                </c:pt>
                <c:pt idx="201">
                  <c:v>5476.8282184856644</c:v>
                </c:pt>
                <c:pt idx="202">
                  <c:v>5484.4058391691433</c:v>
                </c:pt>
                <c:pt idx="203">
                  <c:v>5556.7059313839118</c:v>
                </c:pt>
                <c:pt idx="204">
                  <c:v>5491.3493032773276</c:v>
                </c:pt>
                <c:pt idx="205">
                  <c:v>5547.5246743167909</c:v>
                </c:pt>
                <c:pt idx="206">
                  <c:v>5488.0531396487431</c:v>
                </c:pt>
                <c:pt idx="207">
                  <c:v>5486.6144904093917</c:v>
                </c:pt>
                <c:pt idx="208">
                  <c:v>5491.1352973740959</c:v>
                </c:pt>
                <c:pt idx="209">
                  <c:v>5486.4722222784476</c:v>
                </c:pt>
                <c:pt idx="210">
                  <c:v>5555.6786167050395</c:v>
                </c:pt>
                <c:pt idx="211">
                  <c:v>5509.474849063944</c:v>
                </c:pt>
                <c:pt idx="212">
                  <c:v>5489.976716894088</c:v>
                </c:pt>
                <c:pt idx="213">
                  <c:v>5510.3701778515197</c:v>
                </c:pt>
                <c:pt idx="214">
                  <c:v>5493.1299927130076</c:v>
                </c:pt>
                <c:pt idx="215">
                  <c:v>5503.4586649632884</c:v>
                </c:pt>
                <c:pt idx="216">
                  <c:v>5507.8491179846078</c:v>
                </c:pt>
                <c:pt idx="217">
                  <c:v>5489.5106031849436</c:v>
                </c:pt>
                <c:pt idx="218">
                  <c:v>5554.8152847205438</c:v>
                </c:pt>
                <c:pt idx="219">
                  <c:v>5453.995906297032</c:v>
                </c:pt>
                <c:pt idx="220">
                  <c:v>5551.1496394475198</c:v>
                </c:pt>
                <c:pt idx="221">
                  <c:v>5527.2596931409198</c:v>
                </c:pt>
                <c:pt idx="222">
                  <c:v>5522.8325242141918</c:v>
                </c:pt>
                <c:pt idx="223">
                  <c:v>5535.393678065464</c:v>
                </c:pt>
                <c:pt idx="224">
                  <c:v>5518.8299532945202</c:v>
                </c:pt>
                <c:pt idx="225">
                  <c:v>5514.7777930418715</c:v>
                </c:pt>
                <c:pt idx="226">
                  <c:v>5532.9885599980962</c:v>
                </c:pt>
                <c:pt idx="227">
                  <c:v>5491.6617229464955</c:v>
                </c:pt>
                <c:pt idx="228">
                  <c:v>5535.2610145224398</c:v>
                </c:pt>
                <c:pt idx="229">
                  <c:v>5511.5726930104483</c:v>
                </c:pt>
                <c:pt idx="230">
                  <c:v>5501.6559726142477</c:v>
                </c:pt>
                <c:pt idx="231">
                  <c:v>5547.8097988021118</c:v>
                </c:pt>
                <c:pt idx="232">
                  <c:v>5514.3429172789365</c:v>
                </c:pt>
                <c:pt idx="233">
                  <c:v>5585.4863155544554</c:v>
                </c:pt>
                <c:pt idx="234">
                  <c:v>5421.7880431767353</c:v>
                </c:pt>
                <c:pt idx="235">
                  <c:v>5550.9272920065605</c:v>
                </c:pt>
                <c:pt idx="236">
                  <c:v>5478.6094088677046</c:v>
                </c:pt>
                <c:pt idx="237">
                  <c:v>5511.7262352658645</c:v>
                </c:pt>
                <c:pt idx="238">
                  <c:v>5494.7318277860313</c:v>
                </c:pt>
                <c:pt idx="239">
                  <c:v>5513.9891818735523</c:v>
                </c:pt>
                <c:pt idx="240">
                  <c:v>5520.4727715690242</c:v>
                </c:pt>
                <c:pt idx="241">
                  <c:v>5463.9555147688479</c:v>
                </c:pt>
                <c:pt idx="242">
                  <c:v>5472.6897078839356</c:v>
                </c:pt>
                <c:pt idx="243">
                  <c:v>5519.8760386419999</c:v>
                </c:pt>
                <c:pt idx="244">
                  <c:v>5452.2626650215352</c:v>
                </c:pt>
                <c:pt idx="245">
                  <c:v>5517.7266050239596</c:v>
                </c:pt>
                <c:pt idx="246">
                  <c:v>5489.8644801025594</c:v>
                </c:pt>
                <c:pt idx="247">
                  <c:v>5431.8857276561675</c:v>
                </c:pt>
                <c:pt idx="248">
                  <c:v>5509.5186327448482</c:v>
                </c:pt>
                <c:pt idx="249">
                  <c:v>5500.7008005152238</c:v>
                </c:pt>
                <c:pt idx="250">
                  <c:v>4532.514656645496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2C56-4A26-B65D-4742B7A66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034728"/>
        <c:axId val="406039432"/>
      </c:scatterChart>
      <c:valAx>
        <c:axId val="406034728"/>
        <c:scaling>
          <c:orientation val="minMax"/>
          <c:max val="3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baseline="0" dirty="0" smtClean="0"/>
                  <a:t>Time (s)</a:t>
                </a:r>
                <a:endParaRPr lang="en-US" sz="30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039432"/>
        <c:crosses val="autoZero"/>
        <c:crossBetween val="midCat"/>
      </c:valAx>
      <c:valAx>
        <c:axId val="406039432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baseline="0" smtClean="0"/>
                  <a:t>Bandwidth </a:t>
                </a:r>
                <a:r>
                  <a:rPr lang="en-US" sz="3000" baseline="0" dirty="0" smtClean="0"/>
                  <a:t>(Mbps)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034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7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7BA6-BD8F-4CB5-A0EE-48B82B1B6F8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EC04-26D8-43B2-9FE9-B6335822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657831"/>
              </p:ext>
            </p:extLst>
          </p:nvPr>
        </p:nvGraphicFramePr>
        <p:xfrm>
          <a:off x="99392" y="0"/>
          <a:ext cx="1209260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54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Jitu Padhye</cp:lastModifiedBy>
  <cp:revision>3</cp:revision>
  <dcterms:created xsi:type="dcterms:W3CDTF">2016-05-18T00:11:26Z</dcterms:created>
  <dcterms:modified xsi:type="dcterms:W3CDTF">2016-05-18T00:44:20Z</dcterms:modified>
</cp:coreProperties>
</file>