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dhye\AppData\Local\Microsoft\Windows\INetCache\Content.Outlook\0UBN5CYV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55396981627294"/>
          <c:y val="4.4902619755563096E-2"/>
          <c:w val="0.80314919619422576"/>
          <c:h val="0.7860007290755322"/>
        </c:manualLayout>
      </c:layout>
      <c:scatterChart>
        <c:scatterStyle val="lineMarker"/>
        <c:varyColors val="0"/>
        <c:ser>
          <c:idx val="0"/>
          <c:order val="0"/>
          <c:tx>
            <c:strRef>
              <c:f>figure7!$B$1</c:f>
              <c:strCache>
                <c:ptCount val="1"/>
                <c:pt idx="0">
                  <c:v>Standalone</c:v>
                </c:pt>
              </c:strCache>
            </c:strRef>
          </c:tx>
          <c:spPr>
            <a:ln w="762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figure7!$A$2:$A$20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</c:numCache>
            </c:numRef>
          </c:xVal>
          <c:yVal>
            <c:numRef>
              <c:f>figure7!$B$2:$B$20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5000</c:v>
                </c:pt>
                <c:pt idx="3">
                  <c:v>5500</c:v>
                </c:pt>
                <c:pt idx="4">
                  <c:v>7500</c:v>
                </c:pt>
                <c:pt idx="5">
                  <c:v>7800</c:v>
                </c:pt>
                <c:pt idx="6">
                  <c:v>7900</c:v>
                </c:pt>
                <c:pt idx="7">
                  <c:v>7900</c:v>
                </c:pt>
                <c:pt idx="8">
                  <c:v>7900</c:v>
                </c:pt>
                <c:pt idx="9">
                  <c:v>7900</c:v>
                </c:pt>
                <c:pt idx="10">
                  <c:v>7900</c:v>
                </c:pt>
                <c:pt idx="11">
                  <c:v>7900</c:v>
                </c:pt>
                <c:pt idx="12">
                  <c:v>7900</c:v>
                </c:pt>
                <c:pt idx="13">
                  <c:v>7900</c:v>
                </c:pt>
                <c:pt idx="14">
                  <c:v>7900</c:v>
                </c:pt>
                <c:pt idx="15">
                  <c:v>7900</c:v>
                </c:pt>
                <c:pt idx="16">
                  <c:v>7900</c:v>
                </c:pt>
                <c:pt idx="17">
                  <c:v>7900</c:v>
                </c:pt>
                <c:pt idx="18">
                  <c:v>7900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01F-4EB8-98A8-4F446690368F}"/>
            </c:ext>
          </c:extLst>
        </c:ser>
        <c:ser>
          <c:idx val="1"/>
          <c:order val="1"/>
          <c:tx>
            <c:strRef>
              <c:f>figure7!$C$1</c:f>
              <c:strCache>
                <c:ptCount val="1"/>
                <c:pt idx="0">
                  <c:v>Share link bandwidth</c:v>
                </c:pt>
              </c:strCache>
            </c:strRef>
          </c:tx>
          <c:spPr>
            <a:ln w="762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figure7!$A$2:$A$20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</c:numCache>
            </c:numRef>
          </c:xVal>
          <c:yVal>
            <c:numRef>
              <c:f>figure7!$C$2:$C$20</c:f>
              <c:numCache>
                <c:formatCode>General</c:formatCode>
                <c:ptCount val="19"/>
                <c:pt idx="0">
                  <c:v>0</c:v>
                </c:pt>
                <c:pt idx="1">
                  <c:v>500</c:v>
                </c:pt>
                <c:pt idx="2">
                  <c:v>5200</c:v>
                </c:pt>
                <c:pt idx="3">
                  <c:v>7050</c:v>
                </c:pt>
                <c:pt idx="4">
                  <c:v>7100</c:v>
                </c:pt>
                <c:pt idx="5">
                  <c:v>7150</c:v>
                </c:pt>
                <c:pt idx="6">
                  <c:v>7200</c:v>
                </c:pt>
                <c:pt idx="7">
                  <c:v>7350</c:v>
                </c:pt>
                <c:pt idx="8">
                  <c:v>7500</c:v>
                </c:pt>
                <c:pt idx="9">
                  <c:v>7750</c:v>
                </c:pt>
                <c:pt idx="10">
                  <c:v>7750</c:v>
                </c:pt>
                <c:pt idx="11">
                  <c:v>7800</c:v>
                </c:pt>
                <c:pt idx="12">
                  <c:v>7900</c:v>
                </c:pt>
                <c:pt idx="13">
                  <c:v>7700</c:v>
                </c:pt>
                <c:pt idx="14">
                  <c:v>7900</c:v>
                </c:pt>
                <c:pt idx="15">
                  <c:v>7900</c:v>
                </c:pt>
                <c:pt idx="16">
                  <c:v>7950</c:v>
                </c:pt>
                <c:pt idx="17">
                  <c:v>7960</c:v>
                </c:pt>
                <c:pt idx="18">
                  <c:v>7970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01F-4EB8-98A8-4F44669036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6991768"/>
        <c:axId val="246994120"/>
      </c:scatterChart>
      <c:valAx>
        <c:axId val="246991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000" baseline="0" dirty="0" smtClean="0"/>
                  <a:t>Time (s)</a:t>
                </a:r>
                <a:endParaRPr lang="en-US" sz="3000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994120"/>
        <c:crosses val="autoZero"/>
        <c:crossBetween val="midCat"/>
        <c:majorUnit val="5"/>
      </c:valAx>
      <c:valAx>
        <c:axId val="246994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000" baseline="0" dirty="0" smtClean="0"/>
                  <a:t>Bandwidth (Mbps)</a:t>
                </a:r>
                <a:endParaRPr lang="en-US" sz="3000" baseline="0" dirty="0"/>
              </a:p>
            </c:rich>
          </c:tx>
          <c:layout>
            <c:manualLayout>
              <c:xMode val="edge"/>
              <c:yMode val="edge"/>
              <c:x val="1.5625E-2"/>
              <c:y val="0.148862702675482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9917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891748687664044"/>
          <c:y val="0.51064114902303881"/>
          <c:w val="0.55383169291338585"/>
          <c:h val="7.82477398658500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49B-601E-44F5-862C-ADD6CE6C4A5B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003B-BC18-43BD-B751-069D453E9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49B-601E-44F5-862C-ADD6CE6C4A5B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003B-BC18-43BD-B751-069D453E9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2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49B-601E-44F5-862C-ADD6CE6C4A5B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003B-BC18-43BD-B751-069D453E9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6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49B-601E-44F5-862C-ADD6CE6C4A5B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003B-BC18-43BD-B751-069D453E9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0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49B-601E-44F5-862C-ADD6CE6C4A5B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003B-BC18-43BD-B751-069D453E9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4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49B-601E-44F5-862C-ADD6CE6C4A5B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003B-BC18-43BD-B751-069D453E9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49B-601E-44F5-862C-ADD6CE6C4A5B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003B-BC18-43BD-B751-069D453E9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9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49B-601E-44F5-862C-ADD6CE6C4A5B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003B-BC18-43BD-B751-069D453E9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4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49B-601E-44F5-862C-ADD6CE6C4A5B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003B-BC18-43BD-B751-069D453E9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6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49B-601E-44F5-862C-ADD6CE6C4A5B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003B-BC18-43BD-B751-069D453E9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5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49B-601E-44F5-862C-ADD6CE6C4A5B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003B-BC18-43BD-B751-069D453E9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4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2749B-601E-44F5-862C-ADD6CE6C4A5B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8003B-BC18-43BD-B751-069D453E9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4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880674"/>
              </p:ext>
            </p:extLst>
          </p:nvPr>
        </p:nvGraphicFramePr>
        <p:xfrm>
          <a:off x="0" y="1"/>
          <a:ext cx="12192000" cy="6277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911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Jitu Padhye</dc:creator>
  <cp:lastModifiedBy>Jitu Padhye</cp:lastModifiedBy>
  <cp:revision>3</cp:revision>
  <dcterms:created xsi:type="dcterms:W3CDTF">2016-05-18T00:36:43Z</dcterms:created>
  <dcterms:modified xsi:type="dcterms:W3CDTF">2016-05-18T00:49:08Z</dcterms:modified>
</cp:coreProperties>
</file>