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dhye\AppData\Local\Microsoft\Windows\INetCache\Content.Outlook\0UBN5CYV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0112297511697"/>
          <c:y val="5.2425925925925924E-2"/>
          <c:w val="0.8557275621218976"/>
          <c:h val="0.75653076698745991"/>
        </c:manualLayout>
      </c:layout>
      <c:lineChart>
        <c:grouping val="standard"/>
        <c:varyColors val="0"/>
        <c:ser>
          <c:idx val="0"/>
          <c:order val="0"/>
          <c:tx>
            <c:strRef>
              <c:f>figure5!$M$3</c:f>
              <c:strCache>
                <c:ptCount val="1"/>
                <c:pt idx="0">
                  <c:v>Percent Deviation</c:v>
                </c:pt>
              </c:strCache>
            </c:strRef>
          </c:tx>
          <c:spPr>
            <a:ln w="1016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figure5!$N$1:$W$1</c:f>
              <c:numCache>
                <c:formatCode>General</c:formatCode>
                <c:ptCount val="10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500</c:v>
                </c:pt>
                <c:pt idx="9">
                  <c:v>1000</c:v>
                </c:pt>
              </c:numCache>
            </c:numRef>
          </c:cat>
          <c:val>
            <c:numRef>
              <c:f>figure5!$N$3:$W$3</c:f>
              <c:numCache>
                <c:formatCode>General</c:formatCode>
                <c:ptCount val="10"/>
                <c:pt idx="0">
                  <c:v>31.528500027623142</c:v>
                </c:pt>
                <c:pt idx="1">
                  <c:v>16.787448552994981</c:v>
                </c:pt>
                <c:pt idx="2">
                  <c:v>11.836394679674218</c:v>
                </c:pt>
                <c:pt idx="3">
                  <c:v>6.5667336389615638</c:v>
                </c:pt>
                <c:pt idx="4">
                  <c:v>10.086116344010948</c:v>
                </c:pt>
                <c:pt idx="5">
                  <c:v>5.9309073374055785</c:v>
                </c:pt>
                <c:pt idx="6">
                  <c:v>4.5293386437166996</c:v>
                </c:pt>
                <c:pt idx="7">
                  <c:v>2.9095494694392743</c:v>
                </c:pt>
                <c:pt idx="8">
                  <c:v>1.4703260217903993</c:v>
                </c:pt>
                <c:pt idx="9">
                  <c:v>1.3913701524121236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209-4DE6-8E4F-641AE8FEE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376600"/>
        <c:axId val="246377776"/>
      </c:lineChart>
      <c:catAx>
        <c:axId val="246376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 dirty="0" smtClean="0"/>
                  <a:t>Time (</a:t>
                </a:r>
                <a:r>
                  <a:rPr lang="en-US" sz="3000" baseline="0" dirty="0" err="1" smtClean="0"/>
                  <a:t>ms</a:t>
                </a:r>
                <a:r>
                  <a:rPr lang="en-US" sz="3000" baseline="0" dirty="0" smtClean="0"/>
                  <a:t>)</a:t>
                </a:r>
                <a:endParaRPr lang="en-US" sz="3000" baseline="0" dirty="0"/>
              </a:p>
            </c:rich>
          </c:tx>
          <c:layout>
            <c:manualLayout>
              <c:xMode val="edge"/>
              <c:yMode val="edge"/>
              <c:x val="0.45702439188636679"/>
              <c:y val="0.926629629629629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377776"/>
        <c:crosses val="autoZero"/>
        <c:auto val="1"/>
        <c:lblAlgn val="ctr"/>
        <c:lblOffset val="100"/>
        <c:noMultiLvlLbl val="0"/>
      </c:catAx>
      <c:valAx>
        <c:axId val="24637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000" baseline="0" dirty="0" smtClean="0"/>
                  <a:t>Percentage Deviation</a:t>
                </a:r>
                <a:endParaRPr lang="en-US" sz="3000" baseline="0" dirty="0"/>
              </a:p>
            </c:rich>
          </c:tx>
          <c:layout>
            <c:manualLayout>
              <c:xMode val="edge"/>
              <c:yMode val="edge"/>
              <c:x val="7.9092809875740584E-3"/>
              <c:y val="0.18546908719743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376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9FEE-B19C-4C2F-B6A3-1291C4A1D38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9287-52C7-4F07-8942-3B0C1FEB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579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73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Jitu Padhye</cp:lastModifiedBy>
  <cp:revision>2</cp:revision>
  <dcterms:created xsi:type="dcterms:W3CDTF">2016-05-18T00:07:34Z</dcterms:created>
  <dcterms:modified xsi:type="dcterms:W3CDTF">2016-05-18T00:43:23Z</dcterms:modified>
</cp:coreProperties>
</file>