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2230100" cy="6832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B2D2E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B2D2E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B2D2E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B2D2E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B2D2E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B2D2E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B2D2E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B2D2E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B2D2E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2B2D2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CAE2"/>
          </a:solidFill>
        </a:fill>
      </a:tcStyle>
    </a:wholeTbl>
    <a:band2H>
      <a:tcTxStyle b="def" i="def"/>
      <a:tcStyle>
        <a:tcBdr/>
        <a:fill>
          <a:solidFill>
            <a:srgbClr val="E8E7F1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2B2D2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7EF"/>
          </a:solidFill>
        </a:fill>
      </a:tcStyle>
    </a:wholeTbl>
    <a:band2H>
      <a:tcTxStyle b="def" i="def"/>
      <a:tcStyle>
        <a:tcBdr/>
        <a:fill>
          <a:solidFill>
            <a:srgbClr val="E7F3F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2B2D2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EBDB"/>
          </a:solidFill>
        </a:fill>
      </a:tcStyle>
    </a:wholeTbl>
    <a:band2H>
      <a:tcTxStyle b="def" i="def"/>
      <a:tcStyle>
        <a:tcBdr/>
        <a:fill>
          <a:solidFill>
            <a:srgbClr val="E7F5EE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2B2D2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BDB"/>
          </a:solidFill>
        </a:fill>
      </a:tcStyle>
    </a:wholeTbl>
    <a:band2H>
      <a:tcTxStyle b="def" i="def"/>
      <a:tcStyle>
        <a:tcBdr/>
        <a:fill>
          <a:solidFill>
            <a:srgbClr val="E6E7EE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2B2D2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B2D2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B2D2E"/>
              </a:solidFill>
              <a:prstDash val="solid"/>
              <a:round/>
            </a:ln>
          </a:top>
          <a:bottom>
            <a:ln w="25400" cap="flat">
              <a:solidFill>
                <a:srgbClr val="2B2D2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B2D2E"/>
              </a:solidFill>
              <a:prstDash val="solid"/>
              <a:round/>
            </a:ln>
          </a:top>
          <a:bottom>
            <a:ln w="25400" cap="flat">
              <a:solidFill>
                <a:srgbClr val="2B2D2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2B2D2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CCC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B2D2E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B2D2E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B2D2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4" name="Shape 25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Calibri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.tif"/><Relationship Id="rId4" Type="http://schemas.openxmlformats.org/officeDocument/2006/relationships/image" Target="../media/image1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Relationship Id="rId3" Type="http://schemas.openxmlformats.org/officeDocument/2006/relationships/image" Target="../media/image2.tif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tif"/><Relationship Id="rId4" Type="http://schemas.openxmlformats.org/officeDocument/2006/relationships/image" Target="../media/image2.tif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1.png"/><Relationship Id="rId4" Type="http://schemas.openxmlformats.org/officeDocument/2006/relationships/image" Target="../media/image1.tif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1.tif"/><Relationship Id="rId4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1.tif"/><Relationship Id="rId4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Cover_01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1392" y="0"/>
            <a:ext cx="1779989" cy="17799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icture 11" descr="Picture 1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3056" y="5868541"/>
            <a:ext cx="934228" cy="602156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Title Text"/>
          <p:cNvSpPr txBox="1"/>
          <p:nvPr>
            <p:ph type="title"/>
          </p:nvPr>
        </p:nvSpPr>
        <p:spPr>
          <a:xfrm>
            <a:off x="433056" y="2275289"/>
            <a:ext cx="5879529" cy="1939266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algn="l">
              <a:lnSpc>
                <a:spcPct val="90000"/>
              </a:lnSpc>
              <a:defRPr sz="3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quarter" idx="1"/>
          </p:nvPr>
        </p:nvSpPr>
        <p:spPr>
          <a:xfrm>
            <a:off x="433056" y="4286382"/>
            <a:ext cx="5879529" cy="79007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lnSpc>
                <a:spcPct val="80000"/>
              </a:lnSpc>
              <a:buSzTx/>
              <a:buFontTx/>
              <a:buNone/>
              <a:defRPr sz="1900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buSzTx/>
              <a:buFontTx/>
              <a:buNone/>
              <a:defRPr sz="1900">
                <a:solidFill>
                  <a:srgbClr val="FFFFFF"/>
                </a:solidFill>
              </a:defRPr>
            </a:lvl2pPr>
            <a:lvl3pPr marL="0" indent="912192">
              <a:lnSpc>
                <a:spcPct val="80000"/>
              </a:lnSpc>
              <a:buSzTx/>
              <a:buFontTx/>
              <a:buNone/>
              <a:defRPr sz="1900">
                <a:solidFill>
                  <a:srgbClr val="FFFFFF"/>
                </a:solidFill>
              </a:defRPr>
            </a:lvl3pPr>
            <a:lvl4pPr marL="0" indent="1368290">
              <a:lnSpc>
                <a:spcPct val="80000"/>
              </a:lnSpc>
              <a:buSzTx/>
              <a:buFontTx/>
              <a:buNone/>
              <a:defRPr sz="1900">
                <a:solidFill>
                  <a:srgbClr val="FFFFFF"/>
                </a:solidFill>
              </a:defRPr>
            </a:lvl4pPr>
            <a:lvl5pPr marL="0" indent="1824387">
              <a:lnSpc>
                <a:spcPct val="80000"/>
              </a:lnSpc>
              <a:buSzTx/>
              <a:buFontTx/>
              <a:buNone/>
              <a:defRPr sz="19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Rectangle 6"/>
          <p:cNvSpPr txBox="1"/>
          <p:nvPr/>
        </p:nvSpPr>
        <p:spPr>
          <a:xfrm>
            <a:off x="4963185" y="6508733"/>
            <a:ext cx="684229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 defTabSz="912192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Todos los Derechos Reservados © Valores Corporativos Softtek S.A. de C.V. 2018. Interno.</a:t>
            </a:r>
          </a:p>
        </p:txBody>
      </p:sp>
      <p:sp>
        <p:nvSpPr>
          <p:cNvPr id="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sinessCard_0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icture 14" descr="Picture 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5195" y="1188020"/>
            <a:ext cx="2880321" cy="2880321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Freeform 4"/>
          <p:cNvSpPr/>
          <p:nvPr/>
        </p:nvSpPr>
        <p:spPr>
          <a:xfrm>
            <a:off x="5120640" y="-1"/>
            <a:ext cx="7142481" cy="6876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32"/>
                </a:lnTo>
                <a:cubicBezTo>
                  <a:pt x="21590" y="7221"/>
                  <a:pt x="21580" y="14411"/>
                  <a:pt x="21569" y="21600"/>
                </a:cubicBezTo>
                <a:lnTo>
                  <a:pt x="4609" y="21536"/>
                </a:lnTo>
                <a:lnTo>
                  <a:pt x="0" y="0"/>
                </a:lnTo>
                <a:close/>
              </a:path>
            </a:pathLst>
          </a:custGeom>
          <a:solidFill>
            <a:srgbClr val="E9EAE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32" name="Rectangle 10"/>
          <p:cNvGrpSpPr/>
          <p:nvPr/>
        </p:nvGrpSpPr>
        <p:grpSpPr>
          <a:xfrm>
            <a:off x="529442" y="6508733"/>
            <a:ext cx="5518363" cy="202417"/>
            <a:chOff x="0" y="0"/>
            <a:chExt cx="5518362" cy="202416"/>
          </a:xfrm>
        </p:grpSpPr>
        <p:sp>
          <p:nvSpPr>
            <p:cNvPr id="130" name="Rectangle"/>
            <p:cNvSpPr/>
            <p:nvPr/>
          </p:nvSpPr>
          <p:spPr>
            <a:xfrm>
              <a:off x="0" y="0"/>
              <a:ext cx="5518363" cy="15189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2192">
                <a:defRPr sz="700">
                  <a:solidFill>
                    <a:srgbClr val="3F4244"/>
                  </a:solidFill>
                </a:defRPr>
              </a:pPr>
            </a:p>
          </p:txBody>
        </p:sp>
        <p:sp>
          <p:nvSpPr>
            <p:cNvPr id="131" name="Todos los Derechos Reservados © Valores Corporativos Softtek S.A. de C.V. 2018. Interno."/>
            <p:cNvSpPr txBox="1"/>
            <p:nvPr/>
          </p:nvSpPr>
          <p:spPr>
            <a:xfrm>
              <a:off x="0" y="0"/>
              <a:ext cx="5518363" cy="2024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defTabSz="912192">
                <a:defRPr sz="800">
                  <a:solidFill>
                    <a:srgbClr val="3F4244"/>
                  </a:solidFill>
                </a:defRPr>
              </a:lvl1pPr>
            </a:lstStyle>
            <a:p>
              <a:pPr/>
              <a:r>
                <a:t>Todos los Derechos Reservados © Valores Corporativos Softtek S.A. de C.V. 2018. Interno.</a:t>
              </a:r>
            </a:p>
          </p:txBody>
        </p:sp>
      </p:grpSp>
      <p:sp>
        <p:nvSpPr>
          <p:cNvPr id="133" name="Body Level One…"/>
          <p:cNvSpPr txBox="1"/>
          <p:nvPr>
            <p:ph type="body" sz="quarter" idx="1"/>
          </p:nvPr>
        </p:nvSpPr>
        <p:spPr>
          <a:xfrm>
            <a:off x="7127923" y="2600310"/>
            <a:ext cx="4566487" cy="54471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lnSpc>
                <a:spcPts val="1900"/>
              </a:lnSpc>
              <a:buSzTx/>
              <a:buFontTx/>
              <a:buNone/>
              <a:defRPr sz="1900">
                <a:solidFill>
                  <a:srgbClr val="3F4244"/>
                </a:solidFill>
              </a:defRPr>
            </a:lvl1pPr>
            <a:lvl2pPr marL="0" indent="349990">
              <a:lnSpc>
                <a:spcPts val="1900"/>
              </a:lnSpc>
              <a:buSzTx/>
              <a:buFontTx/>
              <a:buNone/>
              <a:defRPr sz="1900">
                <a:solidFill>
                  <a:srgbClr val="3F4244"/>
                </a:solidFill>
              </a:defRPr>
            </a:lvl2pPr>
            <a:lvl3pPr marL="0" indent="639802">
              <a:lnSpc>
                <a:spcPts val="1900"/>
              </a:lnSpc>
              <a:buSzTx/>
              <a:buFontTx/>
              <a:buNone/>
              <a:defRPr sz="1900">
                <a:solidFill>
                  <a:srgbClr val="3F4244"/>
                </a:solidFill>
              </a:defRPr>
            </a:lvl3pPr>
            <a:lvl4pPr marL="0" indent="1368289">
              <a:lnSpc>
                <a:spcPts val="1900"/>
              </a:lnSpc>
              <a:buSzTx/>
              <a:buFontTx/>
              <a:buNone/>
              <a:defRPr sz="1900">
                <a:solidFill>
                  <a:srgbClr val="3F4244"/>
                </a:solidFill>
              </a:defRPr>
            </a:lvl4pPr>
            <a:lvl5pPr marL="0" indent="1824385">
              <a:lnSpc>
                <a:spcPts val="1900"/>
              </a:lnSpc>
              <a:buSzTx/>
              <a:buFontTx/>
              <a:buNone/>
              <a:defRPr sz="1900">
                <a:solidFill>
                  <a:srgbClr val="3F4244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4" name="Text Placeholder 10"/>
          <p:cNvSpPr/>
          <p:nvPr>
            <p:ph type="body" sz="quarter" idx="13"/>
          </p:nvPr>
        </p:nvSpPr>
        <p:spPr>
          <a:xfrm>
            <a:off x="7127923" y="3209045"/>
            <a:ext cx="4566487" cy="99535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500">
                <a:solidFill>
                  <a:srgbClr val="808080"/>
                </a:solidFill>
              </a:defRPr>
            </a:pPr>
          </a:p>
        </p:txBody>
      </p:sp>
      <p:sp>
        <p:nvSpPr>
          <p:cNvPr id="135" name="Text Placeholder 10"/>
          <p:cNvSpPr/>
          <p:nvPr>
            <p:ph type="body" sz="quarter" idx="14"/>
          </p:nvPr>
        </p:nvSpPr>
        <p:spPr>
          <a:xfrm>
            <a:off x="7127923" y="4497639"/>
            <a:ext cx="4566487" cy="54471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lnSpc>
                <a:spcPts val="1900"/>
              </a:lnSpc>
              <a:buSzTx/>
              <a:buFontTx/>
              <a:buNone/>
              <a:defRPr sz="1900">
                <a:solidFill>
                  <a:srgbClr val="3F4244"/>
                </a:solidFill>
              </a:defRPr>
            </a:pPr>
          </a:p>
        </p:txBody>
      </p:sp>
      <p:sp>
        <p:nvSpPr>
          <p:cNvPr id="136" name="Text Placeholder 10"/>
          <p:cNvSpPr/>
          <p:nvPr>
            <p:ph type="body" sz="quarter" idx="15"/>
          </p:nvPr>
        </p:nvSpPr>
        <p:spPr>
          <a:xfrm>
            <a:off x="7127923" y="5118422"/>
            <a:ext cx="4566487" cy="99535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500">
                <a:solidFill>
                  <a:srgbClr val="808080"/>
                </a:solidFill>
              </a:defRPr>
            </a:pPr>
          </a:p>
        </p:txBody>
      </p:sp>
      <p:sp>
        <p:nvSpPr>
          <p:cNvPr id="137" name="Text Placeholder 10"/>
          <p:cNvSpPr/>
          <p:nvPr>
            <p:ph type="body" sz="quarter" idx="16"/>
          </p:nvPr>
        </p:nvSpPr>
        <p:spPr>
          <a:xfrm>
            <a:off x="7127923" y="690932"/>
            <a:ext cx="4566487" cy="54471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lnSpc>
                <a:spcPts val="1900"/>
              </a:lnSpc>
              <a:buSzTx/>
              <a:buFontTx/>
              <a:buNone/>
              <a:defRPr sz="1900">
                <a:solidFill>
                  <a:srgbClr val="3F4244"/>
                </a:solidFill>
              </a:defRPr>
            </a:pPr>
          </a:p>
        </p:txBody>
      </p:sp>
      <p:sp>
        <p:nvSpPr>
          <p:cNvPr id="138" name="Text Placeholder 10"/>
          <p:cNvSpPr/>
          <p:nvPr>
            <p:ph type="body" sz="quarter" idx="17"/>
          </p:nvPr>
        </p:nvSpPr>
        <p:spPr>
          <a:xfrm>
            <a:off x="7127923" y="1311714"/>
            <a:ext cx="4566487" cy="99535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500">
                <a:solidFill>
                  <a:srgbClr val="808080"/>
                </a:solidFill>
              </a:defRPr>
            </a:pPr>
          </a:p>
        </p:txBody>
      </p:sp>
      <p:pic>
        <p:nvPicPr>
          <p:cNvPr id="139" name="Picture 1" descr="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27523" y="2916213"/>
            <a:ext cx="1322215" cy="856755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traight Connector 13"/>
          <p:cNvSpPr/>
          <p:nvPr/>
        </p:nvSpPr>
        <p:spPr>
          <a:xfrm>
            <a:off x="4805993" y="-79141"/>
            <a:ext cx="1584178" cy="6955795"/>
          </a:xfrm>
          <a:prstGeom prst="line">
            <a:avLst/>
          </a:prstGeom>
          <a:ln w="57150">
            <a:solidFill>
              <a:srgbClr val="3F4244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&amp;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lide Number"/>
          <p:cNvSpPr txBox="1"/>
          <p:nvPr>
            <p:ph type="sldNum" sz="quarter" idx="2"/>
          </p:nvPr>
        </p:nvSpPr>
        <p:spPr>
          <a:xfrm>
            <a:off x="620486" y="6516722"/>
            <a:ext cx="358413" cy="350662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15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61238" y="321286"/>
            <a:ext cx="1388455" cy="704592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Title Text"/>
          <p:cNvSpPr txBox="1"/>
          <p:nvPr>
            <p:ph type="title"/>
          </p:nvPr>
        </p:nvSpPr>
        <p:spPr>
          <a:xfrm>
            <a:off x="611981" y="191599"/>
            <a:ext cx="9630044" cy="847149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algn="l">
              <a:lnSpc>
                <a:spcPts val="2900"/>
              </a:lnSpc>
              <a:defRPr>
                <a:solidFill>
                  <a:srgbClr val="00456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lide Number"/>
          <p:cNvSpPr txBox="1"/>
          <p:nvPr>
            <p:ph type="sldNum" sz="quarter" idx="2"/>
          </p:nvPr>
        </p:nvSpPr>
        <p:spPr>
          <a:xfrm>
            <a:off x="620486" y="6516722"/>
            <a:ext cx="358413" cy="350662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16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61238" y="321286"/>
            <a:ext cx="1388455" cy="704592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Body Level One…"/>
          <p:cNvSpPr txBox="1"/>
          <p:nvPr>
            <p:ph type="body" idx="1"/>
          </p:nvPr>
        </p:nvSpPr>
        <p:spPr>
          <a:xfrm>
            <a:off x="618711" y="1336381"/>
            <a:ext cx="10987972" cy="4952379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125695" indent="-179566" defTabSz="912192">
              <a:tabLst/>
              <a:defRPr>
                <a:solidFill>
                  <a:srgbClr val="5E6264"/>
                </a:solidFill>
              </a:defRPr>
            </a:lvl1pPr>
            <a:lvl2pPr marL="574609" indent="-215479" defTabSz="912192">
              <a:tabLst/>
              <a:defRPr>
                <a:solidFill>
                  <a:srgbClr val="5E6264"/>
                </a:solidFill>
              </a:defRPr>
            </a:lvl2pPr>
            <a:lvl3pPr marL="783298" indent="-248629" defTabSz="912192">
              <a:tabLst/>
              <a:defRPr>
                <a:solidFill>
                  <a:srgbClr val="5E6264"/>
                </a:solidFill>
              </a:defRPr>
            </a:lvl3pPr>
            <a:lvl4pPr marL="1035964" indent="-293835" defTabSz="912192">
              <a:buChar char="›"/>
              <a:tabLst/>
              <a:defRPr>
                <a:solidFill>
                  <a:srgbClr val="5E6264"/>
                </a:solidFill>
              </a:defRPr>
            </a:lvl4pPr>
            <a:lvl5pPr marL="1138976" indent="-139683" defTabSz="912192">
              <a:buChar char="›"/>
              <a:tabLst/>
              <a:defRPr>
                <a:solidFill>
                  <a:srgbClr val="5E6264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7" name="Title Text"/>
          <p:cNvSpPr txBox="1"/>
          <p:nvPr>
            <p:ph type="title"/>
          </p:nvPr>
        </p:nvSpPr>
        <p:spPr>
          <a:xfrm>
            <a:off x="611981" y="191599"/>
            <a:ext cx="9630044" cy="847149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algn="l">
              <a:lnSpc>
                <a:spcPts val="2900"/>
              </a:lnSpc>
              <a:defRPr>
                <a:solidFill>
                  <a:srgbClr val="3F424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lum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lide Number"/>
          <p:cNvSpPr txBox="1"/>
          <p:nvPr>
            <p:ph type="sldNum" sz="quarter" idx="2"/>
          </p:nvPr>
        </p:nvSpPr>
        <p:spPr>
          <a:xfrm>
            <a:off x="620486" y="6516722"/>
            <a:ext cx="358413" cy="350662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17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61238" y="321286"/>
            <a:ext cx="1388455" cy="704592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Body Level One…"/>
          <p:cNvSpPr txBox="1"/>
          <p:nvPr>
            <p:ph type="body" sz="half" idx="1"/>
          </p:nvPr>
        </p:nvSpPr>
        <p:spPr>
          <a:xfrm>
            <a:off x="611981" y="1336584"/>
            <a:ext cx="5405834" cy="495217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125695" indent="-179566" defTabSz="912192">
              <a:buFont typeface="Lucida Grande"/>
              <a:tabLst/>
              <a:defRPr sz="1700">
                <a:solidFill>
                  <a:srgbClr val="5E6264"/>
                </a:solidFill>
              </a:defRPr>
            </a:lvl1pPr>
            <a:lvl2pPr marL="562638" indent="-203508" defTabSz="912192">
              <a:buFont typeface="Lucida Grande"/>
              <a:tabLst/>
              <a:defRPr sz="1700">
                <a:solidFill>
                  <a:srgbClr val="5E6264"/>
                </a:solidFill>
              </a:defRPr>
            </a:lvl2pPr>
            <a:lvl3pPr marL="769486" indent="-234817" defTabSz="912192">
              <a:buFont typeface="Lucida Grande"/>
              <a:tabLst/>
              <a:defRPr sz="1700">
                <a:solidFill>
                  <a:srgbClr val="5E6264"/>
                </a:solidFill>
              </a:defRPr>
            </a:lvl3pPr>
            <a:lvl4pPr marL="921695" indent="-179565" defTabSz="912192">
              <a:buFont typeface="Lucida Grande"/>
              <a:buChar char="›"/>
              <a:tabLst/>
              <a:defRPr sz="1700">
                <a:solidFill>
                  <a:srgbClr val="5E6264"/>
                </a:solidFill>
              </a:defRPr>
            </a:lvl4pPr>
            <a:lvl5pPr marL="1076895" indent="-77601" defTabSz="912192">
              <a:buFont typeface="Lucida Grande"/>
              <a:buChar char="›"/>
              <a:tabLst/>
              <a:defRPr sz="1700">
                <a:solidFill>
                  <a:srgbClr val="5E6264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7" name="Title Text"/>
          <p:cNvSpPr txBox="1"/>
          <p:nvPr>
            <p:ph type="title"/>
          </p:nvPr>
        </p:nvSpPr>
        <p:spPr>
          <a:xfrm>
            <a:off x="611981" y="191599"/>
            <a:ext cx="9630044" cy="847149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algn="l">
              <a:lnSpc>
                <a:spcPts val="2900"/>
              </a:lnSpc>
              <a:defRPr>
                <a:solidFill>
                  <a:srgbClr val="00456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hart_0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lide Number"/>
          <p:cNvSpPr txBox="1"/>
          <p:nvPr>
            <p:ph type="sldNum" sz="quarter" idx="2"/>
          </p:nvPr>
        </p:nvSpPr>
        <p:spPr>
          <a:xfrm>
            <a:off x="620486" y="6516722"/>
            <a:ext cx="358413" cy="350662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18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61238" y="321286"/>
            <a:ext cx="1388455" cy="704592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Rectangle 1"/>
          <p:cNvSpPr/>
          <p:nvPr/>
        </p:nvSpPr>
        <p:spPr>
          <a:xfrm>
            <a:off x="722212" y="1409181"/>
            <a:ext cx="2698801" cy="790072"/>
          </a:xfrm>
          <a:prstGeom prst="rect">
            <a:avLst/>
          </a:prstGeom>
          <a:solidFill>
            <a:srgbClr val="008CD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611981" y="191599"/>
            <a:ext cx="9630206" cy="847149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algn="l">
              <a:lnSpc>
                <a:spcPts val="2900"/>
              </a:lnSpc>
              <a:defRPr>
                <a:solidFill>
                  <a:srgbClr val="3F424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sz="quarter" idx="1"/>
          </p:nvPr>
        </p:nvSpPr>
        <p:spPr>
          <a:xfrm>
            <a:off x="818597" y="1481006"/>
            <a:ext cx="2409645" cy="64642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300"/>
              </a:spcBef>
              <a:buSzTx/>
              <a:buFontTx/>
              <a:buNone/>
              <a:tabLst/>
              <a:defRPr sz="1300">
                <a:solidFill>
                  <a:srgbClr val="FFFFFF"/>
                </a:solidFill>
              </a:defRPr>
            </a:lvl1pPr>
            <a:lvl2pPr marL="514753" indent="-155623">
              <a:spcBef>
                <a:spcPts val="300"/>
              </a:spcBef>
              <a:buFontTx/>
              <a:tabLst/>
              <a:defRPr sz="1300">
                <a:solidFill>
                  <a:srgbClr val="FFFFFF"/>
                </a:solidFill>
              </a:defRPr>
            </a:lvl2pPr>
            <a:lvl3pPr marL="714234" indent="-179565">
              <a:spcBef>
                <a:spcPts val="300"/>
              </a:spcBef>
              <a:buFontTx/>
              <a:tabLst/>
              <a:defRPr sz="1300">
                <a:solidFill>
                  <a:srgbClr val="FFFFFF"/>
                </a:solidFill>
              </a:defRPr>
            </a:lvl3pPr>
            <a:lvl4pPr marL="954343" indent="-212214">
              <a:spcBef>
                <a:spcPts val="300"/>
              </a:spcBef>
              <a:buFontTx/>
              <a:buChar char="›"/>
              <a:tabLst/>
              <a:defRPr sz="1300">
                <a:solidFill>
                  <a:srgbClr val="FFFFFF"/>
                </a:solidFill>
              </a:defRPr>
            </a:lvl4pPr>
            <a:lvl5pPr marL="1100175" indent="-100882">
              <a:spcBef>
                <a:spcPts val="300"/>
              </a:spcBef>
              <a:buFontTx/>
              <a:buChar char="›"/>
              <a:tabLst/>
              <a:defRPr sz="13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Rectangle 7"/>
          <p:cNvSpPr/>
          <p:nvPr/>
        </p:nvSpPr>
        <p:spPr>
          <a:xfrm>
            <a:off x="722212" y="2342899"/>
            <a:ext cx="2698801" cy="790072"/>
          </a:xfrm>
          <a:prstGeom prst="rect">
            <a:avLst/>
          </a:prstGeom>
          <a:solidFill>
            <a:srgbClr val="008CD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0" name="Text Placeholder 32"/>
          <p:cNvSpPr/>
          <p:nvPr>
            <p:ph type="body" sz="quarter" idx="13"/>
          </p:nvPr>
        </p:nvSpPr>
        <p:spPr>
          <a:xfrm>
            <a:off x="818597" y="2414727"/>
            <a:ext cx="2409645" cy="64642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spcBef>
                <a:spcPts val="300"/>
              </a:spcBef>
              <a:buSzTx/>
              <a:buFontTx/>
              <a:buNone/>
              <a:tabLst/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191" name="Rectangle 9"/>
          <p:cNvSpPr/>
          <p:nvPr/>
        </p:nvSpPr>
        <p:spPr>
          <a:xfrm>
            <a:off x="722212" y="3276622"/>
            <a:ext cx="2698801" cy="790072"/>
          </a:xfrm>
          <a:prstGeom prst="rect">
            <a:avLst/>
          </a:prstGeom>
          <a:solidFill>
            <a:srgbClr val="008CD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92" name="Text Placeholder 32"/>
          <p:cNvSpPr/>
          <p:nvPr>
            <p:ph type="body" sz="quarter" idx="14"/>
          </p:nvPr>
        </p:nvSpPr>
        <p:spPr>
          <a:xfrm>
            <a:off x="818597" y="3348447"/>
            <a:ext cx="2409645" cy="64642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spcBef>
                <a:spcPts val="300"/>
              </a:spcBef>
              <a:buSzTx/>
              <a:buFontTx/>
              <a:buNone/>
              <a:tabLst/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193" name="Rectangle 11"/>
          <p:cNvSpPr/>
          <p:nvPr/>
        </p:nvSpPr>
        <p:spPr>
          <a:xfrm>
            <a:off x="722212" y="4210339"/>
            <a:ext cx="2698801" cy="790072"/>
          </a:xfrm>
          <a:prstGeom prst="rect">
            <a:avLst/>
          </a:prstGeom>
          <a:solidFill>
            <a:srgbClr val="008CD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94" name="Text Placeholder 32"/>
          <p:cNvSpPr/>
          <p:nvPr>
            <p:ph type="body" sz="quarter" idx="15"/>
          </p:nvPr>
        </p:nvSpPr>
        <p:spPr>
          <a:xfrm>
            <a:off x="818597" y="4282168"/>
            <a:ext cx="2409645" cy="64642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spcBef>
                <a:spcPts val="300"/>
              </a:spcBef>
              <a:buSzTx/>
              <a:buFontTx/>
              <a:buNone/>
              <a:tabLst/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195" name="Rectangle 13"/>
          <p:cNvSpPr/>
          <p:nvPr/>
        </p:nvSpPr>
        <p:spPr>
          <a:xfrm>
            <a:off x="722212" y="5144063"/>
            <a:ext cx="2698801" cy="790072"/>
          </a:xfrm>
          <a:prstGeom prst="rect">
            <a:avLst/>
          </a:prstGeom>
          <a:solidFill>
            <a:srgbClr val="008CD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96" name="Text Placeholder 32"/>
          <p:cNvSpPr/>
          <p:nvPr>
            <p:ph type="body" sz="quarter" idx="16"/>
          </p:nvPr>
        </p:nvSpPr>
        <p:spPr>
          <a:xfrm>
            <a:off x="818597" y="5215890"/>
            <a:ext cx="2409645" cy="64642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spcBef>
                <a:spcPts val="300"/>
              </a:spcBef>
              <a:buSzTx/>
              <a:buFontTx/>
              <a:buNone/>
              <a:tabLst/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197" name="Text Placeholder 32"/>
          <p:cNvSpPr/>
          <p:nvPr>
            <p:ph type="body" sz="quarter" idx="17"/>
          </p:nvPr>
        </p:nvSpPr>
        <p:spPr>
          <a:xfrm>
            <a:off x="3710170" y="1481003"/>
            <a:ext cx="7807243" cy="64642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-140061">
              <a:spcBef>
                <a:spcPts val="300"/>
              </a:spcBef>
              <a:buFont typeface="Lucida Grande"/>
              <a:tabLst/>
              <a:defRPr sz="1300">
                <a:solidFill>
                  <a:srgbClr val="5E6264"/>
                </a:solidFill>
              </a:defRPr>
            </a:pPr>
          </a:p>
        </p:txBody>
      </p:sp>
      <p:sp>
        <p:nvSpPr>
          <p:cNvPr id="198" name="Text Placeholder 32"/>
          <p:cNvSpPr/>
          <p:nvPr>
            <p:ph type="body" sz="quarter" idx="18"/>
          </p:nvPr>
        </p:nvSpPr>
        <p:spPr>
          <a:xfrm>
            <a:off x="3710170" y="2414723"/>
            <a:ext cx="7807243" cy="64642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-140061">
              <a:spcBef>
                <a:spcPts val="300"/>
              </a:spcBef>
              <a:buFont typeface="Lucida Grande"/>
              <a:tabLst/>
              <a:defRPr sz="1300">
                <a:solidFill>
                  <a:srgbClr val="5E6264"/>
                </a:solidFill>
              </a:defRPr>
            </a:pPr>
          </a:p>
        </p:txBody>
      </p:sp>
      <p:sp>
        <p:nvSpPr>
          <p:cNvPr id="199" name="Text Placeholder 32"/>
          <p:cNvSpPr/>
          <p:nvPr>
            <p:ph type="body" sz="quarter" idx="19"/>
          </p:nvPr>
        </p:nvSpPr>
        <p:spPr>
          <a:xfrm>
            <a:off x="3710170" y="3348444"/>
            <a:ext cx="7807243" cy="64642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-140061">
              <a:spcBef>
                <a:spcPts val="300"/>
              </a:spcBef>
              <a:buFont typeface="Lucida Grande"/>
              <a:tabLst/>
              <a:defRPr sz="1300">
                <a:solidFill>
                  <a:srgbClr val="5E6264"/>
                </a:solidFill>
              </a:defRPr>
            </a:pPr>
          </a:p>
        </p:txBody>
      </p:sp>
      <p:sp>
        <p:nvSpPr>
          <p:cNvPr id="200" name="Text Placeholder 32"/>
          <p:cNvSpPr/>
          <p:nvPr>
            <p:ph type="body" sz="quarter" idx="20"/>
          </p:nvPr>
        </p:nvSpPr>
        <p:spPr>
          <a:xfrm>
            <a:off x="3710170" y="4282164"/>
            <a:ext cx="7807243" cy="64642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-140061">
              <a:spcBef>
                <a:spcPts val="300"/>
              </a:spcBef>
              <a:buFont typeface="Lucida Grande"/>
              <a:tabLst/>
              <a:defRPr sz="1300">
                <a:solidFill>
                  <a:srgbClr val="5E6264"/>
                </a:solidFill>
              </a:defRPr>
            </a:pPr>
          </a:p>
        </p:txBody>
      </p:sp>
      <p:sp>
        <p:nvSpPr>
          <p:cNvPr id="201" name="Text Placeholder 32"/>
          <p:cNvSpPr/>
          <p:nvPr>
            <p:ph type="body" sz="quarter" idx="21"/>
          </p:nvPr>
        </p:nvSpPr>
        <p:spPr>
          <a:xfrm>
            <a:off x="3710170" y="5215885"/>
            <a:ext cx="7807243" cy="64642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-140061">
              <a:spcBef>
                <a:spcPts val="300"/>
              </a:spcBef>
              <a:buFont typeface="Lucida Grande"/>
              <a:tabLst/>
              <a:defRPr sz="1300">
                <a:solidFill>
                  <a:srgbClr val="5E6264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hart_0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lide Number"/>
          <p:cNvSpPr txBox="1"/>
          <p:nvPr>
            <p:ph type="sldNum" sz="quarter" idx="2"/>
          </p:nvPr>
        </p:nvSpPr>
        <p:spPr>
          <a:xfrm>
            <a:off x="620486" y="6516722"/>
            <a:ext cx="358413" cy="350662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20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61238" y="321286"/>
            <a:ext cx="1388455" cy="704592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Rectangle 21"/>
          <p:cNvSpPr/>
          <p:nvPr/>
        </p:nvSpPr>
        <p:spPr>
          <a:xfrm>
            <a:off x="8818612" y="2414723"/>
            <a:ext cx="2602415" cy="3519409"/>
          </a:xfrm>
          <a:prstGeom prst="rect">
            <a:avLst/>
          </a:prstGeom>
          <a:solidFill>
            <a:srgbClr val="A6A6A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211" name="Rectangle 22"/>
          <p:cNvSpPr/>
          <p:nvPr/>
        </p:nvSpPr>
        <p:spPr>
          <a:xfrm>
            <a:off x="8818612" y="1409181"/>
            <a:ext cx="2602415" cy="1005546"/>
          </a:xfrm>
          <a:prstGeom prst="rect">
            <a:avLst/>
          </a:prstGeom>
          <a:solidFill>
            <a:srgbClr val="5E626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212" name="Rectangle 18"/>
          <p:cNvSpPr/>
          <p:nvPr/>
        </p:nvSpPr>
        <p:spPr>
          <a:xfrm>
            <a:off x="6119812" y="2414723"/>
            <a:ext cx="2602415" cy="3519409"/>
          </a:xfrm>
          <a:prstGeom prst="rect">
            <a:avLst/>
          </a:prstGeom>
          <a:solidFill>
            <a:srgbClr val="A6A6A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213" name="Rectangle 20"/>
          <p:cNvSpPr/>
          <p:nvPr/>
        </p:nvSpPr>
        <p:spPr>
          <a:xfrm>
            <a:off x="6119812" y="1409181"/>
            <a:ext cx="2602415" cy="1005546"/>
          </a:xfrm>
          <a:prstGeom prst="rect">
            <a:avLst/>
          </a:prstGeom>
          <a:solidFill>
            <a:srgbClr val="5E626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214" name="Rectangle 16"/>
          <p:cNvSpPr/>
          <p:nvPr/>
        </p:nvSpPr>
        <p:spPr>
          <a:xfrm>
            <a:off x="3421012" y="2414723"/>
            <a:ext cx="2602415" cy="3519409"/>
          </a:xfrm>
          <a:prstGeom prst="rect">
            <a:avLst/>
          </a:prstGeom>
          <a:solidFill>
            <a:srgbClr val="A6A6A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215" name="Rectangle 17"/>
          <p:cNvSpPr/>
          <p:nvPr/>
        </p:nvSpPr>
        <p:spPr>
          <a:xfrm>
            <a:off x="3421012" y="1409181"/>
            <a:ext cx="2602415" cy="1005546"/>
          </a:xfrm>
          <a:prstGeom prst="rect">
            <a:avLst/>
          </a:prstGeom>
          <a:solidFill>
            <a:srgbClr val="5E626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216" name="Rectangle 15"/>
          <p:cNvSpPr/>
          <p:nvPr/>
        </p:nvSpPr>
        <p:spPr>
          <a:xfrm>
            <a:off x="722214" y="2414723"/>
            <a:ext cx="2602415" cy="3519409"/>
          </a:xfrm>
          <a:prstGeom prst="rect">
            <a:avLst/>
          </a:prstGeom>
          <a:solidFill>
            <a:srgbClr val="A6A6A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217" name="Rectangle 1"/>
          <p:cNvSpPr/>
          <p:nvPr/>
        </p:nvSpPr>
        <p:spPr>
          <a:xfrm>
            <a:off x="722214" y="1409181"/>
            <a:ext cx="2602415" cy="1005546"/>
          </a:xfrm>
          <a:prstGeom prst="rect">
            <a:avLst/>
          </a:prstGeom>
          <a:solidFill>
            <a:srgbClr val="5E626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218" name="Title Text"/>
          <p:cNvSpPr txBox="1"/>
          <p:nvPr>
            <p:ph type="title"/>
          </p:nvPr>
        </p:nvSpPr>
        <p:spPr>
          <a:xfrm>
            <a:off x="611981" y="191599"/>
            <a:ext cx="9630206" cy="847149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algn="l">
              <a:lnSpc>
                <a:spcPts val="2900"/>
              </a:lnSpc>
              <a:defRPr>
                <a:solidFill>
                  <a:srgbClr val="3F424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9" name="Body Level One…"/>
          <p:cNvSpPr txBox="1"/>
          <p:nvPr>
            <p:ph type="body" sz="quarter" idx="1"/>
          </p:nvPr>
        </p:nvSpPr>
        <p:spPr>
          <a:xfrm>
            <a:off x="818597" y="1481003"/>
            <a:ext cx="2409645" cy="861897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300"/>
              </a:spcBef>
              <a:buSzTx/>
              <a:buFontTx/>
              <a:buNone/>
              <a:tabLst/>
              <a:defRPr sz="1500">
                <a:solidFill>
                  <a:srgbClr val="FFFFFF"/>
                </a:solidFill>
              </a:defRPr>
            </a:lvl1pPr>
            <a:lvl2pPr marL="538695" indent="-179566">
              <a:spcBef>
                <a:spcPts val="300"/>
              </a:spcBef>
              <a:buFontTx/>
              <a:tabLst/>
              <a:defRPr sz="1500">
                <a:solidFill>
                  <a:srgbClr val="FFFFFF"/>
                </a:solidFill>
              </a:defRPr>
            </a:lvl2pPr>
            <a:lvl3pPr marL="741860" indent="-207191">
              <a:spcBef>
                <a:spcPts val="300"/>
              </a:spcBef>
              <a:buFontTx/>
              <a:tabLst/>
              <a:defRPr sz="1500">
                <a:solidFill>
                  <a:srgbClr val="FFFFFF"/>
                </a:solidFill>
              </a:defRPr>
            </a:lvl3pPr>
            <a:lvl4pPr marL="986991" indent="-244862">
              <a:spcBef>
                <a:spcPts val="300"/>
              </a:spcBef>
              <a:buFontTx/>
              <a:buChar char="›"/>
              <a:tabLst/>
              <a:defRPr sz="1500">
                <a:solidFill>
                  <a:srgbClr val="FFFFFF"/>
                </a:solidFill>
              </a:defRPr>
            </a:lvl4pPr>
            <a:lvl5pPr marL="1115696" indent="-116402">
              <a:spcBef>
                <a:spcPts val="300"/>
              </a:spcBef>
              <a:buFontTx/>
              <a:buChar char="›"/>
              <a:tabLst/>
              <a:defRPr sz="15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0" name="Text Placeholder 32"/>
          <p:cNvSpPr/>
          <p:nvPr>
            <p:ph type="body" sz="quarter" idx="13"/>
          </p:nvPr>
        </p:nvSpPr>
        <p:spPr>
          <a:xfrm>
            <a:off x="818597" y="2486548"/>
            <a:ext cx="2409645" cy="33757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83935" indent="-83935" defTabSz="912192">
              <a:spcBef>
                <a:spcPts val="300"/>
              </a:spcBef>
              <a:buFont typeface="Lucida Grande"/>
              <a:tabLst/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221" name="Text Placeholder 32"/>
          <p:cNvSpPr/>
          <p:nvPr>
            <p:ph type="body" sz="quarter" idx="14"/>
          </p:nvPr>
        </p:nvSpPr>
        <p:spPr>
          <a:xfrm>
            <a:off x="3517400" y="1481003"/>
            <a:ext cx="2409644" cy="86189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spcBef>
                <a:spcPts val="300"/>
              </a:spcBef>
              <a:buSzTx/>
              <a:buFontTx/>
              <a:buNone/>
              <a:tabLst/>
              <a:defRPr sz="1500">
                <a:solidFill>
                  <a:srgbClr val="FFFFFF"/>
                </a:solidFill>
              </a:defRPr>
            </a:pPr>
          </a:p>
        </p:txBody>
      </p:sp>
      <p:sp>
        <p:nvSpPr>
          <p:cNvPr id="222" name="Text Placeholder 32"/>
          <p:cNvSpPr/>
          <p:nvPr>
            <p:ph type="body" sz="quarter" idx="15"/>
          </p:nvPr>
        </p:nvSpPr>
        <p:spPr>
          <a:xfrm>
            <a:off x="3517400" y="2486548"/>
            <a:ext cx="2409644" cy="33757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83935" indent="-83935" defTabSz="912192">
              <a:spcBef>
                <a:spcPts val="300"/>
              </a:spcBef>
              <a:buFont typeface="Lucida Grande"/>
              <a:tabLst/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223" name="Text Placeholder 32"/>
          <p:cNvSpPr/>
          <p:nvPr>
            <p:ph type="body" sz="quarter" idx="16"/>
          </p:nvPr>
        </p:nvSpPr>
        <p:spPr>
          <a:xfrm>
            <a:off x="6216198" y="1481003"/>
            <a:ext cx="2409644" cy="86189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spcBef>
                <a:spcPts val="300"/>
              </a:spcBef>
              <a:buSzTx/>
              <a:buFontTx/>
              <a:buNone/>
              <a:tabLst/>
              <a:defRPr sz="1500">
                <a:solidFill>
                  <a:srgbClr val="FFFFFF"/>
                </a:solidFill>
              </a:defRPr>
            </a:pPr>
          </a:p>
        </p:txBody>
      </p:sp>
      <p:sp>
        <p:nvSpPr>
          <p:cNvPr id="224" name="Text Placeholder 32"/>
          <p:cNvSpPr/>
          <p:nvPr>
            <p:ph type="body" sz="quarter" idx="17"/>
          </p:nvPr>
        </p:nvSpPr>
        <p:spPr>
          <a:xfrm>
            <a:off x="6216198" y="2486548"/>
            <a:ext cx="2409644" cy="33757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83935" indent="-83935" defTabSz="912192">
              <a:spcBef>
                <a:spcPts val="300"/>
              </a:spcBef>
              <a:buFont typeface="Lucida Grande"/>
              <a:tabLst/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225" name="Text Placeholder 32"/>
          <p:cNvSpPr/>
          <p:nvPr>
            <p:ph type="body" sz="quarter" idx="18"/>
          </p:nvPr>
        </p:nvSpPr>
        <p:spPr>
          <a:xfrm>
            <a:off x="8914997" y="1481003"/>
            <a:ext cx="2409644" cy="86189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spcBef>
                <a:spcPts val="300"/>
              </a:spcBef>
              <a:buSzTx/>
              <a:buFontTx/>
              <a:buNone/>
              <a:tabLst/>
              <a:defRPr sz="1500">
                <a:solidFill>
                  <a:srgbClr val="FFFFFF"/>
                </a:solidFill>
              </a:defRPr>
            </a:pPr>
          </a:p>
        </p:txBody>
      </p:sp>
      <p:sp>
        <p:nvSpPr>
          <p:cNvPr id="226" name="Text Placeholder 32"/>
          <p:cNvSpPr/>
          <p:nvPr>
            <p:ph type="body" sz="quarter" idx="19"/>
          </p:nvPr>
        </p:nvSpPr>
        <p:spPr>
          <a:xfrm>
            <a:off x="8914997" y="2486548"/>
            <a:ext cx="2409644" cy="33757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83935" indent="-83935" defTabSz="912192">
              <a:spcBef>
                <a:spcPts val="300"/>
              </a:spcBef>
              <a:buFont typeface="Lucida Grande"/>
              <a:tabLst/>
              <a:defRPr sz="13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sinessCard_0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lide Number"/>
          <p:cNvSpPr txBox="1"/>
          <p:nvPr>
            <p:ph type="sldNum" sz="quarter" idx="2"/>
          </p:nvPr>
        </p:nvSpPr>
        <p:spPr>
          <a:xfrm>
            <a:off x="620486" y="6516722"/>
            <a:ext cx="358413" cy="350662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23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61238" y="321286"/>
            <a:ext cx="1388455" cy="70459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Picture 14" descr="Picture 1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5195" y="1188020"/>
            <a:ext cx="2880321" cy="2880321"/>
          </a:xfrm>
          <a:prstGeom prst="rect">
            <a:avLst/>
          </a:prstGeom>
          <a:ln w="12700">
            <a:miter lim="400000"/>
          </a:ln>
        </p:spPr>
      </p:pic>
      <p:sp>
        <p:nvSpPr>
          <p:cNvPr id="236" name="Freeform 4"/>
          <p:cNvSpPr/>
          <p:nvPr/>
        </p:nvSpPr>
        <p:spPr>
          <a:xfrm>
            <a:off x="5120640" y="-1"/>
            <a:ext cx="7142481" cy="6876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32"/>
                </a:lnTo>
                <a:cubicBezTo>
                  <a:pt x="21590" y="7221"/>
                  <a:pt x="21580" y="14411"/>
                  <a:pt x="21569" y="21600"/>
                </a:cubicBezTo>
                <a:lnTo>
                  <a:pt x="4609" y="21536"/>
                </a:lnTo>
                <a:lnTo>
                  <a:pt x="0" y="0"/>
                </a:lnTo>
                <a:close/>
              </a:path>
            </a:pathLst>
          </a:custGeom>
          <a:solidFill>
            <a:srgbClr val="E9EAE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grpSp>
        <p:nvGrpSpPr>
          <p:cNvPr id="239" name="Rectangle 10"/>
          <p:cNvGrpSpPr/>
          <p:nvPr/>
        </p:nvGrpSpPr>
        <p:grpSpPr>
          <a:xfrm>
            <a:off x="529442" y="6508733"/>
            <a:ext cx="5518363" cy="202417"/>
            <a:chOff x="0" y="0"/>
            <a:chExt cx="5518362" cy="202416"/>
          </a:xfrm>
        </p:grpSpPr>
        <p:sp>
          <p:nvSpPr>
            <p:cNvPr id="237" name="Rectangle"/>
            <p:cNvSpPr/>
            <p:nvPr/>
          </p:nvSpPr>
          <p:spPr>
            <a:xfrm>
              <a:off x="0" y="0"/>
              <a:ext cx="5518363" cy="15189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2192">
                <a:defRPr sz="700">
                  <a:solidFill>
                    <a:srgbClr val="3F4244"/>
                  </a:solidFill>
                </a:defRPr>
              </a:pPr>
            </a:p>
          </p:txBody>
        </p:sp>
        <p:sp>
          <p:nvSpPr>
            <p:cNvPr id="238" name="Todos los Derechos Reservados © Valores Corporativos Softtek S.A. de C.V. 2018. Interno."/>
            <p:cNvSpPr txBox="1"/>
            <p:nvPr/>
          </p:nvSpPr>
          <p:spPr>
            <a:xfrm>
              <a:off x="0" y="0"/>
              <a:ext cx="5518363" cy="2024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defTabSz="912192">
                <a:defRPr sz="800">
                  <a:solidFill>
                    <a:srgbClr val="3F4244"/>
                  </a:solidFill>
                </a:defRPr>
              </a:lvl1pPr>
            </a:lstStyle>
            <a:p>
              <a:pPr/>
              <a:r>
                <a:t>Todos los Derechos Reservados © Valores Corporativos Softtek S.A. de C.V. 2018. Interno.</a:t>
              </a:r>
            </a:p>
          </p:txBody>
        </p:sp>
      </p:grpSp>
      <p:sp>
        <p:nvSpPr>
          <p:cNvPr id="240" name="Body Level One…"/>
          <p:cNvSpPr txBox="1"/>
          <p:nvPr>
            <p:ph type="body" sz="quarter" idx="1"/>
          </p:nvPr>
        </p:nvSpPr>
        <p:spPr>
          <a:xfrm>
            <a:off x="7127923" y="2600310"/>
            <a:ext cx="4566487" cy="54471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lnSpc>
                <a:spcPts val="1900"/>
              </a:lnSpc>
              <a:buSzTx/>
              <a:buFontTx/>
              <a:buNone/>
              <a:tabLst/>
              <a:defRPr sz="1900">
                <a:solidFill>
                  <a:srgbClr val="3F4244"/>
                </a:solidFill>
              </a:defRPr>
            </a:lvl1pPr>
            <a:lvl2pPr marL="0" indent="359129">
              <a:lnSpc>
                <a:spcPts val="1900"/>
              </a:lnSpc>
              <a:buSzTx/>
              <a:buFontTx/>
              <a:buNone/>
              <a:tabLst/>
              <a:defRPr sz="1900">
                <a:solidFill>
                  <a:srgbClr val="3F4244"/>
                </a:solidFill>
              </a:defRPr>
            </a:lvl2pPr>
            <a:lvl3pPr marL="0" indent="534669">
              <a:lnSpc>
                <a:spcPts val="1900"/>
              </a:lnSpc>
              <a:buSzTx/>
              <a:buFontTx/>
              <a:buNone/>
              <a:tabLst/>
              <a:defRPr sz="1900">
                <a:solidFill>
                  <a:srgbClr val="3F4244"/>
                </a:solidFill>
              </a:defRPr>
            </a:lvl3pPr>
            <a:lvl4pPr marL="0" indent="742129">
              <a:lnSpc>
                <a:spcPts val="1900"/>
              </a:lnSpc>
              <a:buSzTx/>
              <a:buFontTx/>
              <a:buNone/>
              <a:tabLst/>
              <a:defRPr sz="1900">
                <a:solidFill>
                  <a:srgbClr val="3F4244"/>
                </a:solidFill>
              </a:defRPr>
            </a:lvl4pPr>
            <a:lvl5pPr marL="0" indent="999293">
              <a:lnSpc>
                <a:spcPts val="1900"/>
              </a:lnSpc>
              <a:buSzTx/>
              <a:buFontTx/>
              <a:buNone/>
              <a:tabLst/>
              <a:defRPr sz="1900">
                <a:solidFill>
                  <a:srgbClr val="3F4244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1" name="Text Placeholder 10"/>
          <p:cNvSpPr/>
          <p:nvPr>
            <p:ph type="body" sz="quarter" idx="13"/>
          </p:nvPr>
        </p:nvSpPr>
        <p:spPr>
          <a:xfrm>
            <a:off x="7127923" y="3209045"/>
            <a:ext cx="4566487" cy="99535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spcBef>
                <a:spcPts val="300"/>
              </a:spcBef>
              <a:buSzTx/>
              <a:buFontTx/>
              <a:buNone/>
              <a:tabLst/>
              <a:defRPr sz="1500">
                <a:solidFill>
                  <a:srgbClr val="808080"/>
                </a:solidFill>
              </a:defRPr>
            </a:pPr>
          </a:p>
        </p:txBody>
      </p:sp>
      <p:sp>
        <p:nvSpPr>
          <p:cNvPr id="242" name="Text Placeholder 10"/>
          <p:cNvSpPr/>
          <p:nvPr>
            <p:ph type="body" sz="quarter" idx="14"/>
          </p:nvPr>
        </p:nvSpPr>
        <p:spPr>
          <a:xfrm>
            <a:off x="7127923" y="4497639"/>
            <a:ext cx="4566487" cy="54471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lnSpc>
                <a:spcPts val="1900"/>
              </a:lnSpc>
              <a:buSzTx/>
              <a:buFontTx/>
              <a:buNone/>
              <a:tabLst/>
              <a:defRPr sz="1900">
                <a:solidFill>
                  <a:srgbClr val="3F4244"/>
                </a:solidFill>
              </a:defRPr>
            </a:pPr>
          </a:p>
        </p:txBody>
      </p:sp>
      <p:sp>
        <p:nvSpPr>
          <p:cNvPr id="243" name="Text Placeholder 10"/>
          <p:cNvSpPr/>
          <p:nvPr>
            <p:ph type="body" sz="quarter" idx="15"/>
          </p:nvPr>
        </p:nvSpPr>
        <p:spPr>
          <a:xfrm>
            <a:off x="7127923" y="5118422"/>
            <a:ext cx="4566487" cy="99535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spcBef>
                <a:spcPts val="300"/>
              </a:spcBef>
              <a:buSzTx/>
              <a:buFontTx/>
              <a:buNone/>
              <a:tabLst/>
              <a:defRPr sz="1500">
                <a:solidFill>
                  <a:srgbClr val="808080"/>
                </a:solidFill>
              </a:defRPr>
            </a:pPr>
          </a:p>
        </p:txBody>
      </p:sp>
      <p:sp>
        <p:nvSpPr>
          <p:cNvPr id="244" name="Text Placeholder 10"/>
          <p:cNvSpPr/>
          <p:nvPr>
            <p:ph type="body" sz="quarter" idx="16"/>
          </p:nvPr>
        </p:nvSpPr>
        <p:spPr>
          <a:xfrm>
            <a:off x="7127923" y="690932"/>
            <a:ext cx="4566487" cy="54471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lnSpc>
                <a:spcPts val="1900"/>
              </a:lnSpc>
              <a:buSzTx/>
              <a:buFontTx/>
              <a:buNone/>
              <a:tabLst/>
              <a:defRPr sz="1900">
                <a:solidFill>
                  <a:srgbClr val="3F4244"/>
                </a:solidFill>
              </a:defRPr>
            </a:pPr>
          </a:p>
        </p:txBody>
      </p:sp>
      <p:sp>
        <p:nvSpPr>
          <p:cNvPr id="245" name="Text Placeholder 10"/>
          <p:cNvSpPr/>
          <p:nvPr>
            <p:ph type="body" sz="quarter" idx="17"/>
          </p:nvPr>
        </p:nvSpPr>
        <p:spPr>
          <a:xfrm>
            <a:off x="7127923" y="1311714"/>
            <a:ext cx="4566487" cy="99535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spcBef>
                <a:spcPts val="300"/>
              </a:spcBef>
              <a:buSzTx/>
              <a:buFontTx/>
              <a:buNone/>
              <a:tabLst/>
              <a:defRPr sz="1500">
                <a:solidFill>
                  <a:srgbClr val="808080"/>
                </a:solidFill>
              </a:defRPr>
            </a:pPr>
          </a:p>
        </p:txBody>
      </p:sp>
      <p:pic>
        <p:nvPicPr>
          <p:cNvPr id="246" name="Picture 1" descr="Picture 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27523" y="2916213"/>
            <a:ext cx="1322215" cy="856755"/>
          </a:xfrm>
          <a:prstGeom prst="rect">
            <a:avLst/>
          </a:prstGeom>
          <a:ln w="12700">
            <a:miter lim="400000"/>
          </a:ln>
        </p:spPr>
      </p:pic>
      <p:sp>
        <p:nvSpPr>
          <p:cNvPr id="247" name="Straight Connector 13"/>
          <p:cNvSpPr/>
          <p:nvPr/>
        </p:nvSpPr>
        <p:spPr>
          <a:xfrm>
            <a:off x="4805993" y="-79141"/>
            <a:ext cx="1584178" cy="6955795"/>
          </a:xfrm>
          <a:prstGeom prst="line">
            <a:avLst/>
          </a:prstGeom>
          <a:ln w="57150">
            <a:solidFill>
              <a:srgbClr val="3F4244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Cover_01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Text"/>
          <p:cNvSpPr txBox="1"/>
          <p:nvPr>
            <p:ph type="title"/>
          </p:nvPr>
        </p:nvSpPr>
        <p:spPr>
          <a:xfrm>
            <a:off x="433056" y="2275289"/>
            <a:ext cx="5879529" cy="1939266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algn="l">
              <a:lnSpc>
                <a:spcPct val="90000"/>
              </a:lnSpc>
              <a:defRPr sz="3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8" name="Body Level One…"/>
          <p:cNvSpPr txBox="1"/>
          <p:nvPr>
            <p:ph type="body" sz="quarter" idx="1"/>
          </p:nvPr>
        </p:nvSpPr>
        <p:spPr>
          <a:xfrm>
            <a:off x="433056" y="4286382"/>
            <a:ext cx="5879529" cy="79007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lnSpc>
                <a:spcPct val="80000"/>
              </a:lnSpc>
              <a:buSzTx/>
              <a:buFontTx/>
              <a:buNone/>
              <a:defRPr sz="1900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buSzTx/>
              <a:buFontTx/>
              <a:buNone/>
              <a:defRPr sz="1900">
                <a:solidFill>
                  <a:srgbClr val="FFFFFF"/>
                </a:solidFill>
              </a:defRPr>
            </a:lvl2pPr>
            <a:lvl3pPr marL="0" indent="912192">
              <a:lnSpc>
                <a:spcPct val="80000"/>
              </a:lnSpc>
              <a:buSzTx/>
              <a:buFontTx/>
              <a:buNone/>
              <a:defRPr sz="1900">
                <a:solidFill>
                  <a:srgbClr val="FFFFFF"/>
                </a:solidFill>
              </a:defRPr>
            </a:lvl3pPr>
            <a:lvl4pPr marL="0" indent="1368290">
              <a:lnSpc>
                <a:spcPct val="80000"/>
              </a:lnSpc>
              <a:buSzTx/>
              <a:buFontTx/>
              <a:buNone/>
              <a:defRPr sz="1900">
                <a:solidFill>
                  <a:srgbClr val="FFFFFF"/>
                </a:solidFill>
              </a:defRPr>
            </a:lvl4pPr>
            <a:lvl5pPr marL="0" indent="1824387">
              <a:lnSpc>
                <a:spcPct val="80000"/>
              </a:lnSpc>
              <a:buSzTx/>
              <a:buFontTx/>
              <a:buNone/>
              <a:defRPr sz="19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9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3056" y="5868541"/>
            <a:ext cx="934228" cy="602156"/>
          </a:xfrm>
          <a:prstGeom prst="rect">
            <a:avLst/>
          </a:prstGeom>
          <a:ln w="12700">
            <a:miter lim="400000"/>
          </a:ln>
        </p:spPr>
      </p:pic>
      <p:pic>
        <p:nvPicPr>
          <p:cNvPr id="30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1392" y="0"/>
            <a:ext cx="1779989" cy="1779988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Rectangle 10"/>
          <p:cNvSpPr txBox="1"/>
          <p:nvPr/>
        </p:nvSpPr>
        <p:spPr>
          <a:xfrm>
            <a:off x="4963185" y="6508733"/>
            <a:ext cx="684229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 defTabSz="912192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Todos los Derechos Reservados © Valores Corporativos Softtek S.A. de C.V. 2018. Interno.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_Cover_01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/>
          <p:nvPr>
            <p:ph type="title"/>
          </p:nvPr>
        </p:nvSpPr>
        <p:spPr>
          <a:xfrm>
            <a:off x="433056" y="2275289"/>
            <a:ext cx="5879529" cy="1939266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algn="l">
              <a:lnSpc>
                <a:spcPct val="90000"/>
              </a:lnSpc>
              <a:defRPr sz="3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33056" y="4286382"/>
            <a:ext cx="5879529" cy="79007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lnSpc>
                <a:spcPct val="80000"/>
              </a:lnSpc>
              <a:buSzTx/>
              <a:buFontTx/>
              <a:buNone/>
              <a:defRPr sz="1900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buSzTx/>
              <a:buFontTx/>
              <a:buNone/>
              <a:defRPr sz="1900">
                <a:solidFill>
                  <a:srgbClr val="FFFFFF"/>
                </a:solidFill>
              </a:defRPr>
            </a:lvl2pPr>
            <a:lvl3pPr marL="0" indent="912192">
              <a:lnSpc>
                <a:spcPct val="80000"/>
              </a:lnSpc>
              <a:buSzTx/>
              <a:buFontTx/>
              <a:buNone/>
              <a:defRPr sz="1900">
                <a:solidFill>
                  <a:srgbClr val="FFFFFF"/>
                </a:solidFill>
              </a:defRPr>
            </a:lvl3pPr>
            <a:lvl4pPr marL="0" indent="1368290">
              <a:lnSpc>
                <a:spcPct val="80000"/>
              </a:lnSpc>
              <a:buSzTx/>
              <a:buFontTx/>
              <a:buNone/>
              <a:defRPr sz="1900">
                <a:solidFill>
                  <a:srgbClr val="FFFFFF"/>
                </a:solidFill>
              </a:defRPr>
            </a:lvl4pPr>
            <a:lvl5pPr marL="0" indent="1824387">
              <a:lnSpc>
                <a:spcPct val="80000"/>
              </a:lnSpc>
              <a:buSzTx/>
              <a:buFontTx/>
              <a:buNone/>
              <a:defRPr sz="19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1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1392" y="0"/>
            <a:ext cx="1779989" cy="1779988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3056" y="5868541"/>
            <a:ext cx="934228" cy="602156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Rectangle 9"/>
          <p:cNvSpPr txBox="1"/>
          <p:nvPr/>
        </p:nvSpPr>
        <p:spPr>
          <a:xfrm>
            <a:off x="4963185" y="6508733"/>
            <a:ext cx="684229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 defTabSz="912192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Todos los Derechos Reservados © Valores Corporativos Softtek S.A. de C.V. 2018. Interno.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_Cover_01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/>
          <p:nvPr>
            <p:ph type="title"/>
          </p:nvPr>
        </p:nvSpPr>
        <p:spPr>
          <a:xfrm>
            <a:off x="433056" y="2275289"/>
            <a:ext cx="5879529" cy="1939266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algn="l">
              <a:lnSpc>
                <a:spcPct val="90000"/>
              </a:lnSpc>
              <a:defRPr sz="3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2" name="Body Level One…"/>
          <p:cNvSpPr txBox="1"/>
          <p:nvPr>
            <p:ph type="body" sz="quarter" idx="1"/>
          </p:nvPr>
        </p:nvSpPr>
        <p:spPr>
          <a:xfrm>
            <a:off x="433056" y="4286382"/>
            <a:ext cx="5879529" cy="79007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lnSpc>
                <a:spcPct val="80000"/>
              </a:lnSpc>
              <a:buSzTx/>
              <a:buFontTx/>
              <a:buNone/>
              <a:defRPr sz="1900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buSzTx/>
              <a:buFontTx/>
              <a:buNone/>
              <a:defRPr sz="1900">
                <a:solidFill>
                  <a:srgbClr val="FFFFFF"/>
                </a:solidFill>
              </a:defRPr>
            </a:lvl2pPr>
            <a:lvl3pPr marL="0" indent="912192">
              <a:lnSpc>
                <a:spcPct val="80000"/>
              </a:lnSpc>
              <a:buSzTx/>
              <a:buFontTx/>
              <a:buNone/>
              <a:defRPr sz="1900">
                <a:solidFill>
                  <a:srgbClr val="FFFFFF"/>
                </a:solidFill>
              </a:defRPr>
            </a:lvl3pPr>
            <a:lvl4pPr marL="0" indent="1368290">
              <a:lnSpc>
                <a:spcPct val="80000"/>
              </a:lnSpc>
              <a:buSzTx/>
              <a:buFontTx/>
              <a:buNone/>
              <a:defRPr sz="1900">
                <a:solidFill>
                  <a:srgbClr val="FFFFFF"/>
                </a:solidFill>
              </a:defRPr>
            </a:lvl4pPr>
            <a:lvl5pPr marL="0" indent="1824387">
              <a:lnSpc>
                <a:spcPct val="80000"/>
              </a:lnSpc>
              <a:buSzTx/>
              <a:buFontTx/>
              <a:buNone/>
              <a:defRPr sz="19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3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1392" y="0"/>
            <a:ext cx="1779989" cy="1779988"/>
          </a:xfrm>
          <a:prstGeom prst="rect">
            <a:avLst/>
          </a:prstGeom>
          <a:ln w="12700">
            <a:miter lim="400000"/>
          </a:ln>
        </p:spPr>
      </p:pic>
      <p:pic>
        <p:nvPicPr>
          <p:cNvPr id="54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3056" y="5868541"/>
            <a:ext cx="934228" cy="602156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Rectangle 10"/>
          <p:cNvSpPr txBox="1"/>
          <p:nvPr/>
        </p:nvSpPr>
        <p:spPr>
          <a:xfrm>
            <a:off x="4963185" y="6508733"/>
            <a:ext cx="684229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 defTabSz="912192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Todos los Derechos Reservados © Valores Corporativos Softtek S.A. de C.V. 2018. Interno.</a:t>
            </a:r>
          </a:p>
        </p:txBody>
      </p:sp>
      <p:sp>
        <p:nvSpPr>
          <p:cNvPr id="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6_Bumper_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reeform 1"/>
          <p:cNvSpPr/>
          <p:nvPr/>
        </p:nvSpPr>
        <p:spPr>
          <a:xfrm>
            <a:off x="0" y="-17586"/>
            <a:ext cx="6858000" cy="6858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6671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4" name="Straight Connector 16"/>
          <p:cNvSpPr/>
          <p:nvPr/>
        </p:nvSpPr>
        <p:spPr>
          <a:xfrm>
            <a:off x="10626158" y="-97412"/>
            <a:ext cx="1584178" cy="6955795"/>
          </a:xfrm>
          <a:prstGeom prst="line">
            <a:avLst/>
          </a:prstGeom>
          <a:ln w="57150">
            <a:solidFill>
              <a:schemeClr val="accent4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5" name="Title Text"/>
          <p:cNvSpPr txBox="1"/>
          <p:nvPr>
            <p:ph type="title"/>
          </p:nvPr>
        </p:nvSpPr>
        <p:spPr>
          <a:xfrm>
            <a:off x="542687" y="1003496"/>
            <a:ext cx="4464498" cy="187220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algn="l">
              <a:lnSpc>
                <a:spcPct val="80000"/>
              </a:lnSpc>
              <a:defRPr sz="4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pic>
        <p:nvPicPr>
          <p:cNvPr id="66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63630" y="5934050"/>
            <a:ext cx="822612" cy="530215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8958" y="5724525"/>
            <a:ext cx="1454634" cy="739741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Rectangle 8"/>
          <p:cNvSpPr txBox="1"/>
          <p:nvPr/>
        </p:nvSpPr>
        <p:spPr>
          <a:xfrm>
            <a:off x="4963185" y="6508733"/>
            <a:ext cx="684229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 defTabSz="912192">
              <a:defRPr sz="800">
                <a:solidFill>
                  <a:srgbClr val="5E6264"/>
                </a:solidFill>
              </a:defRPr>
            </a:lvl1pPr>
          </a:lstStyle>
          <a:p>
            <a:pPr/>
            <a:r>
              <a:t>Todos los Derechos Reservados © Valores Corporativos Softtek S.A. de C.V. 2018. Interno.</a:t>
            </a:r>
          </a:p>
        </p:txBody>
      </p:sp>
      <p:sp>
        <p:nvSpPr>
          <p:cNvPr id="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8_Bumper_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1"/>
          <p:cNvSpPr/>
          <p:nvPr/>
        </p:nvSpPr>
        <p:spPr>
          <a:xfrm>
            <a:off x="0" y="-17586"/>
            <a:ext cx="6858000" cy="6858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6671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117A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7" name="Straight Connector 16"/>
          <p:cNvSpPr/>
          <p:nvPr/>
        </p:nvSpPr>
        <p:spPr>
          <a:xfrm>
            <a:off x="10626158" y="-97412"/>
            <a:ext cx="1584178" cy="6955795"/>
          </a:xfrm>
          <a:prstGeom prst="line">
            <a:avLst/>
          </a:prstGeom>
          <a:ln w="57150">
            <a:solidFill>
              <a:srgbClr val="5117A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8" name="Title Text"/>
          <p:cNvSpPr txBox="1"/>
          <p:nvPr>
            <p:ph type="title"/>
          </p:nvPr>
        </p:nvSpPr>
        <p:spPr>
          <a:xfrm>
            <a:off x="542687" y="1003496"/>
            <a:ext cx="4464498" cy="187220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algn="l">
              <a:lnSpc>
                <a:spcPct val="80000"/>
              </a:lnSpc>
              <a:defRPr sz="4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pic>
        <p:nvPicPr>
          <p:cNvPr id="79" name="Picture 12" descr="Picture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63630" y="5934050"/>
            <a:ext cx="822612" cy="530215"/>
          </a:xfrm>
          <a:prstGeom prst="rect">
            <a:avLst/>
          </a:prstGeom>
          <a:ln w="12700">
            <a:miter lim="400000"/>
          </a:ln>
        </p:spPr>
      </p:pic>
      <p:pic>
        <p:nvPicPr>
          <p:cNvPr id="80" name="Picture 13" descr="Picture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8958" y="5724525"/>
            <a:ext cx="1454634" cy="739741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Rectangle 9"/>
          <p:cNvSpPr txBox="1"/>
          <p:nvPr/>
        </p:nvSpPr>
        <p:spPr>
          <a:xfrm>
            <a:off x="4963185" y="6508733"/>
            <a:ext cx="684229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 defTabSz="912192">
              <a:defRPr sz="800">
                <a:solidFill>
                  <a:srgbClr val="5E6264"/>
                </a:solidFill>
              </a:defRPr>
            </a:lvl1pPr>
          </a:lstStyle>
          <a:p>
            <a:pPr/>
            <a:r>
              <a:t>Todos los Derechos Reservados © Valores Corporativos Softtek S.A. de C.V. 2018. Interno.</a:t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9_Bumper_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reeform 1"/>
          <p:cNvSpPr/>
          <p:nvPr/>
        </p:nvSpPr>
        <p:spPr>
          <a:xfrm>
            <a:off x="0" y="-17586"/>
            <a:ext cx="6858000" cy="6858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6671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0" name="Straight Connector 16"/>
          <p:cNvSpPr/>
          <p:nvPr/>
        </p:nvSpPr>
        <p:spPr>
          <a:xfrm>
            <a:off x="10626158" y="-97412"/>
            <a:ext cx="1584178" cy="6955795"/>
          </a:xfrm>
          <a:prstGeom prst="line">
            <a:avLst/>
          </a:prstGeom>
          <a:ln w="57150">
            <a:solidFill>
              <a:schemeClr val="accent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1" name="Title Text"/>
          <p:cNvSpPr txBox="1"/>
          <p:nvPr>
            <p:ph type="title"/>
          </p:nvPr>
        </p:nvSpPr>
        <p:spPr>
          <a:xfrm>
            <a:off x="542687" y="1003496"/>
            <a:ext cx="4464498" cy="187220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algn="l">
              <a:lnSpc>
                <a:spcPct val="80000"/>
              </a:lnSpc>
              <a:defRPr sz="4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pic>
        <p:nvPicPr>
          <p:cNvPr id="92" name="Picture 12" descr="Picture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63630" y="5934050"/>
            <a:ext cx="822612" cy="530215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Picture 13" descr="Picture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8958" y="5724525"/>
            <a:ext cx="1454634" cy="739741"/>
          </a:xfrm>
          <a:prstGeom prst="rect">
            <a:avLst/>
          </a:prstGeom>
          <a:ln w="12700">
            <a:miter lim="400000"/>
          </a:ln>
        </p:spPr>
      </p:pic>
      <p:sp>
        <p:nvSpPr>
          <p:cNvPr id="94" name="Rectangle 9"/>
          <p:cNvSpPr txBox="1"/>
          <p:nvPr/>
        </p:nvSpPr>
        <p:spPr>
          <a:xfrm>
            <a:off x="4963185" y="6508733"/>
            <a:ext cx="684229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 defTabSz="912192">
              <a:defRPr sz="800">
                <a:solidFill>
                  <a:srgbClr val="5E6264"/>
                </a:solidFill>
              </a:defRPr>
            </a:lvl1pPr>
          </a:lstStyle>
          <a:p>
            <a:pPr/>
            <a:r>
              <a:t>Todos los Derechos Reservados © Valores Corporativos Softtek S.A. de C.V. 2018. Interno.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7_Bumper_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Freeform 1"/>
          <p:cNvSpPr/>
          <p:nvPr/>
        </p:nvSpPr>
        <p:spPr>
          <a:xfrm>
            <a:off x="0" y="-17586"/>
            <a:ext cx="6858000" cy="6858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6671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3" name="Straight Connector 16"/>
          <p:cNvSpPr/>
          <p:nvPr/>
        </p:nvSpPr>
        <p:spPr>
          <a:xfrm>
            <a:off x="10626158" y="-97412"/>
            <a:ext cx="1584178" cy="6955795"/>
          </a:xfrm>
          <a:prstGeom prst="line">
            <a:avLst/>
          </a:prstGeom>
          <a:ln w="571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4" name="Title Text"/>
          <p:cNvSpPr txBox="1"/>
          <p:nvPr>
            <p:ph type="title"/>
          </p:nvPr>
        </p:nvSpPr>
        <p:spPr>
          <a:xfrm>
            <a:off x="542687" y="1003496"/>
            <a:ext cx="4464498" cy="187220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algn="l">
              <a:lnSpc>
                <a:spcPct val="80000"/>
              </a:lnSpc>
              <a:defRPr sz="4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pic>
        <p:nvPicPr>
          <p:cNvPr id="105" name="Picture 12" descr="Picture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63630" y="5934050"/>
            <a:ext cx="822612" cy="5302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Picture 13" descr="Picture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8958" y="5724525"/>
            <a:ext cx="1454634" cy="739741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Rectangle 9"/>
          <p:cNvSpPr txBox="1"/>
          <p:nvPr/>
        </p:nvSpPr>
        <p:spPr>
          <a:xfrm>
            <a:off x="4963185" y="6508733"/>
            <a:ext cx="684229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 defTabSz="912192">
              <a:defRPr sz="800">
                <a:solidFill>
                  <a:srgbClr val="5E6264"/>
                </a:solidFill>
              </a:defRPr>
            </a:lvl1pPr>
          </a:lstStyle>
          <a:p>
            <a:pPr/>
            <a:r>
              <a:t>Todos los Derechos Reservados © Valores Corporativos Softtek S.A. de C.V. 2018. Interno.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business cards layout 4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/>
          <p:nvPr>
            <p:ph type="body" sz="quarter" idx="1"/>
          </p:nvPr>
        </p:nvSpPr>
        <p:spPr>
          <a:xfrm>
            <a:off x="7238989" y="4715669"/>
            <a:ext cx="4566487" cy="54471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r">
              <a:lnSpc>
                <a:spcPts val="1900"/>
              </a:lnSpc>
              <a:buSzTx/>
              <a:buFontTx/>
              <a:buNone/>
              <a:defRPr sz="1900"/>
            </a:lvl1pPr>
            <a:lvl2pPr marL="0" indent="349990" algn="r">
              <a:lnSpc>
                <a:spcPts val="1900"/>
              </a:lnSpc>
              <a:buSzTx/>
              <a:buFontTx/>
              <a:buNone/>
              <a:defRPr sz="1900"/>
            </a:lvl2pPr>
            <a:lvl3pPr marL="0" indent="639802" algn="r">
              <a:lnSpc>
                <a:spcPts val="1900"/>
              </a:lnSpc>
              <a:buSzTx/>
              <a:buFontTx/>
              <a:buNone/>
              <a:defRPr sz="1900"/>
            </a:lvl3pPr>
            <a:lvl4pPr marL="0" indent="1368289" algn="r">
              <a:lnSpc>
                <a:spcPts val="1900"/>
              </a:lnSpc>
              <a:buSzTx/>
              <a:buFontTx/>
              <a:buNone/>
              <a:defRPr sz="1900"/>
            </a:lvl4pPr>
            <a:lvl5pPr marL="0" indent="1824385" algn="r">
              <a:lnSpc>
                <a:spcPts val="1900"/>
              </a:lnSpc>
              <a:buSzTx/>
              <a:buFontTx/>
              <a:buNone/>
              <a:defRPr sz="19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Text Placeholder 10"/>
          <p:cNvSpPr/>
          <p:nvPr>
            <p:ph type="body" sz="quarter" idx="13"/>
          </p:nvPr>
        </p:nvSpPr>
        <p:spPr>
          <a:xfrm>
            <a:off x="7238989" y="5366339"/>
            <a:ext cx="4566487" cy="72093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 algn="r">
              <a:spcBef>
                <a:spcPts val="300"/>
              </a:spcBef>
              <a:buSzTx/>
              <a:buFontTx/>
              <a:buNone/>
              <a:defRPr sz="1500">
                <a:solidFill>
                  <a:srgbClr val="929799"/>
                </a:solidFill>
              </a:defRPr>
            </a:pPr>
          </a:p>
        </p:txBody>
      </p:sp>
      <p:pic>
        <p:nvPicPr>
          <p:cNvPr id="117" name="Picture 13" descr="Picture 13"/>
          <p:cNvPicPr>
            <a:picLocks noChangeAspect="1"/>
          </p:cNvPicPr>
          <p:nvPr/>
        </p:nvPicPr>
        <p:blipFill>
          <a:blip r:embed="rId3">
            <a:extLst/>
          </a:blip>
          <a:srcRect l="0" t="0" r="0" b="17845"/>
          <a:stretch>
            <a:fillRect/>
          </a:stretch>
        </p:blipFill>
        <p:spPr>
          <a:xfrm>
            <a:off x="8568083" y="619106"/>
            <a:ext cx="3146658" cy="13321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Picture 6" descr="Picture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3056" y="5423973"/>
            <a:ext cx="1288908" cy="830766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Straight Connector 9"/>
          <p:cNvSpPr/>
          <p:nvPr/>
        </p:nvSpPr>
        <p:spPr>
          <a:xfrm>
            <a:off x="4805993" y="-79141"/>
            <a:ext cx="1584178" cy="6955795"/>
          </a:xfrm>
          <a:prstGeom prst="line">
            <a:avLst/>
          </a:prstGeom>
          <a:ln w="57150">
            <a:solidFill>
              <a:srgbClr val="3F4244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0" name="Rectangle 14"/>
          <p:cNvSpPr txBox="1"/>
          <p:nvPr/>
        </p:nvSpPr>
        <p:spPr>
          <a:xfrm>
            <a:off x="4963185" y="6508733"/>
            <a:ext cx="684229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 defTabSz="912192">
              <a:defRPr sz="800">
                <a:solidFill>
                  <a:srgbClr val="5E6264"/>
                </a:solidFill>
              </a:defRPr>
            </a:lvl1pPr>
          </a:lstStyle>
          <a:p>
            <a:pPr/>
            <a:r>
              <a:t>Todos los Derechos Reservados © Valores Corporativos Softtek S.A. de C.V. 2018. Interno.</a:t>
            </a:r>
          </a:p>
        </p:txBody>
      </p:sp>
      <p:sp>
        <p:nvSpPr>
          <p:cNvPr id="1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15.xml"/><Relationship Id="rId20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951459" y="2700189"/>
            <a:ext cx="6361459" cy="1781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pc="599" sz="11900">
                <a:solidFill>
                  <a:srgbClr val="FFFFFF"/>
                </a:solidFill>
              </a:defRPr>
            </a:pPr>
            <a:r>
              <a:t>Q</a:t>
            </a:r>
            <a:r>
              <a:rPr baseline="30000" spc="599" sz="7900"/>
              <a:t>&amp;</a:t>
            </a:r>
            <a:r>
              <a:t>A</a:t>
            </a:r>
          </a:p>
        </p:txBody>
      </p:sp>
      <p:pic>
        <p:nvPicPr>
          <p:cNvPr id="3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30200" y="683966"/>
            <a:ext cx="971554" cy="626215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640091" y="467941"/>
            <a:ext cx="1656185" cy="842239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Rectangle 9"/>
          <p:cNvSpPr txBox="1"/>
          <p:nvPr/>
        </p:nvSpPr>
        <p:spPr>
          <a:xfrm>
            <a:off x="4963185" y="6508733"/>
            <a:ext cx="684229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 defTabSz="912192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Todos los Derechos Reservados © Valores Corporativos Softtek S.A. de C.V. 2018. Interno.</a:t>
            </a:r>
          </a:p>
        </p:txBody>
      </p:sp>
      <p:sp>
        <p:nvSpPr>
          <p:cNvPr id="6" name="Title Text"/>
          <p:cNvSpPr txBox="1"/>
          <p:nvPr>
            <p:ph type="title"/>
          </p:nvPr>
        </p:nvSpPr>
        <p:spPr>
          <a:xfrm>
            <a:off x="611505" y="91733"/>
            <a:ext cx="11007091" cy="1502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7" name="Body Level One…"/>
          <p:cNvSpPr txBox="1"/>
          <p:nvPr>
            <p:ph type="body" idx="1"/>
          </p:nvPr>
        </p:nvSpPr>
        <p:spPr>
          <a:xfrm>
            <a:off x="611505" y="1594273"/>
            <a:ext cx="11007091" cy="5238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5911215" y="6148658"/>
            <a:ext cx="2853691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  <p:sldLayoutId id="2147483661" r:id="rId17"/>
    <p:sldLayoutId id="2147483662" r:id="rId18"/>
    <p:sldLayoutId id="2147483663" r:id="rId19"/>
    <p:sldLayoutId id="2147483664" r:id="rId20"/>
    <p:sldLayoutId id="2147483665" r:id="rId21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900" u="none">
          <a:ln>
            <a:noFill/>
          </a:ln>
          <a:solidFill>
            <a:srgbClr val="2B2D2E"/>
          </a:solidFill>
          <a:uFillTx/>
          <a:latin typeface="Rockwell"/>
          <a:ea typeface="Rockwell"/>
          <a:cs typeface="Rockwell"/>
          <a:sym typeface="Rockwel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900" u="none">
          <a:ln>
            <a:noFill/>
          </a:ln>
          <a:solidFill>
            <a:srgbClr val="2B2D2E"/>
          </a:solidFill>
          <a:uFillTx/>
          <a:latin typeface="Rockwell"/>
          <a:ea typeface="Rockwell"/>
          <a:cs typeface="Rockwell"/>
          <a:sym typeface="Rockwel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900" u="none">
          <a:ln>
            <a:noFill/>
          </a:ln>
          <a:solidFill>
            <a:srgbClr val="2B2D2E"/>
          </a:solidFill>
          <a:uFillTx/>
          <a:latin typeface="Rockwell"/>
          <a:ea typeface="Rockwell"/>
          <a:cs typeface="Rockwell"/>
          <a:sym typeface="Rockwel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900" u="none">
          <a:ln>
            <a:noFill/>
          </a:ln>
          <a:solidFill>
            <a:srgbClr val="2B2D2E"/>
          </a:solidFill>
          <a:uFillTx/>
          <a:latin typeface="Rockwell"/>
          <a:ea typeface="Rockwell"/>
          <a:cs typeface="Rockwell"/>
          <a:sym typeface="Rockwel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900" u="none">
          <a:ln>
            <a:noFill/>
          </a:ln>
          <a:solidFill>
            <a:srgbClr val="2B2D2E"/>
          </a:solidFill>
          <a:uFillTx/>
          <a:latin typeface="Rockwell"/>
          <a:ea typeface="Rockwell"/>
          <a:cs typeface="Rockwell"/>
          <a:sym typeface="Rockwell"/>
        </a:defRPr>
      </a:lvl5pPr>
      <a:lvl6pPr marL="0" marR="0" indent="456097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900" u="none">
          <a:ln>
            <a:noFill/>
          </a:ln>
          <a:solidFill>
            <a:srgbClr val="2B2D2E"/>
          </a:solidFill>
          <a:uFillTx/>
          <a:latin typeface="Rockwell"/>
          <a:ea typeface="Rockwell"/>
          <a:cs typeface="Rockwell"/>
          <a:sym typeface="Rockwell"/>
        </a:defRPr>
      </a:lvl6pPr>
      <a:lvl7pPr marL="0" marR="0" indent="912192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900" u="none">
          <a:ln>
            <a:noFill/>
          </a:ln>
          <a:solidFill>
            <a:srgbClr val="2B2D2E"/>
          </a:solidFill>
          <a:uFillTx/>
          <a:latin typeface="Rockwell"/>
          <a:ea typeface="Rockwell"/>
          <a:cs typeface="Rockwell"/>
          <a:sym typeface="Rockwell"/>
        </a:defRPr>
      </a:lvl7pPr>
      <a:lvl8pPr marL="0" marR="0" indent="136829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900" u="none">
          <a:ln>
            <a:noFill/>
          </a:ln>
          <a:solidFill>
            <a:srgbClr val="2B2D2E"/>
          </a:solidFill>
          <a:uFillTx/>
          <a:latin typeface="Rockwell"/>
          <a:ea typeface="Rockwell"/>
          <a:cs typeface="Rockwell"/>
          <a:sym typeface="Rockwell"/>
        </a:defRPr>
      </a:lvl8pPr>
      <a:lvl9pPr marL="0" marR="0" indent="1824387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900" u="none">
          <a:ln>
            <a:noFill/>
          </a:ln>
          <a:solidFill>
            <a:srgbClr val="2B2D2E"/>
          </a:solidFill>
          <a:uFillTx/>
          <a:latin typeface="Rockwell"/>
          <a:ea typeface="Rockwell"/>
          <a:cs typeface="Rockwell"/>
          <a:sym typeface="Rockwell"/>
        </a:defRPr>
      </a:lvl9pPr>
    </p:titleStyle>
    <p:bodyStyle>
      <a:lvl1pPr marL="174203" marR="0" indent="-174203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 Rounded MT Bold"/>
        <a:buChar char="›"/>
        <a:tabLst>
          <a:tab pos="165100" algn="l"/>
        </a:tabLst>
        <a:defRPr b="0" baseline="0" cap="none" i="0" spc="0" strike="noStrike" sz="1800" u="none">
          <a:ln>
            <a:noFill/>
          </a:ln>
          <a:solidFill>
            <a:srgbClr val="2B2D2E"/>
          </a:solidFill>
          <a:uFillTx/>
          <a:latin typeface="Arial"/>
          <a:ea typeface="Arial"/>
          <a:cs typeface="Arial"/>
          <a:sym typeface="Arial"/>
        </a:defRPr>
      </a:lvl1pPr>
      <a:lvl2pPr marL="524828" marR="0" indent="-174837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 Rounded MT Bold"/>
        <a:buChar char="›"/>
        <a:tabLst>
          <a:tab pos="165100" algn="l"/>
        </a:tabLst>
        <a:defRPr b="0" baseline="0" cap="none" i="0" spc="0" strike="noStrike" sz="1800" u="none">
          <a:ln>
            <a:noFill/>
          </a:ln>
          <a:solidFill>
            <a:srgbClr val="2B2D2E"/>
          </a:solidFill>
          <a:uFillTx/>
          <a:latin typeface="Arial"/>
          <a:ea typeface="Arial"/>
          <a:cs typeface="Arial"/>
          <a:sym typeface="Arial"/>
        </a:defRPr>
      </a:lvl2pPr>
      <a:lvl3pPr marL="841537" marR="0" indent="-201735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 Rounded MT Bold"/>
        <a:buChar char="›"/>
        <a:tabLst>
          <a:tab pos="165100" algn="l"/>
        </a:tabLst>
        <a:defRPr b="0" baseline="0" cap="none" i="0" spc="0" strike="noStrike" sz="1800" u="none">
          <a:ln>
            <a:noFill/>
          </a:ln>
          <a:solidFill>
            <a:srgbClr val="2B2D2E"/>
          </a:solidFill>
          <a:uFillTx/>
          <a:latin typeface="Arial"/>
          <a:ea typeface="Arial"/>
          <a:cs typeface="Arial"/>
          <a:sym typeface="Arial"/>
        </a:defRPr>
      </a:lvl3pPr>
      <a:lvl4pPr marL="1584335" marR="0" indent="-216046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 Rounded MT Bold"/>
        <a:buChar char="–"/>
        <a:tabLst>
          <a:tab pos="165100" algn="l"/>
        </a:tabLst>
        <a:defRPr b="0" baseline="0" cap="none" i="0" spc="0" strike="noStrike" sz="1800" u="none">
          <a:ln>
            <a:noFill/>
          </a:ln>
          <a:solidFill>
            <a:srgbClr val="2B2D2E"/>
          </a:solidFill>
          <a:uFillTx/>
          <a:latin typeface="Arial"/>
          <a:ea typeface="Arial"/>
          <a:cs typeface="Arial"/>
          <a:sym typeface="Arial"/>
        </a:defRPr>
      </a:lvl4pPr>
      <a:lvl5pPr marL="2040432" marR="0" indent="-216046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 Rounded MT Bold"/>
        <a:buChar char="»"/>
        <a:tabLst>
          <a:tab pos="165100" algn="l"/>
        </a:tabLst>
        <a:defRPr b="0" baseline="0" cap="none" i="0" spc="0" strike="noStrike" sz="1800" u="none">
          <a:ln>
            <a:noFill/>
          </a:ln>
          <a:solidFill>
            <a:srgbClr val="2B2D2E"/>
          </a:solidFill>
          <a:uFillTx/>
          <a:latin typeface="Arial"/>
          <a:ea typeface="Arial"/>
          <a:cs typeface="Arial"/>
          <a:sym typeface="Arial"/>
        </a:defRPr>
      </a:lvl5pPr>
      <a:lvl6pPr marL="2496529" marR="0" indent="-216046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 Rounded MT Bold"/>
        <a:buChar char="•"/>
        <a:tabLst>
          <a:tab pos="165100" algn="l"/>
        </a:tabLst>
        <a:defRPr b="0" baseline="0" cap="none" i="0" spc="0" strike="noStrike" sz="1800" u="none">
          <a:ln>
            <a:noFill/>
          </a:ln>
          <a:solidFill>
            <a:srgbClr val="2B2D2E"/>
          </a:solidFill>
          <a:uFillTx/>
          <a:latin typeface="Arial"/>
          <a:ea typeface="Arial"/>
          <a:cs typeface="Arial"/>
          <a:sym typeface="Arial"/>
        </a:defRPr>
      </a:lvl6pPr>
      <a:lvl7pPr marL="2952625" marR="0" indent="-216046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 Rounded MT Bold"/>
        <a:buChar char="•"/>
        <a:tabLst>
          <a:tab pos="165100" algn="l"/>
        </a:tabLst>
        <a:defRPr b="0" baseline="0" cap="none" i="0" spc="0" strike="noStrike" sz="1800" u="none">
          <a:ln>
            <a:noFill/>
          </a:ln>
          <a:solidFill>
            <a:srgbClr val="2B2D2E"/>
          </a:solidFill>
          <a:uFillTx/>
          <a:latin typeface="Arial"/>
          <a:ea typeface="Arial"/>
          <a:cs typeface="Arial"/>
          <a:sym typeface="Arial"/>
        </a:defRPr>
      </a:lvl7pPr>
      <a:lvl8pPr marL="3408722" marR="0" indent="-216046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 Rounded MT Bold"/>
        <a:buChar char="•"/>
        <a:tabLst>
          <a:tab pos="165100" algn="l"/>
        </a:tabLst>
        <a:defRPr b="0" baseline="0" cap="none" i="0" spc="0" strike="noStrike" sz="1800" u="none">
          <a:ln>
            <a:noFill/>
          </a:ln>
          <a:solidFill>
            <a:srgbClr val="2B2D2E"/>
          </a:solidFill>
          <a:uFillTx/>
          <a:latin typeface="Arial"/>
          <a:ea typeface="Arial"/>
          <a:cs typeface="Arial"/>
          <a:sym typeface="Arial"/>
        </a:defRPr>
      </a:lvl8pPr>
      <a:lvl9pPr marL="3864819" marR="0" indent="-216046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 Rounded MT Bold"/>
        <a:buChar char="•"/>
        <a:tabLst>
          <a:tab pos="165100" algn="l"/>
        </a:tabLst>
        <a:defRPr b="0" baseline="0" cap="none" i="0" spc="0" strike="noStrike" sz="1800" u="none">
          <a:ln>
            <a:noFill/>
          </a:ln>
          <a:solidFill>
            <a:srgbClr val="2B2D2E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itle 2"/>
          <p:cNvSpPr txBox="1"/>
          <p:nvPr>
            <p:ph type="ctrTitle"/>
          </p:nvPr>
        </p:nvSpPr>
        <p:spPr>
          <a:xfrm>
            <a:off x="433057" y="2275289"/>
            <a:ext cx="5879528" cy="1939265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pPr/>
            <a:r>
              <a:t>Certificación Polymer</a:t>
            </a:r>
          </a:p>
        </p:txBody>
      </p:sp>
      <p:sp>
        <p:nvSpPr>
          <p:cNvPr id="257" name="Text Placeholder 3"/>
          <p:cNvSpPr txBox="1"/>
          <p:nvPr>
            <p:ph type="subTitle" sz="quarter" idx="1"/>
          </p:nvPr>
        </p:nvSpPr>
        <p:spPr>
          <a:xfrm>
            <a:off x="433057" y="4286382"/>
            <a:ext cx="5879528" cy="7900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</a:lstStyle>
          <a:p>
            <a:pPr/>
            <a:r>
              <a:t>Plan de Desarrollo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Rectangle 9"/>
          <p:cNvSpPr txBox="1"/>
          <p:nvPr>
            <p:ph type="sldNum" sz="quarter" idx="2"/>
          </p:nvPr>
        </p:nvSpPr>
        <p:spPr>
          <a:xfrm>
            <a:off x="620485" y="6516722"/>
            <a:ext cx="153583" cy="17743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912192">
              <a:defRPr sz="700">
                <a:solidFill>
                  <a:srgbClr val="BFBFB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60" name="Title 7"/>
          <p:cNvSpPr txBox="1"/>
          <p:nvPr>
            <p:ph type="title"/>
          </p:nvPr>
        </p:nvSpPr>
        <p:spPr>
          <a:xfrm>
            <a:off x="611981" y="191599"/>
            <a:ext cx="9630044" cy="847149"/>
          </a:xfrm>
          <a:prstGeom prst="rect">
            <a:avLst/>
          </a:prstGeom>
        </p:spPr>
        <p:txBody>
          <a:bodyPr/>
          <a:lstStyle/>
          <a:p>
            <a:pPr/>
            <a:r>
              <a:t>Restricciones</a:t>
            </a:r>
          </a:p>
        </p:txBody>
      </p:sp>
      <p:graphicFrame>
        <p:nvGraphicFramePr>
          <p:cNvPr id="261" name="Table 10"/>
          <p:cNvGraphicFramePr/>
          <p:nvPr/>
        </p:nvGraphicFramePr>
        <p:xfrm>
          <a:off x="2456755" y="2541257"/>
          <a:ext cx="7541588" cy="107928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770793"/>
                <a:gridCol w="3770793"/>
              </a:tblGrid>
              <a:tr h="25842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Audiencia</a:t>
                      </a:r>
                    </a:p>
                  </a:txBody>
                  <a:tcPr marL="45604" marR="45604" marT="45604" marB="45604" anchor="ctr" anchorCtr="0" horzOverflow="overflow">
                    <a:solidFill>
                      <a:srgbClr val="0045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Propósito</a:t>
                      </a:r>
                    </a:p>
                  </a:txBody>
                  <a:tcPr marL="45604" marR="45604" marT="45604" marB="45604" anchor="ctr" anchorCtr="0" horzOverflow="overflow">
                    <a:solidFill>
                      <a:srgbClr val="004569"/>
                    </a:solidFill>
                  </a:tcPr>
                </a:tc>
              </a:tr>
              <a:tr h="273622">
                <a:tc>
                  <a:txBody>
                    <a:bodyPr/>
                    <a:lstStyle/>
                    <a:p>
                      <a:pPr algn="l" defTabSz="912192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2B2D2E"/>
                          </a:solidFill>
                          <a:latin typeface="+mj-lt"/>
                          <a:ea typeface="+mj-ea"/>
                          <a:cs typeface="+mj-cs"/>
                          <a:sym typeface="Calibri"/>
                        </a:rPr>
                        <a:t>BBVA Stk – Management</a:t>
                      </a:r>
                    </a:p>
                  </a:txBody>
                  <a:tcPr marL="45604" marR="45604" marT="45604" marB="45604" anchor="t" anchorCtr="0" horzOverflow="overflow">
                    <a:solidFill>
                      <a:srgbClr val="CACED3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2192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2B2D2E"/>
                          </a:solidFill>
                          <a:latin typeface="+mj-lt"/>
                          <a:ea typeface="+mj-ea"/>
                          <a:cs typeface="+mj-cs"/>
                          <a:sym typeface="Calibri"/>
                        </a:rPr>
                        <a:t>Revisar modelo de estudio</a:t>
                      </a:r>
                    </a:p>
                  </a:txBody>
                  <a:tcPr marL="45604" marR="45604" marT="45604" marB="45604" anchor="t" anchorCtr="0" horzOverflow="overflow">
                    <a:solidFill>
                      <a:srgbClr val="CACED3"/>
                    </a:solidFill>
                  </a:tcPr>
                </a:tc>
              </a:tr>
              <a:tr h="273622">
                <a:tc>
                  <a:txBody>
                    <a:bodyPr/>
                    <a:lstStyle/>
                    <a:p>
                      <a:pPr algn="l" defTabSz="912192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2B2D2E"/>
                          </a:solidFill>
                          <a:latin typeface="+mj-lt"/>
                          <a:ea typeface="+mj-ea"/>
                          <a:cs typeface="+mj-cs"/>
                          <a:sym typeface="Calibri"/>
                        </a:rPr>
                        <a:t>BBVA Stk – Equipo Polymer</a:t>
                      </a:r>
                    </a:p>
                  </a:txBody>
                  <a:tcPr marL="45604" marR="45604" marT="45604" marB="45604" anchor="t" anchorCtr="0" horzOverflow="overflow">
                    <a:solidFill>
                      <a:srgbClr val="E6E8E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2192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2B2D2E"/>
                          </a:solidFill>
                          <a:latin typeface="+mj-lt"/>
                          <a:ea typeface="+mj-ea"/>
                          <a:cs typeface="+mj-cs"/>
                          <a:sym typeface="Calibri"/>
                        </a:rPr>
                        <a:t>Definir la estrategia de desarrollo para los Candidatos a presentar el examen de certificación.</a:t>
                      </a:r>
                    </a:p>
                  </a:txBody>
                  <a:tcPr marL="45604" marR="45604" marT="45604" marB="45604" anchor="t" anchorCtr="0" horzOverflow="overflow">
                    <a:solidFill>
                      <a:srgbClr val="E6E8EA"/>
                    </a:solidFill>
                  </a:tcPr>
                </a:tc>
              </a:tr>
              <a:tr h="273622">
                <a:tc>
                  <a:txBody>
                    <a:bodyPr/>
                    <a:lstStyle/>
                    <a:p>
                      <a:pPr algn="l" defTabSz="912192">
                        <a:defRPr>
                          <a:latin typeface="+mj-lt"/>
                          <a:ea typeface="+mj-ea"/>
                          <a:cs typeface="+mj-cs"/>
                          <a:sym typeface="Calibri"/>
                        </a:defRPr>
                      </a:pPr>
                    </a:p>
                  </a:txBody>
                  <a:tcPr marL="45604" marR="45604" marT="45604" marB="45604" anchor="t" anchorCtr="0" horzOverflow="overflow">
                    <a:solidFill>
                      <a:srgbClr val="CACED3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2192">
                        <a:defRPr>
                          <a:latin typeface="+mj-lt"/>
                          <a:ea typeface="+mj-ea"/>
                          <a:cs typeface="+mj-cs"/>
                          <a:sym typeface="Calibri"/>
                        </a:defRPr>
                      </a:pPr>
                    </a:p>
                  </a:txBody>
                  <a:tcPr marL="45604" marR="45604" marT="45604" marB="45604" anchor="t" anchorCtr="0" horzOverflow="overflow">
                    <a:solidFill>
                      <a:srgbClr val="CACE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2" name="Table 11"/>
          <p:cNvGraphicFramePr/>
          <p:nvPr/>
        </p:nvGraphicFramePr>
        <p:xfrm>
          <a:off x="2456755" y="4560318"/>
          <a:ext cx="7541588" cy="152012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861896"/>
                <a:gridCol w="861896"/>
                <a:gridCol w="2818681"/>
                <a:gridCol w="1634446"/>
                <a:gridCol w="1364668"/>
              </a:tblGrid>
              <a:tr h="425632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Núm. de versión</a:t>
                      </a:r>
                    </a:p>
                  </a:txBody>
                  <a:tcPr marL="45604" marR="45604" marT="45604" marB="45604" anchor="ctr" anchorCtr="0" horzOverflow="overflow">
                    <a:solidFill>
                      <a:srgbClr val="0045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Fecha de versión</a:t>
                      </a:r>
                    </a:p>
                  </a:txBody>
                  <a:tcPr marL="45604" marR="45604" marT="45604" marB="45604" anchor="ctr" anchorCtr="0" horzOverflow="overflow">
                    <a:solidFill>
                      <a:srgbClr val="0045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Tipo de cambios</a:t>
                      </a:r>
                    </a:p>
                  </a:txBody>
                  <a:tcPr marL="45604" marR="45604" marT="45604" marB="45604" anchor="ctr" anchorCtr="0" horzOverflow="overflow">
                    <a:solidFill>
                      <a:srgbClr val="0045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Dueño / Autor</a:t>
                      </a:r>
                    </a:p>
                  </a:txBody>
                  <a:tcPr marL="45604" marR="45604" marT="45604" marB="45604" anchor="ctr" anchorCtr="0" horzOverflow="overflow">
                    <a:solidFill>
                      <a:srgbClr val="0045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Fecha de revisión / Expiración</a:t>
                      </a:r>
                    </a:p>
                  </a:txBody>
                  <a:tcPr marL="45604" marR="45604" marT="45604" marB="45604" anchor="ctr" anchorCtr="0" horzOverflow="overflow">
                    <a:solidFill>
                      <a:srgbClr val="004569"/>
                    </a:solidFill>
                  </a:tcPr>
                </a:tc>
              </a:tr>
              <a:tr h="273622">
                <a:tc>
                  <a:txBody>
                    <a:bodyPr/>
                    <a:lstStyle/>
                    <a:p>
                      <a:pPr algn="l" defTabSz="912192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2B2D2E"/>
                          </a:solidFill>
                          <a:latin typeface="+mj-lt"/>
                          <a:ea typeface="+mj-ea"/>
                          <a:cs typeface="+mj-cs"/>
                          <a:sym typeface="Calibri"/>
                        </a:rPr>
                        <a:t>1.0</a:t>
                      </a:r>
                    </a:p>
                  </a:txBody>
                  <a:tcPr marL="45604" marR="45604" marT="45604" marB="45604" anchor="t" anchorCtr="0" horzOverflow="overflow">
                    <a:solidFill>
                      <a:srgbClr val="CACED3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2192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2B2D2E"/>
                          </a:solidFill>
                          <a:latin typeface="+mj-lt"/>
                          <a:ea typeface="+mj-ea"/>
                          <a:cs typeface="+mj-cs"/>
                          <a:sym typeface="Calibri"/>
                        </a:rPr>
                        <a:t>15/Nov/18</a:t>
                      </a:r>
                    </a:p>
                  </a:txBody>
                  <a:tcPr marL="45604" marR="45604" marT="45604" marB="45604" anchor="t" anchorCtr="0" horzOverflow="overflow">
                    <a:solidFill>
                      <a:srgbClr val="CACED3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2192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2B2D2E"/>
                          </a:solidFill>
                          <a:latin typeface="+mj-lt"/>
                          <a:ea typeface="+mj-ea"/>
                          <a:cs typeface="+mj-cs"/>
                          <a:sym typeface="Calibri"/>
                        </a:rPr>
                        <a:t>Inicial</a:t>
                      </a:r>
                    </a:p>
                  </a:txBody>
                  <a:tcPr marL="45604" marR="45604" marT="45604" marB="45604" anchor="t" anchorCtr="0" horzOverflow="overflow">
                    <a:solidFill>
                      <a:srgbClr val="CACED3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2192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2B2D2E"/>
                          </a:solidFill>
                          <a:latin typeface="+mj-lt"/>
                          <a:ea typeface="+mj-ea"/>
                          <a:cs typeface="+mj-cs"/>
                          <a:sym typeface="Calibri"/>
                        </a:rPr>
                        <a:t>Jorge Barrón Enríquez</a:t>
                      </a:r>
                    </a:p>
                  </a:txBody>
                  <a:tcPr marL="45604" marR="45604" marT="45604" marB="45604" anchor="t" anchorCtr="0" horzOverflow="overflow">
                    <a:solidFill>
                      <a:srgbClr val="CACED3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2192">
                        <a:defRPr>
                          <a:latin typeface="+mj-lt"/>
                          <a:ea typeface="+mj-ea"/>
                          <a:cs typeface="+mj-cs"/>
                          <a:sym typeface="Calibri"/>
                        </a:defRPr>
                      </a:pPr>
                    </a:p>
                  </a:txBody>
                  <a:tcPr marL="45604" marR="45604" marT="45604" marB="45604" anchor="t" anchorCtr="0" horzOverflow="overflow">
                    <a:solidFill>
                      <a:srgbClr val="CACED3"/>
                    </a:solidFill>
                  </a:tcPr>
                </a:tc>
              </a:tr>
              <a:tr h="273622">
                <a:tc>
                  <a:txBody>
                    <a:bodyPr/>
                    <a:lstStyle/>
                    <a:p>
                      <a:pPr algn="l" defTabSz="912192">
                        <a:defRPr>
                          <a:latin typeface="+mj-lt"/>
                          <a:ea typeface="+mj-ea"/>
                          <a:cs typeface="+mj-cs"/>
                          <a:sym typeface="Calibri"/>
                        </a:defRPr>
                      </a:pPr>
                    </a:p>
                  </a:txBody>
                  <a:tcPr marL="45604" marR="45604" marT="45604" marB="45604" anchor="t" anchorCtr="0" horzOverflow="overflow">
                    <a:solidFill>
                      <a:srgbClr val="E6E8E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2192">
                        <a:defRPr>
                          <a:latin typeface="+mj-lt"/>
                          <a:ea typeface="+mj-ea"/>
                          <a:cs typeface="+mj-cs"/>
                          <a:sym typeface="Calibri"/>
                        </a:defRPr>
                      </a:pPr>
                    </a:p>
                  </a:txBody>
                  <a:tcPr marL="45604" marR="45604" marT="45604" marB="45604" anchor="t" anchorCtr="0" horzOverflow="overflow">
                    <a:solidFill>
                      <a:srgbClr val="E6E8E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2192">
                        <a:defRPr>
                          <a:latin typeface="+mj-lt"/>
                          <a:ea typeface="+mj-ea"/>
                          <a:cs typeface="+mj-cs"/>
                          <a:sym typeface="Calibri"/>
                        </a:defRPr>
                      </a:pPr>
                    </a:p>
                  </a:txBody>
                  <a:tcPr marL="45604" marR="45604" marT="45604" marB="45604" anchor="t" anchorCtr="0" horzOverflow="overflow">
                    <a:solidFill>
                      <a:srgbClr val="E6E8E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2192">
                        <a:defRPr>
                          <a:latin typeface="+mj-lt"/>
                          <a:ea typeface="+mj-ea"/>
                          <a:cs typeface="+mj-cs"/>
                          <a:sym typeface="Calibri"/>
                        </a:defRPr>
                      </a:pPr>
                    </a:p>
                  </a:txBody>
                  <a:tcPr marL="45604" marR="45604" marT="45604" marB="45604" anchor="t" anchorCtr="0" horzOverflow="overflow">
                    <a:solidFill>
                      <a:srgbClr val="E6E8E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2192">
                        <a:defRPr>
                          <a:latin typeface="+mj-lt"/>
                          <a:ea typeface="+mj-ea"/>
                          <a:cs typeface="+mj-cs"/>
                          <a:sym typeface="Calibri"/>
                        </a:defRPr>
                      </a:pPr>
                    </a:p>
                  </a:txBody>
                  <a:tcPr marL="45604" marR="45604" marT="45604" marB="45604" anchor="t" anchorCtr="0" horzOverflow="overflow">
                    <a:solidFill>
                      <a:srgbClr val="E6E8EA"/>
                    </a:solidFill>
                  </a:tcPr>
                </a:tc>
              </a:tr>
              <a:tr h="273622">
                <a:tc>
                  <a:txBody>
                    <a:bodyPr/>
                    <a:lstStyle/>
                    <a:p>
                      <a:pPr algn="l" defTabSz="912192">
                        <a:defRPr>
                          <a:latin typeface="+mj-lt"/>
                          <a:ea typeface="+mj-ea"/>
                          <a:cs typeface="+mj-cs"/>
                          <a:sym typeface="Calibri"/>
                        </a:defRPr>
                      </a:pPr>
                    </a:p>
                  </a:txBody>
                  <a:tcPr marL="45604" marR="45604" marT="45604" marB="45604" anchor="t" anchorCtr="0" horzOverflow="overflow">
                    <a:solidFill>
                      <a:srgbClr val="CACED3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2192">
                        <a:defRPr>
                          <a:latin typeface="+mj-lt"/>
                          <a:ea typeface="+mj-ea"/>
                          <a:cs typeface="+mj-cs"/>
                          <a:sym typeface="Calibri"/>
                        </a:defRPr>
                      </a:pPr>
                    </a:p>
                  </a:txBody>
                  <a:tcPr marL="45604" marR="45604" marT="45604" marB="45604" anchor="t" anchorCtr="0" horzOverflow="overflow">
                    <a:solidFill>
                      <a:srgbClr val="CACED3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2192">
                        <a:defRPr>
                          <a:latin typeface="+mj-lt"/>
                          <a:ea typeface="+mj-ea"/>
                          <a:cs typeface="+mj-cs"/>
                          <a:sym typeface="Calibri"/>
                        </a:defRPr>
                      </a:pPr>
                    </a:p>
                  </a:txBody>
                  <a:tcPr marL="45604" marR="45604" marT="45604" marB="45604" anchor="t" anchorCtr="0" horzOverflow="overflow">
                    <a:solidFill>
                      <a:srgbClr val="CACED3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2192">
                        <a:defRPr>
                          <a:latin typeface="+mj-lt"/>
                          <a:ea typeface="+mj-ea"/>
                          <a:cs typeface="+mj-cs"/>
                          <a:sym typeface="Calibri"/>
                        </a:defRPr>
                      </a:pPr>
                    </a:p>
                  </a:txBody>
                  <a:tcPr marL="45604" marR="45604" marT="45604" marB="45604" anchor="t" anchorCtr="0" horzOverflow="overflow">
                    <a:solidFill>
                      <a:srgbClr val="CACED3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2192">
                        <a:defRPr>
                          <a:latin typeface="+mj-lt"/>
                          <a:ea typeface="+mj-ea"/>
                          <a:cs typeface="+mj-cs"/>
                          <a:sym typeface="Calibri"/>
                        </a:defRPr>
                      </a:pPr>
                    </a:p>
                  </a:txBody>
                  <a:tcPr marL="45604" marR="45604" marT="45604" marB="45604" anchor="t" anchorCtr="0" horzOverflow="overflow">
                    <a:solidFill>
                      <a:srgbClr val="CACED3"/>
                    </a:solidFill>
                  </a:tcPr>
                </a:tc>
              </a:tr>
              <a:tr h="273622">
                <a:tc>
                  <a:txBody>
                    <a:bodyPr/>
                    <a:lstStyle/>
                    <a:p>
                      <a:pPr algn="l" defTabSz="912192">
                        <a:defRPr>
                          <a:latin typeface="+mj-lt"/>
                          <a:ea typeface="+mj-ea"/>
                          <a:cs typeface="+mj-cs"/>
                          <a:sym typeface="Calibri"/>
                        </a:defRPr>
                      </a:pPr>
                    </a:p>
                  </a:txBody>
                  <a:tcPr marL="45604" marR="45604" marT="45604" marB="45604" anchor="t" anchorCtr="0" horzOverflow="overflow">
                    <a:solidFill>
                      <a:srgbClr val="E6E8E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2192">
                        <a:defRPr>
                          <a:latin typeface="+mj-lt"/>
                          <a:ea typeface="+mj-ea"/>
                          <a:cs typeface="+mj-cs"/>
                          <a:sym typeface="Calibri"/>
                        </a:defRPr>
                      </a:pPr>
                    </a:p>
                  </a:txBody>
                  <a:tcPr marL="45604" marR="45604" marT="45604" marB="45604" anchor="t" anchorCtr="0" horzOverflow="overflow">
                    <a:solidFill>
                      <a:srgbClr val="E6E8E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2192">
                        <a:defRPr>
                          <a:latin typeface="+mj-lt"/>
                          <a:ea typeface="+mj-ea"/>
                          <a:cs typeface="+mj-cs"/>
                          <a:sym typeface="Calibri"/>
                        </a:defRPr>
                      </a:pPr>
                    </a:p>
                  </a:txBody>
                  <a:tcPr marL="45604" marR="45604" marT="45604" marB="45604" anchor="t" anchorCtr="0" horzOverflow="overflow">
                    <a:solidFill>
                      <a:srgbClr val="E6E8E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2192">
                        <a:defRPr>
                          <a:latin typeface="+mj-lt"/>
                          <a:ea typeface="+mj-ea"/>
                          <a:cs typeface="+mj-cs"/>
                          <a:sym typeface="Calibri"/>
                        </a:defRPr>
                      </a:pPr>
                    </a:p>
                  </a:txBody>
                  <a:tcPr marL="45604" marR="45604" marT="45604" marB="45604" anchor="t" anchorCtr="0" horzOverflow="overflow">
                    <a:solidFill>
                      <a:srgbClr val="E6E8E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2192">
                        <a:defRPr>
                          <a:latin typeface="+mj-lt"/>
                          <a:ea typeface="+mj-ea"/>
                          <a:cs typeface="+mj-cs"/>
                          <a:sym typeface="Calibri"/>
                        </a:defRPr>
                      </a:pPr>
                    </a:p>
                  </a:txBody>
                  <a:tcPr marL="45604" marR="45604" marT="45604" marB="45604" anchor="t" anchorCtr="0" horzOverflow="overflow">
                    <a:solidFill>
                      <a:srgbClr val="E6E8EA"/>
                    </a:solidFill>
                  </a:tcPr>
                </a:tc>
              </a:tr>
            </a:tbl>
          </a:graphicData>
        </a:graphic>
      </p:graphicFrame>
      <p:sp>
        <p:nvSpPr>
          <p:cNvPr id="263" name="Content Placeholder 5"/>
          <p:cNvSpPr txBox="1"/>
          <p:nvPr/>
        </p:nvSpPr>
        <p:spPr>
          <a:xfrm>
            <a:off x="2020240" y="1193705"/>
            <a:ext cx="8188060" cy="1150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74187" indent="-174187">
              <a:lnSpc>
                <a:spcPct val="80000"/>
              </a:lnSpc>
              <a:spcBef>
                <a:spcPts val="300"/>
              </a:spcBef>
              <a:defRPr b="1" sz="1300">
                <a:solidFill>
                  <a:srgbClr val="3F4244"/>
                </a:solidFill>
              </a:defRPr>
            </a:pPr>
            <a:r>
              <a:t>Nombre del documento:</a:t>
            </a:r>
          </a:p>
          <a:p>
            <a:pPr marL="174187" indent="-174187">
              <a:lnSpc>
                <a:spcPct val="80000"/>
              </a:lnSpc>
              <a:spcBef>
                <a:spcPts val="300"/>
              </a:spcBef>
              <a:defRPr b="1" sz="1300">
                <a:solidFill>
                  <a:srgbClr val="3F4244"/>
                </a:solidFill>
              </a:defRPr>
            </a:pPr>
            <a:r>
              <a:t>Clasificación de la Información: Interno</a:t>
            </a:r>
          </a:p>
          <a:p>
            <a:pPr marL="174187" indent="-174187">
              <a:lnSpc>
                <a:spcPct val="80000"/>
              </a:lnSpc>
              <a:spcBef>
                <a:spcPts val="300"/>
              </a:spcBef>
              <a:defRPr b="1" sz="1300">
                <a:solidFill>
                  <a:srgbClr val="3F4244"/>
                </a:solidFill>
              </a:defRPr>
            </a:pPr>
            <a:r>
              <a:t>Restricciones</a:t>
            </a:r>
          </a:p>
          <a:p>
            <a:pPr lvl="1" marL="449262" indent="-95250">
              <a:spcBef>
                <a:spcPts val="200"/>
              </a:spcBef>
              <a:buSzPct val="100000"/>
              <a:buFont typeface="Arial Rounded MT Bold"/>
              <a:buChar char="›"/>
              <a:defRPr sz="1100">
                <a:solidFill>
                  <a:srgbClr val="3F4244"/>
                </a:solidFill>
              </a:defRPr>
            </a:pPr>
            <a:r>
              <a:t>Los contenidos de este documento son propiedad de Softtek y son internos. Queda estrictamente prohibido cualquier reproducción total o parcial sin la autorización escrita por parte de Softtek. </a:t>
            </a:r>
          </a:p>
          <a:p>
            <a:pPr lvl="1" marL="449262" indent="-95250">
              <a:spcBef>
                <a:spcPts val="200"/>
              </a:spcBef>
              <a:buSzPct val="100000"/>
              <a:buFont typeface="Arial Rounded MT Bold"/>
              <a:buChar char="›"/>
              <a:defRPr sz="1100">
                <a:solidFill>
                  <a:srgbClr val="3F4244"/>
                </a:solidFill>
              </a:defRPr>
            </a:pPr>
            <a:r>
              <a:t>Este documento está sujeto a cambios. Los comentarios, correcciones o dudas deberán ser enviados al autor.</a:t>
            </a:r>
          </a:p>
        </p:txBody>
      </p:sp>
      <p:sp>
        <p:nvSpPr>
          <p:cNvPr id="264" name="Content Placeholder 5"/>
          <p:cNvSpPr txBox="1"/>
          <p:nvPr/>
        </p:nvSpPr>
        <p:spPr>
          <a:xfrm>
            <a:off x="2020240" y="3812261"/>
            <a:ext cx="8188060" cy="768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300">
                <a:solidFill>
                  <a:srgbClr val="3F4244"/>
                </a:solidFill>
              </a:defRPr>
            </a:lvl1pPr>
            <a:lvl2pPr marL="449262" indent="-95250">
              <a:spcBef>
                <a:spcPts val="200"/>
              </a:spcBef>
              <a:buSzPct val="100000"/>
              <a:buFont typeface="Arial Rounded MT Bold"/>
              <a:buChar char="›"/>
              <a:defRPr sz="1100">
                <a:solidFill>
                  <a:srgbClr val="3F4244"/>
                </a:solidFill>
              </a:defRPr>
            </a:lvl2pPr>
          </a:lstStyle>
          <a:p>
            <a:pPr/>
            <a:r>
              <a:t>Tabla de Revisión</a:t>
            </a:r>
          </a:p>
          <a:p>
            <a:pPr lvl="1"/>
            <a:r>
              <a:t>La siguiente tabla enlista las revisiones realizadas a este documento. Debe utilizarse para describir los cambios y adiciones cada vez que este documento vuelva a ser publicado. La descripción debe ser detallada e incluir el nombre de quien solicita los cambios.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 Placeholder 15"/>
          <p:cNvSpPr txBox="1"/>
          <p:nvPr>
            <p:ph type="body" sz="quarter" idx="1"/>
          </p:nvPr>
        </p:nvSpPr>
        <p:spPr>
          <a:xfrm>
            <a:off x="7127923" y="690932"/>
            <a:ext cx="4566487" cy="769688"/>
          </a:xfrm>
          <a:prstGeom prst="rect">
            <a:avLst/>
          </a:prstGeom>
        </p:spPr>
        <p:txBody>
          <a:bodyPr anchor="b"/>
          <a:lstStyle>
            <a:lvl1pPr>
              <a:spcBef>
                <a:spcPts val="1200"/>
              </a:spcBef>
              <a:defRPr sz="5400"/>
            </a:lvl1pPr>
          </a:lstStyle>
          <a:p>
            <a:pPr/>
            <a:r>
              <a:t>Agenda</a:t>
            </a:r>
          </a:p>
        </p:txBody>
      </p:sp>
      <p:sp>
        <p:nvSpPr>
          <p:cNvPr id="267" name="Text Placeholder 16"/>
          <p:cNvSpPr/>
          <p:nvPr>
            <p:ph type="body" idx="17"/>
          </p:nvPr>
        </p:nvSpPr>
        <p:spPr>
          <a:xfrm>
            <a:off x="7127923" y="1311712"/>
            <a:ext cx="4566487" cy="408975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285750" indent="-285750">
              <a:spcBef>
                <a:spcPts val="300"/>
              </a:spcBef>
              <a:buFont typeface="Arial"/>
              <a:buChar char="•"/>
              <a:defRPr sz="3200">
                <a:solidFill>
                  <a:srgbClr val="808080"/>
                </a:solidFill>
              </a:defRPr>
            </a:pPr>
          </a:p>
          <a:p>
            <a:pPr marL="285750" indent="-285750">
              <a:spcBef>
                <a:spcPts val="700"/>
              </a:spcBef>
              <a:buFont typeface="Arial"/>
              <a:buChar char="•"/>
              <a:defRPr sz="3200">
                <a:solidFill>
                  <a:srgbClr val="808080"/>
                </a:solidFill>
              </a:defRPr>
            </a:pPr>
            <a:r>
              <a:t>Perfil del colaborador</a:t>
            </a:r>
          </a:p>
          <a:p>
            <a:pPr marL="285750" indent="-285750">
              <a:spcBef>
                <a:spcPts val="700"/>
              </a:spcBef>
              <a:buFont typeface="Arial"/>
              <a:buChar char="•"/>
              <a:defRPr sz="3200">
                <a:solidFill>
                  <a:srgbClr val="808080"/>
                </a:solidFill>
              </a:defRPr>
            </a:pPr>
            <a:r>
              <a:t>Plan de estudio</a:t>
            </a:r>
          </a:p>
          <a:p>
            <a:pPr marL="285750" indent="-285750">
              <a:spcBef>
                <a:spcPts val="700"/>
              </a:spcBef>
              <a:buFont typeface="Arial"/>
              <a:buChar char="•"/>
              <a:defRPr sz="3200">
                <a:solidFill>
                  <a:srgbClr val="808080"/>
                </a:solidFill>
              </a:defRPr>
            </a:pPr>
            <a:r>
              <a:t>Tiempo de estudio</a:t>
            </a:r>
          </a:p>
          <a:p>
            <a:pPr marL="285750" indent="-285750">
              <a:spcBef>
                <a:spcPts val="700"/>
              </a:spcBef>
              <a:buFont typeface="Arial"/>
              <a:buChar char="•"/>
              <a:defRPr sz="3200">
                <a:solidFill>
                  <a:srgbClr val="808080"/>
                </a:solidFill>
              </a:defRPr>
            </a:pPr>
            <a:r>
              <a:t>Herramientas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Rectangle 9"/>
          <p:cNvSpPr txBox="1"/>
          <p:nvPr>
            <p:ph type="sldNum" sz="quarter" idx="2"/>
          </p:nvPr>
        </p:nvSpPr>
        <p:spPr>
          <a:xfrm>
            <a:off x="620485" y="6516722"/>
            <a:ext cx="153583" cy="17743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912192">
              <a:defRPr sz="700">
                <a:solidFill>
                  <a:srgbClr val="BFBFB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70" name="Title 3"/>
          <p:cNvSpPr txBox="1"/>
          <p:nvPr>
            <p:ph type="title"/>
          </p:nvPr>
        </p:nvSpPr>
        <p:spPr>
          <a:xfrm>
            <a:off x="611981" y="191599"/>
            <a:ext cx="9630044" cy="8471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6264"/>
                </a:solidFill>
              </a:defRPr>
            </a:lvl1pPr>
          </a:lstStyle>
          <a:p>
            <a:pPr/>
            <a:r>
              <a:t>Perfil del colaborador para aplicar examen</a:t>
            </a:r>
          </a:p>
        </p:txBody>
      </p:sp>
      <p:grpSp>
        <p:nvGrpSpPr>
          <p:cNvPr id="273" name="Group 6"/>
          <p:cNvGrpSpPr/>
          <p:nvPr/>
        </p:nvGrpSpPr>
        <p:grpSpPr>
          <a:xfrm>
            <a:off x="6208834" y="1515444"/>
            <a:ext cx="5212195" cy="502774"/>
            <a:chOff x="0" y="0"/>
            <a:chExt cx="5212193" cy="502772"/>
          </a:xfrm>
        </p:grpSpPr>
        <p:sp>
          <p:nvSpPr>
            <p:cNvPr id="271" name="Straight Connector 7"/>
            <p:cNvSpPr/>
            <p:nvPr/>
          </p:nvSpPr>
          <p:spPr>
            <a:xfrm>
              <a:off x="-1" y="-1"/>
              <a:ext cx="5212195" cy="1"/>
            </a:xfrm>
            <a:prstGeom prst="line">
              <a:avLst/>
            </a:prstGeom>
            <a:noFill/>
            <a:ln w="25400" cap="flat">
              <a:solidFill>
                <a:srgbClr val="841A7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2" name="Rectangle 8"/>
            <p:cNvSpPr/>
            <p:nvPr/>
          </p:nvSpPr>
          <p:spPr>
            <a:xfrm>
              <a:off x="0" y="0"/>
              <a:ext cx="166804" cy="502773"/>
            </a:xfrm>
            <a:prstGeom prst="rect">
              <a:avLst/>
            </a:prstGeom>
            <a:solidFill>
              <a:srgbClr val="841A7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</p:grpSp>
      <p:grpSp>
        <p:nvGrpSpPr>
          <p:cNvPr id="276" name="Group 9"/>
          <p:cNvGrpSpPr/>
          <p:nvPr/>
        </p:nvGrpSpPr>
        <p:grpSpPr>
          <a:xfrm>
            <a:off x="6188493" y="4180051"/>
            <a:ext cx="5212194" cy="502774"/>
            <a:chOff x="0" y="0"/>
            <a:chExt cx="5212193" cy="502772"/>
          </a:xfrm>
        </p:grpSpPr>
        <p:sp>
          <p:nvSpPr>
            <p:cNvPr id="274" name="Straight Connector 10"/>
            <p:cNvSpPr/>
            <p:nvPr/>
          </p:nvSpPr>
          <p:spPr>
            <a:xfrm>
              <a:off x="-1" y="-1"/>
              <a:ext cx="5212195" cy="1"/>
            </a:xfrm>
            <a:prstGeom prst="line">
              <a:avLst/>
            </a:prstGeom>
            <a:noFill/>
            <a:ln w="25400" cap="flat">
              <a:solidFill>
                <a:srgbClr val="FF66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5" name="Rectangle 11"/>
            <p:cNvSpPr/>
            <p:nvPr/>
          </p:nvSpPr>
          <p:spPr>
            <a:xfrm>
              <a:off x="0" y="0"/>
              <a:ext cx="166804" cy="502773"/>
            </a:xfrm>
            <a:prstGeom prst="rect">
              <a:avLst/>
            </a:prstGeom>
            <a:solidFill>
              <a:srgbClr val="FF66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</p:grpSp>
      <p:sp>
        <p:nvSpPr>
          <p:cNvPr id="277" name="Text Placeholder 27"/>
          <p:cNvSpPr txBox="1"/>
          <p:nvPr/>
        </p:nvSpPr>
        <p:spPr>
          <a:xfrm>
            <a:off x="625827" y="1121885"/>
            <a:ext cx="5204829" cy="301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00"/>
              </a:spcBef>
              <a:defRPr sz="1500">
                <a:solidFill>
                  <a:srgbClr val="5E6264"/>
                </a:solidFill>
              </a:defRPr>
            </a:lvl1pPr>
          </a:lstStyle>
          <a:p>
            <a:pPr/>
            <a:r>
              <a:t>Conocimientos Técnicos</a:t>
            </a:r>
          </a:p>
        </p:txBody>
      </p:sp>
      <p:sp>
        <p:nvSpPr>
          <p:cNvPr id="278" name="Text Placeholder 27"/>
          <p:cNvSpPr txBox="1"/>
          <p:nvPr/>
        </p:nvSpPr>
        <p:spPr>
          <a:xfrm>
            <a:off x="6188492" y="1121885"/>
            <a:ext cx="5204829" cy="301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00"/>
              </a:spcBef>
              <a:defRPr sz="1500">
                <a:solidFill>
                  <a:srgbClr val="5E6264"/>
                </a:solidFill>
              </a:defRPr>
            </a:lvl1pPr>
          </a:lstStyle>
          <a:p>
            <a:pPr/>
            <a:r>
              <a:t>Experiencia</a:t>
            </a:r>
          </a:p>
        </p:txBody>
      </p:sp>
      <p:sp>
        <p:nvSpPr>
          <p:cNvPr id="279" name="Text Placeholder 27"/>
          <p:cNvSpPr txBox="1"/>
          <p:nvPr/>
        </p:nvSpPr>
        <p:spPr>
          <a:xfrm>
            <a:off x="6188492" y="3779394"/>
            <a:ext cx="5204829" cy="562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00"/>
              </a:spcBef>
              <a:defRPr sz="1500">
                <a:solidFill>
                  <a:srgbClr val="5E6264"/>
                </a:solidFill>
              </a:defRPr>
            </a:lvl1pPr>
          </a:lstStyle>
          <a:p>
            <a:pPr/>
            <a:r>
              <a:t>Inglés técnico</a:t>
            </a:r>
          </a:p>
        </p:txBody>
      </p:sp>
      <p:sp>
        <p:nvSpPr>
          <p:cNvPr id="280" name="Text Placeholder 32"/>
          <p:cNvSpPr txBox="1"/>
          <p:nvPr/>
        </p:nvSpPr>
        <p:spPr>
          <a:xfrm>
            <a:off x="6477649" y="1624657"/>
            <a:ext cx="4915672" cy="5566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300"/>
              </a:spcBef>
              <a:defRPr sz="1500">
                <a:solidFill>
                  <a:srgbClr val="5E6264"/>
                </a:solidFill>
              </a:defRPr>
            </a:pPr>
          </a:p>
        </p:txBody>
      </p:sp>
      <p:sp>
        <p:nvSpPr>
          <p:cNvPr id="281" name="Text Placeholder 32"/>
          <p:cNvSpPr txBox="1"/>
          <p:nvPr/>
        </p:nvSpPr>
        <p:spPr>
          <a:xfrm>
            <a:off x="6477649" y="4282170"/>
            <a:ext cx="4915672" cy="697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25695" indent="-179566">
              <a:spcBef>
                <a:spcPts val="300"/>
              </a:spcBef>
              <a:buSzPct val="100000"/>
              <a:buFont typeface="Arial Rounded MT Bold"/>
              <a:buChar char="›"/>
              <a:defRPr sz="1300">
                <a:solidFill>
                  <a:srgbClr val="5E6264"/>
                </a:solidFill>
              </a:defRPr>
            </a:pPr>
            <a:r>
              <a:t>Buen entendimiento de manuales técnicos</a:t>
            </a:r>
          </a:p>
          <a:p>
            <a:pPr marL="125695" indent="-179566">
              <a:spcBef>
                <a:spcPts val="300"/>
              </a:spcBef>
              <a:buSzPct val="100000"/>
              <a:buFont typeface="Arial Rounded MT Bold"/>
              <a:buChar char="›"/>
              <a:defRPr sz="1300">
                <a:solidFill>
                  <a:srgbClr val="5E6264"/>
                </a:solidFill>
              </a:defRPr>
            </a:pPr>
            <a:r>
              <a:t>Buen entendimiento de problemas y contextos planteados en los distintos ejercicios y prácticas.</a:t>
            </a:r>
          </a:p>
        </p:txBody>
      </p:sp>
      <p:grpSp>
        <p:nvGrpSpPr>
          <p:cNvPr id="284" name="Group 18"/>
          <p:cNvGrpSpPr/>
          <p:nvPr/>
        </p:nvGrpSpPr>
        <p:grpSpPr>
          <a:xfrm>
            <a:off x="618461" y="1515444"/>
            <a:ext cx="5212195" cy="502774"/>
            <a:chOff x="0" y="0"/>
            <a:chExt cx="5212193" cy="502772"/>
          </a:xfrm>
        </p:grpSpPr>
        <p:sp>
          <p:nvSpPr>
            <p:cNvPr id="282" name="Straight Connector 19"/>
            <p:cNvSpPr/>
            <p:nvPr/>
          </p:nvSpPr>
          <p:spPr>
            <a:xfrm>
              <a:off x="-1" y="-1"/>
              <a:ext cx="5212195" cy="1"/>
            </a:xfrm>
            <a:prstGeom prst="line">
              <a:avLst/>
            </a:prstGeom>
            <a:solidFill>
              <a:srgbClr val="00CC66"/>
            </a:solidFill>
            <a:ln w="25400" cap="flat">
              <a:solidFill>
                <a:srgbClr val="00CC6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3" name="Rectangle 20"/>
            <p:cNvSpPr/>
            <p:nvPr/>
          </p:nvSpPr>
          <p:spPr>
            <a:xfrm>
              <a:off x="0" y="0"/>
              <a:ext cx="166804" cy="502773"/>
            </a:xfrm>
            <a:prstGeom prst="rect">
              <a:avLst/>
            </a:prstGeom>
            <a:solidFill>
              <a:srgbClr val="00CC6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</p:grpSp>
      <p:sp>
        <p:nvSpPr>
          <p:cNvPr id="285" name="Text Placeholder 32"/>
          <p:cNvSpPr txBox="1"/>
          <p:nvPr/>
        </p:nvSpPr>
        <p:spPr>
          <a:xfrm>
            <a:off x="914984" y="1624657"/>
            <a:ext cx="4915671" cy="7367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25695" indent="-179566">
              <a:spcBef>
                <a:spcPts val="300"/>
              </a:spcBef>
              <a:buSzPct val="100000"/>
              <a:buFont typeface="Arial Rounded MT Bold"/>
              <a:buChar char="›"/>
              <a:defRPr sz="1300">
                <a:solidFill>
                  <a:srgbClr val="5E6264"/>
                </a:solidFill>
              </a:defRPr>
            </a:pPr>
            <a:r>
              <a:t>Java Script</a:t>
            </a:r>
          </a:p>
          <a:p>
            <a:pPr marL="125695" indent="-179566">
              <a:spcBef>
                <a:spcPts val="300"/>
              </a:spcBef>
              <a:buSzPct val="100000"/>
              <a:buFont typeface="Arial Rounded MT Bold"/>
              <a:buChar char="›"/>
              <a:defRPr sz="1300">
                <a:solidFill>
                  <a:srgbClr val="5E6264"/>
                </a:solidFill>
              </a:defRPr>
            </a:pPr>
            <a:r>
              <a:t>HTML5</a:t>
            </a:r>
          </a:p>
          <a:p>
            <a:pPr marL="125695" indent="-179566">
              <a:spcBef>
                <a:spcPts val="300"/>
              </a:spcBef>
              <a:buSzPct val="100000"/>
              <a:buFont typeface="Arial Rounded MT Bold"/>
              <a:buChar char="›"/>
              <a:defRPr sz="1300">
                <a:solidFill>
                  <a:srgbClr val="5E6264"/>
                </a:solidFill>
              </a:defRPr>
            </a:pPr>
            <a:r>
              <a:t>CSS3</a:t>
            </a:r>
          </a:p>
        </p:txBody>
      </p:sp>
      <p:grpSp>
        <p:nvGrpSpPr>
          <p:cNvPr id="288" name="Group 6"/>
          <p:cNvGrpSpPr/>
          <p:nvPr/>
        </p:nvGrpSpPr>
        <p:grpSpPr>
          <a:xfrm>
            <a:off x="573951" y="4180051"/>
            <a:ext cx="5212194" cy="502774"/>
            <a:chOff x="0" y="0"/>
            <a:chExt cx="5212193" cy="502772"/>
          </a:xfrm>
        </p:grpSpPr>
        <p:sp>
          <p:nvSpPr>
            <p:cNvPr id="286" name="Straight Connector 7"/>
            <p:cNvSpPr/>
            <p:nvPr/>
          </p:nvSpPr>
          <p:spPr>
            <a:xfrm>
              <a:off x="-1" y="-1"/>
              <a:ext cx="5212195" cy="1"/>
            </a:xfrm>
            <a:prstGeom prst="line">
              <a:avLst/>
            </a:prstGeom>
            <a:noFill/>
            <a:ln w="25400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7" name="Rectangle 8"/>
            <p:cNvSpPr/>
            <p:nvPr/>
          </p:nvSpPr>
          <p:spPr>
            <a:xfrm>
              <a:off x="0" y="0"/>
              <a:ext cx="166804" cy="502773"/>
            </a:xfrm>
            <a:prstGeom prst="rect">
              <a:avLst/>
            </a:prstGeom>
            <a:solidFill>
              <a:schemeClr val="accent6"/>
            </a:solidFill>
            <a:ln w="10795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289" name="Text Placeholder 27"/>
          <p:cNvSpPr txBox="1"/>
          <p:nvPr/>
        </p:nvSpPr>
        <p:spPr>
          <a:xfrm>
            <a:off x="625827" y="3819303"/>
            <a:ext cx="5204829" cy="3011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00"/>
              </a:spcBef>
              <a:defRPr sz="1500">
                <a:solidFill>
                  <a:srgbClr val="5E6264"/>
                </a:solidFill>
              </a:defRPr>
            </a:lvl1pPr>
          </a:lstStyle>
          <a:p>
            <a:pPr/>
            <a:r>
              <a:t>Deseable</a:t>
            </a:r>
          </a:p>
        </p:txBody>
      </p:sp>
      <p:sp>
        <p:nvSpPr>
          <p:cNvPr id="290" name="Text Placeholder 32"/>
          <p:cNvSpPr txBox="1"/>
          <p:nvPr/>
        </p:nvSpPr>
        <p:spPr>
          <a:xfrm>
            <a:off x="914984" y="4377420"/>
            <a:ext cx="4915671" cy="7367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25695" indent="-179566">
              <a:spcBef>
                <a:spcPts val="300"/>
              </a:spcBef>
              <a:buSzPct val="100000"/>
              <a:buFont typeface="Arial Rounded MT Bold"/>
              <a:buChar char="›"/>
              <a:defRPr sz="1300">
                <a:solidFill>
                  <a:srgbClr val="5E6264"/>
                </a:solidFill>
              </a:defRPr>
            </a:pPr>
            <a:r>
              <a:t>Manejo de librerías/plugins basados en JS (</a:t>
            </a:r>
            <a:r>
              <a:rPr i="1" sz="1100"/>
              <a:t>Ej: JQuery, Bootstrap</a:t>
            </a:r>
            <a:r>
              <a:t>)</a:t>
            </a:r>
          </a:p>
          <a:p>
            <a:pPr marL="125695" indent="-179566">
              <a:spcBef>
                <a:spcPts val="300"/>
              </a:spcBef>
              <a:buSzPct val="100000"/>
              <a:buFont typeface="Arial Rounded MT Bold"/>
              <a:buChar char="›"/>
              <a:defRPr sz="1300">
                <a:solidFill>
                  <a:srgbClr val="5E6264"/>
                </a:solidFill>
              </a:defRPr>
            </a:pPr>
            <a:r>
              <a:t>Manejo de control de versiones (</a:t>
            </a:r>
            <a:r>
              <a:rPr i="1" sz="1100"/>
              <a:t>Git, GitHub, Bitbucket</a:t>
            </a:r>
            <a:r>
              <a:t>)</a:t>
            </a:r>
          </a:p>
          <a:p>
            <a:pPr marL="125695" indent="-179566">
              <a:spcBef>
                <a:spcPts val="300"/>
              </a:spcBef>
              <a:buSzPct val="100000"/>
              <a:buFont typeface="Arial Rounded MT Bold"/>
              <a:buChar char="›"/>
              <a:defRPr sz="1300">
                <a:solidFill>
                  <a:srgbClr val="5E6264"/>
                </a:solidFill>
              </a:defRPr>
            </a:pPr>
            <a:r>
              <a:t>Web Components</a:t>
            </a:r>
          </a:p>
        </p:txBody>
      </p:sp>
      <p:sp>
        <p:nvSpPr>
          <p:cNvPr id="291" name="Text Placeholder 32"/>
          <p:cNvSpPr txBox="1"/>
          <p:nvPr/>
        </p:nvSpPr>
        <p:spPr>
          <a:xfrm>
            <a:off x="6477649" y="1649641"/>
            <a:ext cx="4915672" cy="966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25695" indent="-179566">
              <a:spcBef>
                <a:spcPts val="300"/>
              </a:spcBef>
              <a:buSzPct val="100000"/>
              <a:buFont typeface="Arial Rounded MT Bold"/>
              <a:buChar char="›"/>
              <a:defRPr sz="1300">
                <a:solidFill>
                  <a:srgbClr val="5E6264"/>
                </a:solidFill>
              </a:defRPr>
            </a:pPr>
            <a:r>
              <a:t>Experiencia en Programación orientada a Objetos</a:t>
            </a:r>
          </a:p>
          <a:p>
            <a:pPr marL="125695" indent="-179566">
              <a:spcBef>
                <a:spcPts val="300"/>
              </a:spcBef>
              <a:buSzPct val="100000"/>
              <a:buFont typeface="Arial Rounded MT Bold"/>
              <a:buChar char="›"/>
              <a:defRPr sz="1300">
                <a:solidFill>
                  <a:srgbClr val="5E6264"/>
                </a:solidFill>
              </a:defRPr>
            </a:pPr>
            <a:r>
              <a:t>Entendimiento del Desarrollo Web</a:t>
            </a:r>
          </a:p>
          <a:p>
            <a:pPr marL="125695" indent="-179566">
              <a:spcBef>
                <a:spcPts val="300"/>
              </a:spcBef>
              <a:buSzPct val="100000"/>
              <a:buFont typeface="Arial Rounded MT Bold"/>
              <a:buChar char="›"/>
              <a:defRPr sz="1300">
                <a:solidFill>
                  <a:srgbClr val="5E6264"/>
                </a:solidFill>
              </a:defRPr>
            </a:pPr>
            <a:r>
              <a:t>Elaboración de formularios</a:t>
            </a:r>
          </a:p>
          <a:p>
            <a:pPr marL="125695" indent="-179566">
              <a:spcBef>
                <a:spcPts val="300"/>
              </a:spcBef>
              <a:buSzPct val="100000"/>
              <a:buFont typeface="Arial Rounded MT Bold"/>
              <a:buChar char="›"/>
              <a:defRPr sz="1300">
                <a:solidFill>
                  <a:srgbClr val="5E6264"/>
                </a:solidFill>
              </a:defRPr>
            </a:pPr>
            <a:r>
              <a:t>Servicios API / REST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Rectangle 9"/>
          <p:cNvSpPr txBox="1"/>
          <p:nvPr>
            <p:ph type="sldNum" sz="quarter" idx="2"/>
          </p:nvPr>
        </p:nvSpPr>
        <p:spPr>
          <a:xfrm>
            <a:off x="620485" y="6516722"/>
            <a:ext cx="153583" cy="17743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912192">
              <a:defRPr sz="700">
                <a:solidFill>
                  <a:srgbClr val="BFBFB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94" name="Title 4"/>
          <p:cNvSpPr txBox="1"/>
          <p:nvPr>
            <p:ph type="title"/>
          </p:nvPr>
        </p:nvSpPr>
        <p:spPr>
          <a:xfrm>
            <a:off x="611980" y="191599"/>
            <a:ext cx="9630207" cy="847149"/>
          </a:xfrm>
          <a:prstGeom prst="rect">
            <a:avLst/>
          </a:prstGeom>
        </p:spPr>
        <p:txBody>
          <a:bodyPr/>
          <a:lstStyle/>
          <a:p>
            <a:pPr/>
            <a:r>
              <a:t>Plan de estudio</a:t>
            </a:r>
          </a:p>
        </p:txBody>
      </p:sp>
      <p:sp>
        <p:nvSpPr>
          <p:cNvPr id="295" name="Text Placeholder 26"/>
          <p:cNvSpPr txBox="1"/>
          <p:nvPr>
            <p:ph type="body" sz="quarter" idx="1"/>
          </p:nvPr>
        </p:nvSpPr>
        <p:spPr>
          <a:xfrm>
            <a:off x="818597" y="1481003"/>
            <a:ext cx="2409645" cy="861896"/>
          </a:xfrm>
          <a:prstGeom prst="rect">
            <a:avLst/>
          </a:prstGeom>
        </p:spPr>
        <p:txBody>
          <a:bodyPr/>
          <a:lstStyle/>
          <a:p>
            <a:pPr/>
            <a:r>
              <a:t>Teoría</a:t>
            </a:r>
          </a:p>
        </p:txBody>
      </p:sp>
      <p:sp>
        <p:nvSpPr>
          <p:cNvPr id="296" name="Text Placeholder 27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83935" indent="-83935" defTabSz="912192">
              <a:spcBef>
                <a:spcPts val="300"/>
              </a:spcBef>
              <a:buFont typeface="Lucida Grande"/>
              <a:tabLst/>
              <a:defRPr sz="1300">
                <a:solidFill>
                  <a:srgbClr val="FFFFFF"/>
                </a:solidFill>
              </a:defRPr>
            </a:pPr>
            <a:r>
              <a:t>1 Semanas </a:t>
            </a:r>
          </a:p>
          <a:p>
            <a:pPr marL="83935" indent="-83935" defTabSz="912192">
              <a:spcBef>
                <a:spcPts val="300"/>
              </a:spcBef>
              <a:buFont typeface="Lucida Grande"/>
              <a:tabLst/>
              <a:defRPr sz="1300">
                <a:solidFill>
                  <a:srgbClr val="FFFFFF"/>
                </a:solidFill>
              </a:defRPr>
            </a:pPr>
            <a:r>
              <a:t>Sesión con colaboradores para establecer:</a:t>
            </a:r>
          </a:p>
          <a:p>
            <a:pPr lvl="1" marL="538695" indent="-179566">
              <a:spcBef>
                <a:spcPts val="300"/>
              </a:spcBef>
              <a:tabLst/>
              <a:defRPr sz="1300">
                <a:solidFill>
                  <a:srgbClr val="FFFFFF"/>
                </a:solidFill>
              </a:defRPr>
            </a:pPr>
            <a:r>
              <a:t>Objetivos</a:t>
            </a:r>
            <a:endParaRPr sz="1500">
              <a:solidFill>
                <a:srgbClr val="5E6264"/>
              </a:solidFill>
            </a:endParaRPr>
          </a:p>
          <a:p>
            <a:pPr lvl="1" marL="538695" indent="-179566">
              <a:spcBef>
                <a:spcPts val="300"/>
              </a:spcBef>
              <a:tabLst/>
              <a:defRPr sz="1300">
                <a:solidFill>
                  <a:srgbClr val="FFFFFF"/>
                </a:solidFill>
              </a:defRPr>
            </a:pPr>
            <a:r>
              <a:t>Plan</a:t>
            </a:r>
            <a:endParaRPr sz="1500">
              <a:solidFill>
                <a:srgbClr val="5E6264"/>
              </a:solidFill>
            </a:endParaRPr>
          </a:p>
          <a:p>
            <a:pPr lvl="1" marL="538695" indent="-179566">
              <a:spcBef>
                <a:spcPts val="300"/>
              </a:spcBef>
              <a:tabLst/>
              <a:defRPr sz="1300">
                <a:solidFill>
                  <a:srgbClr val="FFFFFF"/>
                </a:solidFill>
              </a:defRPr>
            </a:pPr>
            <a:r>
              <a:t>Desarrollo personal</a:t>
            </a:r>
            <a:endParaRPr sz="1500">
              <a:solidFill>
                <a:srgbClr val="5E6264"/>
              </a:solidFill>
            </a:endParaRPr>
          </a:p>
          <a:p>
            <a:pPr marL="83935" indent="-83935" defTabSz="912192">
              <a:spcBef>
                <a:spcPts val="300"/>
              </a:spcBef>
              <a:buFont typeface="Lucida Grande"/>
              <a:tabLst/>
              <a:defRPr sz="1300">
                <a:solidFill>
                  <a:srgbClr val="FFFFFF"/>
                </a:solidFill>
              </a:defRPr>
            </a:pPr>
            <a:r>
              <a:t>Envío del Material</a:t>
            </a:r>
          </a:p>
          <a:p>
            <a:pPr marL="83935" indent="-83935" defTabSz="912192">
              <a:spcBef>
                <a:spcPts val="300"/>
              </a:spcBef>
              <a:buFont typeface="Lucida Grande"/>
              <a:tabLst/>
              <a:defRPr sz="1300">
                <a:solidFill>
                  <a:srgbClr val="FFFFFF"/>
                </a:solidFill>
              </a:defRPr>
            </a:pPr>
            <a:r>
              <a:t>Sesión semanal para resolución de dudas</a:t>
            </a:r>
          </a:p>
        </p:txBody>
      </p:sp>
      <p:sp>
        <p:nvSpPr>
          <p:cNvPr id="297" name="Text Placeholder 28"/>
          <p:cNvSpPr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tabLst/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Ejercicios Prácticos</a:t>
            </a:r>
          </a:p>
        </p:txBody>
      </p:sp>
      <p:sp>
        <p:nvSpPr>
          <p:cNvPr id="298" name="Text Placeholder 29"/>
          <p:cNvSpPr/>
          <p:nvPr>
            <p:ph type="body" idx="1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83935" indent="-83935" defTabSz="912192">
              <a:spcBef>
                <a:spcPts val="300"/>
              </a:spcBef>
              <a:buFont typeface="Lucida Grande"/>
              <a:tabLst/>
              <a:defRPr sz="1300">
                <a:solidFill>
                  <a:srgbClr val="FFFFFF"/>
                </a:solidFill>
              </a:defRPr>
            </a:pPr>
            <a:r>
              <a:t>3 Semanas</a:t>
            </a:r>
          </a:p>
          <a:p>
            <a:pPr marL="83935" indent="-83935" defTabSz="912192">
              <a:spcBef>
                <a:spcPts val="300"/>
              </a:spcBef>
              <a:buFont typeface="Lucida Grande"/>
              <a:tabLst/>
              <a:defRPr sz="1300">
                <a:solidFill>
                  <a:srgbClr val="FFFFFF"/>
                </a:solidFill>
              </a:defRPr>
            </a:pPr>
            <a:r>
              <a:t>Resolución de Ejercicios:</a:t>
            </a:r>
          </a:p>
          <a:p>
            <a:pPr lvl="1" marL="538695" indent="-179566">
              <a:spcBef>
                <a:spcPts val="300"/>
              </a:spcBef>
              <a:tabLst/>
              <a:defRPr sz="1300">
                <a:solidFill>
                  <a:srgbClr val="FFFFFF"/>
                </a:solidFill>
              </a:defRPr>
            </a:pPr>
            <a:r>
              <a:t>HTML5</a:t>
            </a:r>
          </a:p>
          <a:p>
            <a:pPr lvl="1" marL="538695" indent="-179566">
              <a:spcBef>
                <a:spcPts val="300"/>
              </a:spcBef>
              <a:tabLst/>
              <a:defRPr sz="1300">
                <a:solidFill>
                  <a:srgbClr val="FFFFFF"/>
                </a:solidFill>
              </a:defRPr>
            </a:pPr>
            <a:r>
              <a:t>CSS3</a:t>
            </a:r>
          </a:p>
          <a:p>
            <a:pPr lvl="1" marL="538695" indent="-179566">
              <a:spcBef>
                <a:spcPts val="300"/>
              </a:spcBef>
              <a:tabLst/>
              <a:defRPr sz="1300">
                <a:solidFill>
                  <a:srgbClr val="FFFFFF"/>
                </a:solidFill>
              </a:defRPr>
            </a:pPr>
            <a:r>
              <a:t>JavaScript</a:t>
            </a:r>
            <a:endParaRPr sz="1500">
              <a:solidFill>
                <a:srgbClr val="5E6264"/>
              </a:solidFill>
            </a:endParaRPr>
          </a:p>
          <a:p>
            <a:pPr marL="83935" indent="-83935" defTabSz="912192">
              <a:spcBef>
                <a:spcPts val="300"/>
              </a:spcBef>
              <a:buFont typeface="Lucida Grande"/>
              <a:tabLst/>
              <a:defRPr sz="1300">
                <a:solidFill>
                  <a:srgbClr val="FFFFFF"/>
                </a:solidFill>
              </a:defRPr>
            </a:pPr>
            <a:endParaRPr sz="1500">
              <a:solidFill>
                <a:srgbClr val="5E6264"/>
              </a:solidFill>
            </a:endParaRPr>
          </a:p>
          <a:p>
            <a:pPr marL="83935" indent="-83935" defTabSz="912192">
              <a:spcBef>
                <a:spcPts val="300"/>
              </a:spcBef>
              <a:buFont typeface="Lucida Grande"/>
              <a:tabLst/>
              <a:defRPr sz="1300">
                <a:solidFill>
                  <a:srgbClr val="FFFFFF"/>
                </a:solidFill>
              </a:defRPr>
            </a:pPr>
            <a:r>
              <a:t>Liberación de ejercicios semanales (correo)</a:t>
            </a:r>
          </a:p>
          <a:p>
            <a:pPr marL="83935" indent="-83935" defTabSz="912192">
              <a:spcBef>
                <a:spcPts val="300"/>
              </a:spcBef>
              <a:buFont typeface="Lucida Grande"/>
              <a:tabLst/>
              <a:defRPr sz="1300">
                <a:solidFill>
                  <a:srgbClr val="FFFFFF"/>
                </a:solidFill>
              </a:defRPr>
            </a:pPr>
            <a:r>
              <a:t>Asesoría semanal para dudas puntuales</a:t>
            </a:r>
          </a:p>
          <a:p>
            <a:pPr marL="83935" indent="-83935" defTabSz="912192">
              <a:spcBef>
                <a:spcPts val="300"/>
              </a:spcBef>
              <a:buFont typeface="Lucida Grande"/>
              <a:tabLst/>
              <a:defRPr sz="1300">
                <a:solidFill>
                  <a:srgbClr val="FFFFFF"/>
                </a:solidFill>
              </a:defRPr>
            </a:pPr>
            <a:r>
              <a:t>Evaluación</a:t>
            </a:r>
          </a:p>
        </p:txBody>
      </p:sp>
      <p:sp>
        <p:nvSpPr>
          <p:cNvPr id="299" name="Text Placeholder 30"/>
          <p:cNvSpPr/>
          <p:nvPr>
            <p:ph type="body" idx="16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tabLst/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Polymer</a:t>
            </a:r>
          </a:p>
        </p:txBody>
      </p:sp>
      <p:sp>
        <p:nvSpPr>
          <p:cNvPr id="300" name="Text Placeholder 31"/>
          <p:cNvSpPr/>
          <p:nvPr>
            <p:ph type="body" idx="17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83935" indent="-83935" defTabSz="912192">
              <a:spcBef>
                <a:spcPts val="300"/>
              </a:spcBef>
              <a:buFont typeface="Lucida Grande"/>
              <a:tabLst/>
              <a:defRPr sz="1300">
                <a:solidFill>
                  <a:srgbClr val="FFFFFF"/>
                </a:solidFill>
              </a:defRPr>
            </a:pPr>
            <a:r>
              <a:t>2 Semana</a:t>
            </a:r>
          </a:p>
          <a:p>
            <a:pPr marL="83935" indent="-83935" defTabSz="912192">
              <a:spcBef>
                <a:spcPts val="300"/>
              </a:spcBef>
              <a:buFont typeface="Lucida Grande"/>
              <a:tabLst/>
              <a:defRPr sz="1300">
                <a:solidFill>
                  <a:srgbClr val="FFFFFF"/>
                </a:solidFill>
              </a:defRPr>
            </a:pPr>
            <a:r>
              <a:t>Envio de Material de Estudio</a:t>
            </a:r>
          </a:p>
          <a:p>
            <a:pPr marL="83935" indent="-83935" defTabSz="912192">
              <a:spcBef>
                <a:spcPts val="300"/>
              </a:spcBef>
              <a:buFont typeface="Lucida Grande"/>
              <a:tabLst/>
              <a:defRPr sz="1300">
                <a:solidFill>
                  <a:srgbClr val="FFFFFF"/>
                </a:solidFill>
              </a:defRPr>
            </a:pPr>
            <a:r>
              <a:t>Entrega de Ejercicios</a:t>
            </a:r>
          </a:p>
          <a:p>
            <a:pPr marL="83935" indent="-83935" defTabSz="912192">
              <a:spcBef>
                <a:spcPts val="300"/>
              </a:spcBef>
              <a:buFont typeface="Lucida Grande"/>
              <a:tabLst/>
              <a:defRPr sz="1300">
                <a:solidFill>
                  <a:srgbClr val="FFFFFF"/>
                </a:solidFill>
              </a:defRPr>
            </a:pPr>
            <a:r>
              <a:t>Evaluación</a:t>
            </a:r>
          </a:p>
          <a:p>
            <a:pPr marL="0" indent="0" defTabSz="912192">
              <a:spcBef>
                <a:spcPts val="300"/>
              </a:spcBef>
              <a:buSzTx/>
              <a:buFontTx/>
              <a:buNone/>
              <a:tabLst/>
              <a:defRPr sz="1300">
                <a:solidFill>
                  <a:srgbClr val="FFFFFF"/>
                </a:solidFill>
              </a:defRPr>
            </a:pPr>
          </a:p>
          <a:p>
            <a:pPr marL="83935" indent="-83935" defTabSz="912192">
              <a:spcBef>
                <a:spcPts val="300"/>
              </a:spcBef>
              <a:buFont typeface="Lucida Grande"/>
              <a:tabLst/>
              <a:defRPr sz="1300">
                <a:solidFill>
                  <a:srgbClr val="FFFFFF"/>
                </a:solidFill>
              </a:defRPr>
            </a:pPr>
            <a:r>
              <a:t>Simulación de Examen(HackerRank)</a:t>
            </a:r>
          </a:p>
        </p:txBody>
      </p:sp>
      <p:sp>
        <p:nvSpPr>
          <p:cNvPr id="301" name="Text Placeholder 32"/>
          <p:cNvSpPr/>
          <p:nvPr>
            <p:ph type="body" idx="18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tabLst/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Inglés</a:t>
            </a:r>
          </a:p>
        </p:txBody>
      </p:sp>
      <p:sp>
        <p:nvSpPr>
          <p:cNvPr id="302" name="Text Placeholder 33"/>
          <p:cNvSpPr/>
          <p:nvPr>
            <p:ph type="body" idx="19"/>
          </p:nvPr>
        </p:nvSpPr>
        <p:spPr>
          <a:prstGeom prst="rect">
            <a:avLst/>
          </a:prstGeom>
        </p:spPr>
        <p:txBody>
          <a:bodyPr/>
          <a:lstStyle/>
          <a:p>
            <a:pPr marL="83935" indent="-83935" defTabSz="912192">
              <a:spcBef>
                <a:spcPts val="300"/>
              </a:spcBef>
              <a:buFont typeface="Lucida Grande"/>
              <a:tabLst/>
              <a:defRPr sz="13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Rectangle 9"/>
          <p:cNvSpPr txBox="1"/>
          <p:nvPr>
            <p:ph type="sldNum" sz="quarter" idx="2"/>
          </p:nvPr>
        </p:nvSpPr>
        <p:spPr>
          <a:xfrm>
            <a:off x="620485" y="6516722"/>
            <a:ext cx="153583" cy="17743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912192">
              <a:defRPr sz="700">
                <a:solidFill>
                  <a:srgbClr val="BFBFB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05" name="Title 3"/>
          <p:cNvSpPr txBox="1"/>
          <p:nvPr>
            <p:ph type="title"/>
          </p:nvPr>
        </p:nvSpPr>
        <p:spPr>
          <a:xfrm>
            <a:off x="611980" y="191599"/>
            <a:ext cx="9630207" cy="847149"/>
          </a:xfrm>
          <a:prstGeom prst="rect">
            <a:avLst/>
          </a:prstGeom>
        </p:spPr>
        <p:txBody>
          <a:bodyPr/>
          <a:lstStyle/>
          <a:p>
            <a:pPr>
              <a:defRPr sz="4000"/>
            </a:pPr>
            <a:br/>
            <a:r>
              <a:rPr sz="3200"/>
              <a:t>Tiempo de estudio</a:t>
            </a:r>
          </a:p>
        </p:txBody>
      </p:sp>
      <p:sp>
        <p:nvSpPr>
          <p:cNvPr id="306" name="Text Placeholder 6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General</a:t>
            </a:r>
          </a:p>
        </p:txBody>
      </p:sp>
      <p:sp>
        <p:nvSpPr>
          <p:cNvPr id="307" name="Text Placeholder 7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tabLst/>
              <a:defRPr sz="1300">
                <a:solidFill>
                  <a:srgbClr val="FFFFFF"/>
                </a:solidFill>
              </a:defRPr>
            </a:lvl1pPr>
          </a:lstStyle>
          <a:p>
            <a:pPr/>
            <a:r>
              <a:t>Teoría</a:t>
            </a:r>
          </a:p>
        </p:txBody>
      </p:sp>
      <p:sp>
        <p:nvSpPr>
          <p:cNvPr id="308" name="Text Placeholder 8"/>
          <p:cNvSpPr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tabLst/>
              <a:defRPr sz="1300">
                <a:solidFill>
                  <a:srgbClr val="FFFFFF"/>
                </a:solidFill>
              </a:defRPr>
            </a:lvl1pPr>
          </a:lstStyle>
          <a:p>
            <a:pPr/>
            <a:r>
              <a:t>Práctica</a:t>
            </a:r>
          </a:p>
        </p:txBody>
      </p:sp>
      <p:sp>
        <p:nvSpPr>
          <p:cNvPr id="309" name="Text Placeholder 9"/>
          <p:cNvSpPr/>
          <p:nvPr>
            <p:ph type="body" idx="1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tabLst/>
              <a:defRPr sz="1300">
                <a:solidFill>
                  <a:srgbClr val="FFFFFF"/>
                </a:solidFill>
              </a:defRPr>
            </a:lvl1pPr>
          </a:lstStyle>
          <a:p>
            <a:pPr/>
            <a:r>
              <a:t>Polymer</a:t>
            </a:r>
          </a:p>
        </p:txBody>
      </p:sp>
      <p:sp>
        <p:nvSpPr>
          <p:cNvPr id="310" name="Text Placeholder 10"/>
          <p:cNvSpPr/>
          <p:nvPr>
            <p:ph type="body" idx="16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tabLst/>
              <a:defRPr sz="1300">
                <a:solidFill>
                  <a:srgbClr val="FFFFFF"/>
                </a:solidFill>
              </a:defRPr>
            </a:lvl1pPr>
          </a:lstStyle>
          <a:p>
            <a:pPr/>
            <a:r>
              <a:t>Ingles</a:t>
            </a:r>
          </a:p>
        </p:txBody>
      </p:sp>
      <p:sp>
        <p:nvSpPr>
          <p:cNvPr id="311" name="Text Placeholder 5"/>
          <p:cNvSpPr/>
          <p:nvPr>
            <p:ph type="body" idx="17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-140061">
              <a:spcBef>
                <a:spcPts val="300"/>
              </a:spcBef>
              <a:buFont typeface="Lucida Grande"/>
              <a:tabLst/>
              <a:defRPr sz="1300">
                <a:solidFill>
                  <a:srgbClr val="5E6264"/>
                </a:solidFill>
              </a:defRPr>
            </a:lvl1pPr>
          </a:lstStyle>
          <a:p>
            <a:pPr/>
            <a:r>
              <a:t>Definir con DM´s, horarios y tiempos de disponibilidades de Colaboradores.</a:t>
            </a:r>
          </a:p>
        </p:txBody>
      </p:sp>
      <p:sp>
        <p:nvSpPr>
          <p:cNvPr id="312" name="Text Placeholder 11"/>
          <p:cNvSpPr/>
          <p:nvPr>
            <p:ph type="body" idx="18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-140061">
              <a:spcBef>
                <a:spcPts val="300"/>
              </a:spcBef>
              <a:buFont typeface="Lucida Grande"/>
              <a:tabLst/>
              <a:defRPr sz="1300">
                <a:solidFill>
                  <a:srgbClr val="5E6264"/>
                </a:solidFill>
              </a:defRPr>
            </a:lvl1pPr>
          </a:lstStyle>
          <a:p>
            <a:pPr/>
            <a:r>
              <a:t>2 hrs diarias durante 1 (semana) en espacios que el Colaborador administre (casa, oficina, etc.)</a:t>
            </a:r>
          </a:p>
        </p:txBody>
      </p:sp>
      <p:sp>
        <p:nvSpPr>
          <p:cNvPr id="313" name="Text Placeholder 12"/>
          <p:cNvSpPr/>
          <p:nvPr>
            <p:ph type="body" idx="19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-140061">
              <a:spcBef>
                <a:spcPts val="300"/>
              </a:spcBef>
              <a:buFont typeface="Lucida Grande"/>
              <a:tabLst/>
              <a:defRPr sz="1300">
                <a:solidFill>
                  <a:srgbClr val="5E6264"/>
                </a:solidFill>
              </a:defRPr>
            </a:lvl1pPr>
          </a:lstStyle>
          <a:p>
            <a:pPr/>
            <a:r>
              <a:t>2-4hrs diarias durante 3 semanas de ejercicios básicos, intermedios y avanzados en HTML5, CSS3, JavaScript</a:t>
            </a:r>
          </a:p>
        </p:txBody>
      </p:sp>
      <p:sp>
        <p:nvSpPr>
          <p:cNvPr id="314" name="Text Placeholder 13"/>
          <p:cNvSpPr/>
          <p:nvPr>
            <p:ph type="body" idx="20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-140061">
              <a:spcBef>
                <a:spcPts val="300"/>
              </a:spcBef>
              <a:buFont typeface="Lucida Grande"/>
              <a:tabLst/>
              <a:defRPr sz="1300">
                <a:solidFill>
                  <a:srgbClr val="5E6264"/>
                </a:solidFill>
              </a:defRPr>
            </a:lvl1pPr>
          </a:lstStyle>
          <a:p>
            <a:pPr/>
            <a:r>
              <a:t>2 semanas Teoría y Práctica (Codelabs)</a:t>
            </a:r>
          </a:p>
        </p:txBody>
      </p:sp>
      <p:sp>
        <p:nvSpPr>
          <p:cNvPr id="315" name="Text Placeholder 14"/>
          <p:cNvSpPr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-140061">
              <a:spcBef>
                <a:spcPts val="300"/>
              </a:spcBef>
              <a:buFont typeface="Lucida Grande"/>
              <a:tabLst/>
              <a:defRPr sz="1300">
                <a:solidFill>
                  <a:srgbClr val="5E6264"/>
                </a:solidFill>
              </a:defRPr>
            </a:lvl1pPr>
          </a:lstStyle>
          <a:p>
            <a:pPr/>
            <a:r>
              <a:t>¿?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Rectangle 9"/>
          <p:cNvSpPr txBox="1"/>
          <p:nvPr>
            <p:ph type="sldNum" sz="quarter" idx="2"/>
          </p:nvPr>
        </p:nvSpPr>
        <p:spPr>
          <a:xfrm>
            <a:off x="620485" y="6516722"/>
            <a:ext cx="153583" cy="17743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912192">
              <a:defRPr sz="700">
                <a:solidFill>
                  <a:srgbClr val="BFBFB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18" name="Title 4"/>
          <p:cNvSpPr txBox="1"/>
          <p:nvPr>
            <p:ph type="title"/>
          </p:nvPr>
        </p:nvSpPr>
        <p:spPr>
          <a:xfrm>
            <a:off x="611980" y="191599"/>
            <a:ext cx="9630207" cy="847149"/>
          </a:xfrm>
          <a:prstGeom prst="rect">
            <a:avLst/>
          </a:prstGeom>
        </p:spPr>
        <p:txBody>
          <a:bodyPr/>
          <a:lstStyle/>
          <a:p>
            <a:pPr/>
            <a:r>
              <a:t>Herramientas</a:t>
            </a:r>
          </a:p>
        </p:txBody>
      </p:sp>
      <p:sp>
        <p:nvSpPr>
          <p:cNvPr id="319" name="Text Placeholder 26"/>
          <p:cNvSpPr txBox="1"/>
          <p:nvPr>
            <p:ph type="body" sz="quarter" idx="1"/>
          </p:nvPr>
        </p:nvSpPr>
        <p:spPr>
          <a:xfrm>
            <a:off x="818597" y="1481003"/>
            <a:ext cx="2409645" cy="861896"/>
          </a:xfrm>
          <a:prstGeom prst="rect">
            <a:avLst/>
          </a:prstGeom>
        </p:spPr>
        <p:txBody>
          <a:bodyPr/>
          <a:lstStyle/>
          <a:p>
            <a:pPr/>
            <a:r>
              <a:t>Teoría</a:t>
            </a:r>
          </a:p>
        </p:txBody>
      </p:sp>
      <p:sp>
        <p:nvSpPr>
          <p:cNvPr id="320" name="Text Placeholder 27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83935" indent="-83935" defTabSz="912192">
              <a:spcBef>
                <a:spcPts val="300"/>
              </a:spcBef>
              <a:buFont typeface="Lucida Grande"/>
              <a:tabLst/>
              <a:defRPr sz="1300">
                <a:solidFill>
                  <a:srgbClr val="FFFFFF"/>
                </a:solidFill>
              </a:defRPr>
            </a:pPr>
            <a:r>
              <a:t>Video Tutoriales</a:t>
            </a:r>
          </a:p>
          <a:p>
            <a:pPr marL="83935" indent="-83935" defTabSz="912192">
              <a:spcBef>
                <a:spcPts val="300"/>
              </a:spcBef>
              <a:buFont typeface="Lucida Grande"/>
              <a:tabLst/>
              <a:defRPr sz="1300">
                <a:solidFill>
                  <a:srgbClr val="FFFFFF"/>
                </a:solidFill>
              </a:defRPr>
            </a:pPr>
            <a:r>
              <a:t>Libros electrónicos</a:t>
            </a:r>
          </a:p>
          <a:p>
            <a:pPr marL="83935" indent="-83935" defTabSz="912192">
              <a:spcBef>
                <a:spcPts val="300"/>
              </a:spcBef>
              <a:buFont typeface="Lucida Grande"/>
              <a:tabLst/>
              <a:defRPr sz="1300">
                <a:solidFill>
                  <a:srgbClr val="FFFFFF"/>
                </a:solidFill>
              </a:defRPr>
            </a:pPr>
            <a:r>
              <a:t>Sitios Oficiales (Mozilla, W3)</a:t>
            </a:r>
          </a:p>
        </p:txBody>
      </p:sp>
      <p:sp>
        <p:nvSpPr>
          <p:cNvPr id="321" name="Text Placeholder 28"/>
          <p:cNvSpPr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tabLst/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Ejercicios Prácticos</a:t>
            </a:r>
          </a:p>
        </p:txBody>
      </p:sp>
      <p:sp>
        <p:nvSpPr>
          <p:cNvPr id="322" name="Text Placeholder 29"/>
          <p:cNvSpPr/>
          <p:nvPr>
            <p:ph type="body" idx="1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83935" indent="-83935" defTabSz="912192">
              <a:spcBef>
                <a:spcPts val="300"/>
              </a:spcBef>
              <a:buFont typeface="Lucida Grande"/>
              <a:tabLst/>
              <a:defRPr sz="1300">
                <a:solidFill>
                  <a:srgbClr val="FFFFFF"/>
                </a:solidFill>
              </a:defRPr>
            </a:pPr>
            <a:r>
              <a:t>Free Code Camp</a:t>
            </a:r>
          </a:p>
          <a:p>
            <a:pPr marL="83935" indent="-83935" defTabSz="912192">
              <a:spcBef>
                <a:spcPts val="300"/>
              </a:spcBef>
              <a:buFont typeface="Lucida Grande"/>
              <a:tabLst/>
              <a:defRPr sz="1300">
                <a:solidFill>
                  <a:srgbClr val="FFFFFF"/>
                </a:solidFill>
              </a:defRPr>
            </a:pPr>
            <a:r>
              <a:t>Hackerrank</a:t>
            </a:r>
          </a:p>
          <a:p>
            <a:pPr marL="83935" indent="-83935" defTabSz="912192">
              <a:spcBef>
                <a:spcPts val="300"/>
              </a:spcBef>
              <a:buFont typeface="Lucida Grande"/>
              <a:tabLst/>
              <a:defRPr sz="1300">
                <a:solidFill>
                  <a:srgbClr val="FFFFFF"/>
                </a:solidFill>
              </a:defRPr>
            </a:pPr>
            <a:r>
              <a:t>Examen de precertificación BBVA</a:t>
            </a:r>
          </a:p>
        </p:txBody>
      </p:sp>
      <p:sp>
        <p:nvSpPr>
          <p:cNvPr id="323" name="Text Placeholder 30"/>
          <p:cNvSpPr/>
          <p:nvPr>
            <p:ph type="body" idx="16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tabLst/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Polymer</a:t>
            </a:r>
          </a:p>
        </p:txBody>
      </p:sp>
      <p:sp>
        <p:nvSpPr>
          <p:cNvPr id="324" name="Text Placeholder 31"/>
          <p:cNvSpPr/>
          <p:nvPr>
            <p:ph type="body" idx="17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83935" indent="-83935" defTabSz="912192">
              <a:spcBef>
                <a:spcPts val="300"/>
              </a:spcBef>
              <a:buFont typeface="Lucida Grande"/>
              <a:tabLst/>
              <a:defRPr sz="1300">
                <a:solidFill>
                  <a:srgbClr val="FFFFFF"/>
                </a:solidFill>
              </a:defRPr>
            </a:lvl1pPr>
          </a:lstStyle>
          <a:p>
            <a:pPr/>
            <a:r>
              <a:t>Sitio Oficial Polymer Project</a:t>
            </a:r>
          </a:p>
        </p:txBody>
      </p:sp>
      <p:sp>
        <p:nvSpPr>
          <p:cNvPr id="325" name="Text Placeholder 32"/>
          <p:cNvSpPr/>
          <p:nvPr>
            <p:ph type="body" idx="18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tabLst/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Inglés</a:t>
            </a:r>
          </a:p>
        </p:txBody>
      </p:sp>
      <p:sp>
        <p:nvSpPr>
          <p:cNvPr id="326" name="Text Placeholder 33"/>
          <p:cNvSpPr/>
          <p:nvPr>
            <p:ph type="body" idx="19"/>
          </p:nvPr>
        </p:nvSpPr>
        <p:spPr>
          <a:prstGeom prst="rect">
            <a:avLst/>
          </a:prstGeom>
        </p:spPr>
        <p:txBody>
          <a:bodyPr/>
          <a:lstStyle/>
          <a:p>
            <a:pPr marL="83935" indent="-83935" defTabSz="912192">
              <a:spcBef>
                <a:spcPts val="300"/>
              </a:spcBef>
              <a:buFont typeface="Lucida Grande"/>
              <a:tabLst/>
              <a:defRPr sz="13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PPT_ConfidentialTemplate_EN_2015">
  <a:themeElements>
    <a:clrScheme name="PPT_ConfidentialTemplate_EN_2015">
      <a:dk1>
        <a:srgbClr val="2B2D2E"/>
      </a:dk1>
      <a:lt1>
        <a:srgbClr val="2E1103"/>
      </a:lt1>
      <a:dk2>
        <a:srgbClr val="A7A7A7"/>
      </a:dk2>
      <a:lt2>
        <a:srgbClr val="535353"/>
      </a:lt2>
      <a:accent1>
        <a:srgbClr val="23BBD3"/>
      </a:accent1>
      <a:accent2>
        <a:srgbClr val="5116AC"/>
      </a:accent2>
      <a:accent3>
        <a:srgbClr val="3AC790"/>
      </a:accent3>
      <a:accent4>
        <a:srgbClr val="FE660F"/>
      </a:accent4>
      <a:accent5>
        <a:srgbClr val="797979"/>
      </a:accent5>
      <a:accent6>
        <a:srgbClr val="011892"/>
      </a:accent6>
      <a:hlink>
        <a:srgbClr val="0000FF"/>
      </a:hlink>
      <a:folHlink>
        <a:srgbClr val="FF00FF"/>
      </a:folHlink>
    </a:clrScheme>
    <a:fontScheme name="PPT_ConfidentialTemplate_EN_2015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PPT_ConfidentialTemplate_EN_201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079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B2D2E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079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B2D2E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PPT_ConfidentialTemplate_EN_2015">
  <a:themeElements>
    <a:clrScheme name="PPT_ConfidentialTemplate_EN_2015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3BBD3"/>
      </a:accent1>
      <a:accent2>
        <a:srgbClr val="5116AC"/>
      </a:accent2>
      <a:accent3>
        <a:srgbClr val="3AC790"/>
      </a:accent3>
      <a:accent4>
        <a:srgbClr val="FE660F"/>
      </a:accent4>
      <a:accent5>
        <a:srgbClr val="797979"/>
      </a:accent5>
      <a:accent6>
        <a:srgbClr val="011892"/>
      </a:accent6>
      <a:hlink>
        <a:srgbClr val="0000FF"/>
      </a:hlink>
      <a:folHlink>
        <a:srgbClr val="FF00FF"/>
      </a:folHlink>
    </a:clrScheme>
    <a:fontScheme name="PPT_ConfidentialTemplate_EN_2015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PPT_ConfidentialTemplate_EN_201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079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B2D2E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079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B2D2E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