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B67B4-3691-074E-BA81-5F8123D9ED2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E851-11C2-7740-B804-088C8E751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8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谷歌百度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网站内容搜索，</a:t>
            </a:r>
            <a:r>
              <a:rPr kumimoji="1" lang="en-US" altLang="zh-CN" dirty="0" err="1" smtClean="0"/>
              <a:t>Shodan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网络设备搜索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AE851-11C2-7740-B804-088C8E75194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19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谷歌百度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网站内容搜索，</a:t>
            </a:r>
            <a:r>
              <a:rPr kumimoji="1" lang="en-US" altLang="zh-CN" dirty="0" err="1" smtClean="0"/>
              <a:t>Shodan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网络设备搜索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AE851-11C2-7740-B804-088C8E75194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97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2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2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21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1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1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3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67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2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4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0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76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BAD4-F2FE-5A49-9BF5-A276B078C2BE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1CAD-4F2A-2543-A26A-A76B9470C9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6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网络空间万物分类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武伟轩 李念实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Shodan</a:t>
            </a:r>
            <a:r>
              <a:rPr kumimoji="1" lang="zh-CN" altLang="en-US" dirty="0" smtClean="0"/>
              <a:t>搜索引擎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2009</a:t>
            </a:r>
            <a:r>
              <a:rPr lang="zh-CN" altLang="en-US" dirty="0"/>
              <a:t>年举办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DEFCON</a:t>
            </a:r>
            <a:r>
              <a:rPr lang="zh-CN" altLang="en-US" dirty="0" smtClean="0"/>
              <a:t>黑客大会上</a:t>
            </a:r>
            <a:r>
              <a:rPr lang="zh-CN" altLang="en-US" dirty="0"/>
              <a:t>，一位名叫约翰</a:t>
            </a:r>
            <a:r>
              <a:rPr lang="en-US" altLang="zh-CN" dirty="0"/>
              <a:t>·</a:t>
            </a:r>
            <a:r>
              <a:rPr lang="zh-CN" altLang="en-US" dirty="0"/>
              <a:t>马瑟利的黑客发布了一款名为“</a:t>
            </a:r>
            <a:r>
              <a:rPr lang="en-US" altLang="zh-CN" dirty="0" err="1"/>
              <a:t>Shodan</a:t>
            </a:r>
            <a:r>
              <a:rPr lang="en-US" altLang="zh-CN" dirty="0"/>
              <a:t>”</a:t>
            </a:r>
            <a:r>
              <a:rPr lang="zh-CN" altLang="en-US" dirty="0"/>
              <a:t>的</a:t>
            </a:r>
            <a:r>
              <a:rPr lang="zh-CN" altLang="en-US" dirty="0" smtClean="0"/>
              <a:t>搜索引擎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Shodan</a:t>
            </a:r>
            <a:r>
              <a:rPr kumimoji="1" lang="zh-CN" altLang="en-US" dirty="0" smtClean="0"/>
              <a:t>能找到的设备：服务器、路由器、交换机、公共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的打印机、网络摄像头、加油站的泵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小实验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067"/>
            <a:ext cx="7013231" cy="4945129"/>
          </a:xfrm>
        </p:spPr>
      </p:pic>
    </p:spTree>
    <p:extLst>
      <p:ext uri="{BB962C8B-B14F-4D97-AF65-F5344CB8AC3E}">
        <p14:creationId xmlns:p14="http://schemas.microsoft.com/office/powerpoint/2010/main" val="10806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小实验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05263" cy="4524742"/>
          </a:xfrm>
        </p:spPr>
      </p:pic>
    </p:spTree>
    <p:extLst>
      <p:ext uri="{BB962C8B-B14F-4D97-AF65-F5344CB8AC3E}">
        <p14:creationId xmlns:p14="http://schemas.microsoft.com/office/powerpoint/2010/main" val="15844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网络空间万物分类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网络空间：</a:t>
            </a:r>
            <a:r>
              <a:rPr kumimoji="1" lang="en-US" altLang="zh-CN" dirty="0" smtClean="0"/>
              <a:t>IP+</a:t>
            </a:r>
            <a:r>
              <a:rPr kumimoji="1" lang="zh-CN" altLang="en-US" dirty="0" smtClean="0"/>
              <a:t>端口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万物：应用服务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网络空间万物分类：</a:t>
            </a:r>
            <a:r>
              <a:rPr kumimoji="1" lang="en-US" altLang="zh-CN" dirty="0" smtClean="0"/>
              <a:t>IP+</a:t>
            </a:r>
            <a:r>
              <a:rPr kumimoji="1" lang="zh-CN" altLang="en-US" dirty="0" smtClean="0"/>
              <a:t>端口→服务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0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643885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zh-CN" dirty="0" err="1" smtClean="0"/>
              <a:t>Nmap</a:t>
            </a:r>
            <a:r>
              <a:rPr lang="en-US" altLang="zh-CN" dirty="0" smtClean="0"/>
              <a:t> (Network Mapper) is a security scanner, used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discover hosts and services on a computer network. To accomplish its goal, </a:t>
            </a:r>
            <a:r>
              <a:rPr lang="en-US" altLang="zh-CN" dirty="0" err="1" smtClean="0"/>
              <a:t>Nmap</a:t>
            </a:r>
            <a:r>
              <a:rPr lang="en-US" altLang="zh-CN" dirty="0" smtClean="0"/>
              <a:t> sends specially crafted packets to the target host(s) and then analyzes the responses.</a:t>
            </a:r>
          </a:p>
          <a:p>
            <a:pPr algn="just">
              <a:lnSpc>
                <a:spcPct val="170000"/>
              </a:lnSpc>
            </a:pPr>
            <a:r>
              <a:rPr kumimoji="1" lang="zh-CN" altLang="en-US" dirty="0" smtClean="0"/>
              <a:t>功能：</a:t>
            </a:r>
            <a:endParaRPr kumimoji="1" lang="en-US" altLang="zh-CN" dirty="0" smtClean="0"/>
          </a:p>
          <a:p>
            <a:pPr lvl="1" algn="just">
              <a:lnSpc>
                <a:spcPct val="160000"/>
              </a:lnSpc>
            </a:pPr>
            <a:r>
              <a:rPr kumimoji="1" lang="zh-CN" altLang="en-US" sz="2800" dirty="0" smtClean="0"/>
              <a:t>主机发现</a:t>
            </a:r>
            <a:endParaRPr kumimoji="1" lang="en-US" altLang="zh-CN" sz="2800" dirty="0" smtClean="0"/>
          </a:p>
          <a:p>
            <a:pPr lvl="1" algn="just">
              <a:lnSpc>
                <a:spcPct val="160000"/>
              </a:lnSpc>
            </a:pPr>
            <a:r>
              <a:rPr kumimoji="1" lang="zh-CN" altLang="en-US" sz="2800" dirty="0" smtClean="0"/>
              <a:t>端口扫描</a:t>
            </a:r>
            <a:endParaRPr kumimoji="1" lang="en-US" altLang="zh-CN" sz="2800" dirty="0" smtClean="0"/>
          </a:p>
          <a:p>
            <a:pPr lvl="1" algn="just">
              <a:lnSpc>
                <a:spcPct val="160000"/>
              </a:lnSpc>
            </a:pPr>
            <a:r>
              <a:rPr kumimoji="1" lang="zh-CN" altLang="en-US" sz="2800" dirty="0" smtClean="0"/>
              <a:t>版本侦测</a:t>
            </a:r>
            <a:endParaRPr kumimoji="1" lang="en-US" altLang="zh-CN" sz="2800" dirty="0" smtClean="0"/>
          </a:p>
          <a:p>
            <a:pPr lvl="1" algn="just">
              <a:lnSpc>
                <a:spcPct val="160000"/>
              </a:lnSpc>
            </a:pPr>
            <a:r>
              <a:rPr kumimoji="1" lang="zh-CN" altLang="en-US" sz="2800" dirty="0" smtClean="0"/>
              <a:t>操作系统侦测</a:t>
            </a:r>
            <a:endParaRPr kumimoji="1" lang="en-US" altLang="zh-CN" sz="2800" dirty="0" smtClean="0"/>
          </a:p>
          <a:p>
            <a:pPr lvl="1" algn="just">
              <a:lnSpc>
                <a:spcPct val="160000"/>
              </a:lnSpc>
            </a:pPr>
            <a:r>
              <a:rPr kumimoji="1" lang="zh-CN" altLang="en-US" sz="2800" dirty="0" smtClean="0"/>
              <a:t>防火墙规避和哄骗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46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清华网络空间分类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nmap</a:t>
            </a:r>
            <a:r>
              <a:rPr kumimoji="1" lang="zh-CN" altLang="en-US" dirty="0" smtClean="0"/>
              <a:t>工具对 </a:t>
            </a:r>
            <a:r>
              <a:rPr kumimoji="1" lang="en-US" altLang="zh-CN" dirty="0" smtClean="0"/>
              <a:t>59.66.0.0-59.66.255.255</a:t>
            </a:r>
            <a:r>
              <a:rPr kumimoji="1" lang="zh-CN" altLang="en-US" dirty="0" smtClean="0"/>
              <a:t> 共计</a:t>
            </a:r>
            <a:r>
              <a:rPr kumimoji="1" lang="en-US" altLang="zh-CN" dirty="0" smtClean="0"/>
              <a:t>65536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地址进行了扫描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nmap</a:t>
            </a:r>
            <a:r>
              <a:rPr kumimoji="1" lang="en-US" altLang="zh-CN" dirty="0" smtClean="0"/>
              <a:t> --host-timeout 60s -</a:t>
            </a:r>
            <a:r>
              <a:rPr kumimoji="1" lang="en-US" altLang="zh-CN" dirty="0" err="1" smtClean="0"/>
              <a:t>iL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nmaptest.txt</a:t>
            </a:r>
            <a:r>
              <a:rPr kumimoji="1" lang="en-US" altLang="zh-CN" dirty="0" smtClean="0"/>
              <a:t> -</a:t>
            </a:r>
            <a:r>
              <a:rPr kumimoji="1" lang="en-US" altLang="zh-CN" dirty="0" err="1" smtClean="0"/>
              <a:t>oX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nmapinfo.xml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07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有效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地址占比：</a:t>
            </a:r>
            <a:r>
              <a:rPr kumimoji="1" lang="en-US" altLang="zh-CN" dirty="0" smtClean="0"/>
              <a:t>5.1%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(3337/65536)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探测到开放端口的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地址占有效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地址的比例：</a:t>
            </a:r>
            <a:r>
              <a:rPr kumimoji="1" lang="en-US" altLang="zh-CN" dirty="0" smtClean="0"/>
              <a:t>45.8%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(1530/3337)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开放数前五的端口：</a:t>
            </a:r>
            <a:r>
              <a:rPr kumimoji="1" lang="en-US" altLang="zh-CN" dirty="0" smtClean="0"/>
              <a:t>23(telnet)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161(</a:t>
            </a:r>
            <a:r>
              <a:rPr kumimoji="1" lang="en-US" altLang="zh-CN" dirty="0" err="1" smtClean="0"/>
              <a:t>snmp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22(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21(ftp)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80(htt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1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1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194</Words>
  <Application>Microsoft Macintosh PowerPoint</Application>
  <PresentationFormat>宽屏</PresentationFormat>
  <Paragraphs>32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DengXian</vt:lpstr>
      <vt:lpstr>DengXian Light</vt:lpstr>
      <vt:lpstr>Office 主题</vt:lpstr>
      <vt:lpstr>网络空间万物分类</vt:lpstr>
      <vt:lpstr>Shodan搜索引擎</vt:lpstr>
      <vt:lpstr>小实验</vt:lpstr>
      <vt:lpstr>小实验</vt:lpstr>
      <vt:lpstr>网络空间万物分类</vt:lpstr>
      <vt:lpstr>nmap</vt:lpstr>
      <vt:lpstr>清华网络空间分类</vt:lpstr>
      <vt:lpstr>统计结果</vt:lpstr>
      <vt:lpstr>Thanks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网络空间万物分类</dc:title>
  <dc:creator>Weixuan Wu</dc:creator>
  <cp:lastModifiedBy>Weixuan Wu</cp:lastModifiedBy>
  <cp:revision>15</cp:revision>
  <dcterms:created xsi:type="dcterms:W3CDTF">2018-01-01T10:12:08Z</dcterms:created>
  <dcterms:modified xsi:type="dcterms:W3CDTF">2018-01-25T10:27:58Z</dcterms:modified>
</cp:coreProperties>
</file>