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2F8EBF-27C0-4BC9-8276-743D70333D3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8B5C03-73C6-4A21-B498-1044A9277B4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a:blip r:embed="rId2"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8" name="图片 7"/>
          <p:cNvPicPr>
            <a:picLocks noChangeAspect="1"/>
          </p:cNvPicPr>
          <p:nvPr/>
        </p:nvPicPr>
        <p:blipFill>
          <a:blip r:embed="rId3">
            <a:duotone>
              <a:schemeClr val="accent1">
                <a:shade val="45000"/>
                <a:satMod val="135000"/>
              </a:schemeClr>
              <a:prstClr val="white"/>
            </a:duotone>
          </a:blip>
          <a:stretch>
            <a:fillRect/>
          </a:stretch>
        </p:blipFill>
        <p:spPr>
          <a:xfrm rot="20757128">
            <a:off x="4705209" y="929090"/>
            <a:ext cx="485192" cy="495544"/>
          </a:xfrm>
          <a:prstGeom prst="rect">
            <a:avLst/>
          </a:prstGeom>
        </p:spPr>
      </p:pic>
      <p:pic>
        <p:nvPicPr>
          <p:cNvPr id="9" name="图片 8"/>
          <p:cNvPicPr>
            <a:picLocks noChangeAspect="1"/>
          </p:cNvPicPr>
          <p:nvPr/>
        </p:nvPicPr>
        <p:blipFill>
          <a:blip r:embed="rId3" cstate="email">
            <a:duotone>
              <a:schemeClr val="accent1">
                <a:shade val="45000"/>
                <a:satMod val="135000"/>
              </a:schemeClr>
              <a:prstClr val="white"/>
            </a:duotone>
          </a:blip>
          <a:stretch>
            <a:fillRect/>
          </a:stretch>
        </p:blipFill>
        <p:spPr>
          <a:xfrm rot="20757128">
            <a:off x="3710196" y="1801348"/>
            <a:ext cx="253668" cy="259080"/>
          </a:xfrm>
          <a:prstGeom prst="rect">
            <a:avLst/>
          </a:prstGeom>
        </p:spPr>
      </p:pic>
      <p:pic>
        <p:nvPicPr>
          <p:cNvPr id="10" name="图片 9"/>
          <p:cNvPicPr>
            <a:picLocks noChangeAspect="1"/>
          </p:cNvPicPr>
          <p:nvPr/>
        </p:nvPicPr>
        <p:blipFill>
          <a:blip r:embed="rId3"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1" name="图片 10"/>
          <p:cNvPicPr>
            <a:picLocks noChangeAspect="1"/>
          </p:cNvPicPr>
          <p:nvPr/>
        </p:nvPicPr>
        <p:blipFill>
          <a:blip r:embed="rId4" cstate="email">
            <a:duotone>
              <a:schemeClr val="accent1">
                <a:shade val="45000"/>
                <a:satMod val="135000"/>
              </a:schemeClr>
              <a:prstClr val="white"/>
            </a:duotone>
            <a:lum bright="-20000" contrast="40000"/>
          </a:blip>
          <a:stretch>
            <a:fillRect/>
          </a:stretch>
        </p:blipFill>
        <p:spPr>
          <a:xfrm>
            <a:off x="1495097" y="2758172"/>
            <a:ext cx="4171696" cy="3446409"/>
          </a:xfrm>
          <a:prstGeom prst="rect">
            <a:avLst/>
          </a:prstGeom>
        </p:spPr>
      </p:pic>
      <p:sp>
        <p:nvSpPr>
          <p:cNvPr id="12" name="任意多边形: 形状 11"/>
          <p:cNvSpPr/>
          <p:nvPr/>
        </p:nvSpPr>
        <p:spPr>
          <a:xfrm>
            <a:off x="6031420" y="5587989"/>
            <a:ext cx="5686045" cy="926432"/>
          </a:xfrm>
          <a:custGeom>
            <a:avLst/>
            <a:gdLst>
              <a:gd name="connsiteX0" fmla="*/ 0 w 3898232"/>
              <a:gd name="connsiteY0" fmla="*/ 0 h 926432"/>
              <a:gd name="connsiteX1" fmla="*/ 2695074 w 3898232"/>
              <a:gd name="connsiteY1" fmla="*/ 252664 h 926432"/>
              <a:gd name="connsiteX2" fmla="*/ 3898232 w 3898232"/>
              <a:gd name="connsiteY2" fmla="*/ 926432 h 926432"/>
            </a:gdLst>
            <a:ahLst/>
            <a:cxnLst>
              <a:cxn ang="0">
                <a:pos x="connsiteX0" y="connsiteY0"/>
              </a:cxn>
              <a:cxn ang="0">
                <a:pos x="connsiteX1" y="connsiteY1"/>
              </a:cxn>
              <a:cxn ang="0">
                <a:pos x="connsiteX2" y="connsiteY2"/>
              </a:cxn>
            </a:cxnLst>
            <a:rect l="l" t="t" r="r" b="b"/>
            <a:pathLst>
              <a:path w="3898232" h="926432">
                <a:moveTo>
                  <a:pt x="0" y="0"/>
                </a:moveTo>
                <a:cubicBezTo>
                  <a:pt x="1022684" y="49129"/>
                  <a:pt x="2045369" y="98259"/>
                  <a:pt x="2695074" y="252664"/>
                </a:cubicBezTo>
                <a:cubicBezTo>
                  <a:pt x="3344779" y="407069"/>
                  <a:pt x="3753853" y="828174"/>
                  <a:pt x="3898232" y="926432"/>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a:off x="129494" y="5764835"/>
            <a:ext cx="1153206" cy="749586"/>
          </a:xfrm>
          <a:custGeom>
            <a:avLst/>
            <a:gdLst>
              <a:gd name="connsiteX0" fmla="*/ 58587 w 3425902"/>
              <a:gd name="connsiteY0" fmla="*/ 737736 h 749586"/>
              <a:gd name="connsiteX1" fmla="*/ 102130 w 3425902"/>
              <a:gd name="connsiteY1" fmla="*/ 694194 h 749586"/>
              <a:gd name="connsiteX2" fmla="*/ 1002016 w 3425902"/>
              <a:gd name="connsiteY2" fmla="*/ 302308 h 749586"/>
              <a:gd name="connsiteX3" fmla="*/ 3019502 w 3425902"/>
              <a:gd name="connsiteY3" fmla="*/ 26536 h 749586"/>
              <a:gd name="connsiteX4" fmla="*/ 3425902 w 3425902"/>
              <a:gd name="connsiteY4" fmla="*/ 26536 h 7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902" h="749586">
                <a:moveTo>
                  <a:pt x="58587" y="737736"/>
                </a:moveTo>
                <a:cubicBezTo>
                  <a:pt x="1739" y="752250"/>
                  <a:pt x="-55108" y="766765"/>
                  <a:pt x="102130" y="694194"/>
                </a:cubicBezTo>
                <a:cubicBezTo>
                  <a:pt x="259368" y="621623"/>
                  <a:pt x="515787" y="413584"/>
                  <a:pt x="1002016" y="302308"/>
                </a:cubicBezTo>
                <a:cubicBezTo>
                  <a:pt x="1488245" y="191032"/>
                  <a:pt x="2615521" y="72498"/>
                  <a:pt x="3019502" y="26536"/>
                </a:cubicBezTo>
                <a:cubicBezTo>
                  <a:pt x="3423483" y="-19426"/>
                  <a:pt x="3424692" y="3555"/>
                  <a:pt x="3425902" y="26536"/>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sp>
        <p:nvSpPr>
          <p:cNvPr id="15" name="任意多边形: 形状 14"/>
          <p:cNvSpPr/>
          <p:nvPr/>
        </p:nvSpPr>
        <p:spPr>
          <a:xfrm>
            <a:off x="6301295" y="348389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6212113" y="2150841"/>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5867400" y="2268980"/>
            <a:ext cx="5486400" cy="1108400"/>
          </a:xfrm>
        </p:spPr>
        <p:txBody>
          <a:bodyPr anchor="ctr" anchorCtr="0">
            <a:normAutofit/>
          </a:bodyPr>
          <a:lstStyle>
            <a:lvl1pPr algn="ctr">
              <a:defRPr sz="4400">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5867400" y="3657836"/>
            <a:ext cx="5486400" cy="365125"/>
          </a:xfrm>
        </p:spPr>
        <p:txBody>
          <a:bodyPr>
            <a:normAutofit/>
          </a:bodyPr>
          <a:lstStyle>
            <a:lvl1pPr marL="0" indent="0" algn="ctr">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任意多边形: 形状 6"/>
          <p:cNvSpPr/>
          <p:nvPr/>
        </p:nvSpPr>
        <p:spPr>
          <a:xfrm>
            <a:off x="3666897" y="431104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3666897" y="2512686"/>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10" name="图片 9"/>
          <p:cNvPicPr>
            <a:picLocks noChangeAspect="1"/>
          </p:cNvPicPr>
          <p:nvPr/>
        </p:nvPicPr>
        <p:blipFill>
          <a:blip r:embed="rId3">
            <a:duotone>
              <a:schemeClr val="accent1">
                <a:shade val="45000"/>
                <a:satMod val="135000"/>
              </a:schemeClr>
              <a:prstClr val="white"/>
            </a:duotone>
          </a:blip>
          <a:stretch>
            <a:fillRect/>
          </a:stretch>
        </p:blipFill>
        <p:spPr>
          <a:xfrm rot="20757128">
            <a:off x="4705209" y="732135"/>
            <a:ext cx="485192" cy="495544"/>
          </a:xfrm>
          <a:prstGeom prst="rect">
            <a:avLst/>
          </a:prstGeom>
        </p:spPr>
      </p:pic>
      <p:pic>
        <p:nvPicPr>
          <p:cNvPr id="11" name="图片 10"/>
          <p:cNvPicPr>
            <a:picLocks noChangeAspect="1"/>
          </p:cNvPicPr>
          <p:nvPr/>
        </p:nvPicPr>
        <p:blipFill>
          <a:blip r:embed="rId3" cstate="email">
            <a:duotone>
              <a:schemeClr val="accent1">
                <a:shade val="45000"/>
                <a:satMod val="135000"/>
              </a:schemeClr>
              <a:prstClr val="white"/>
            </a:duotone>
          </a:blip>
          <a:stretch>
            <a:fillRect/>
          </a:stretch>
        </p:blipFill>
        <p:spPr>
          <a:xfrm rot="20757128">
            <a:off x="3710196" y="1604393"/>
            <a:ext cx="253668" cy="259080"/>
          </a:xfrm>
          <a:prstGeom prst="rect">
            <a:avLst/>
          </a:prstGeom>
        </p:spPr>
      </p:pic>
      <p:pic>
        <p:nvPicPr>
          <p:cNvPr id="12" name="图片 11"/>
          <p:cNvPicPr>
            <a:picLocks noChangeAspect="1"/>
          </p:cNvPicPr>
          <p:nvPr/>
        </p:nvPicPr>
        <p:blipFill>
          <a:blip r:embed="rId3"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3" name="图片 12"/>
          <p:cNvPicPr>
            <a:picLocks noChangeAspect="1"/>
          </p:cNvPicPr>
          <p:nvPr/>
        </p:nvPicPr>
        <p:blipFill>
          <a:blip r:embed="rId3"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pic>
        <p:nvPicPr>
          <p:cNvPr id="14" name="图片 13"/>
          <p:cNvPicPr>
            <a:picLocks noChangeAspect="1"/>
          </p:cNvPicPr>
          <p:nvPr/>
        </p:nvPicPr>
        <p:blipFill>
          <a:blip r:embed="rId3">
            <a:duotone>
              <a:schemeClr val="accent1">
                <a:shade val="45000"/>
                <a:satMod val="135000"/>
              </a:schemeClr>
              <a:prstClr val="white"/>
            </a:duotone>
          </a:blip>
          <a:stretch>
            <a:fillRect/>
          </a:stretch>
        </p:blipFill>
        <p:spPr>
          <a:xfrm rot="20757128">
            <a:off x="10766151" y="3248153"/>
            <a:ext cx="485192" cy="495544"/>
          </a:xfrm>
          <a:prstGeom prst="rect">
            <a:avLst/>
          </a:prstGeom>
        </p:spPr>
      </p:pic>
      <p:pic>
        <p:nvPicPr>
          <p:cNvPr id="15" name="图片 14"/>
          <p:cNvPicPr>
            <a:picLocks noChangeAspect="1"/>
          </p:cNvPicPr>
          <p:nvPr/>
        </p:nvPicPr>
        <p:blipFill>
          <a:blip r:embed="rId3" cstate="email">
            <a:duotone>
              <a:schemeClr val="accent1">
                <a:shade val="45000"/>
                <a:satMod val="135000"/>
              </a:schemeClr>
              <a:prstClr val="white"/>
            </a:duotone>
          </a:blip>
          <a:stretch>
            <a:fillRect/>
          </a:stretch>
        </p:blipFill>
        <p:spPr>
          <a:xfrm rot="20757128">
            <a:off x="9771138" y="4120411"/>
            <a:ext cx="253668" cy="259080"/>
          </a:xfrm>
          <a:prstGeom prst="rect">
            <a:avLst/>
          </a:prstGeom>
        </p:spPr>
      </p:pic>
      <p:pic>
        <p:nvPicPr>
          <p:cNvPr id="16" name="图片 15"/>
          <p:cNvPicPr>
            <a:picLocks noChangeAspect="1"/>
          </p:cNvPicPr>
          <p:nvPr/>
        </p:nvPicPr>
        <p:blipFill>
          <a:blip r:embed="rId3" cstate="email">
            <a:duotone>
              <a:schemeClr val="accent1">
                <a:shade val="45000"/>
                <a:satMod val="135000"/>
              </a:schemeClr>
              <a:prstClr val="white"/>
            </a:duotone>
          </a:blip>
          <a:stretch>
            <a:fillRect/>
          </a:stretch>
        </p:blipFill>
        <p:spPr>
          <a:xfrm rot="666368">
            <a:off x="10751038" y="5608246"/>
            <a:ext cx="383042" cy="429444"/>
          </a:xfrm>
          <a:prstGeom prst="rect">
            <a:avLst/>
          </a:prstGeom>
        </p:spPr>
      </p:pic>
      <p:sp>
        <p:nvSpPr>
          <p:cNvPr id="2" name="标题 1"/>
          <p:cNvSpPr>
            <a:spLocks noGrp="1"/>
          </p:cNvSpPr>
          <p:nvPr>
            <p:ph type="title" hasCustomPrompt="1"/>
          </p:nvPr>
        </p:nvSpPr>
        <p:spPr>
          <a:xfrm>
            <a:off x="3282676" y="3423943"/>
            <a:ext cx="5626648" cy="757643"/>
          </a:xfrm>
        </p:spPr>
        <p:txBody>
          <a:bodyPr wrap="square" anchor="t" anchorCtr="0">
            <a:normAutofit/>
          </a:bodyPr>
          <a:lstStyle>
            <a:lvl1pPr algn="ctr">
              <a:defRPr sz="4000">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hasCustomPrompt="1"/>
          </p:nvPr>
        </p:nvSpPr>
        <p:spPr>
          <a:xfrm>
            <a:off x="3282676" y="2577827"/>
            <a:ext cx="5626648" cy="757643"/>
          </a:xfrm>
        </p:spPr>
        <p:txBody>
          <a:bodyPr anchor="b" anchorCtr="0">
            <a:normAutofit/>
          </a:bodyPr>
          <a:lstStyle>
            <a:lvl1pPr marL="0" indent="0" algn="ctr">
              <a:buNone/>
              <a:defRPr sz="4000" b="1">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a:blip r:embed="rId2" cstate="email">
            <a:duotone>
              <a:schemeClr val="accent1">
                <a:shade val="45000"/>
                <a:satMod val="135000"/>
              </a:schemeClr>
              <a:prstClr val="white"/>
            </a:duotone>
            <a:lum contrast="20000"/>
          </a:blip>
          <a:stretch>
            <a:fillRect/>
          </a:stretch>
        </p:blipFill>
        <p:spPr>
          <a:xfrm rot="1535812">
            <a:off x="1083066" y="1169940"/>
            <a:ext cx="952356" cy="1233568"/>
          </a:xfrm>
          <a:prstGeom prst="rect">
            <a:avLst/>
          </a:prstGeom>
        </p:spPr>
      </p:pic>
      <p:pic>
        <p:nvPicPr>
          <p:cNvPr id="7" name="图片 6"/>
          <p:cNvPicPr>
            <a:picLocks noChangeAspect="1"/>
          </p:cNvPicPr>
          <p:nvPr/>
        </p:nvPicPr>
        <p:blipFill>
          <a:blip r:embed="rId3">
            <a:duotone>
              <a:schemeClr val="accent1">
                <a:shade val="45000"/>
                <a:satMod val="135000"/>
              </a:schemeClr>
              <a:prstClr val="white"/>
            </a:duotone>
          </a:blip>
          <a:stretch>
            <a:fillRect/>
          </a:stretch>
        </p:blipFill>
        <p:spPr>
          <a:xfrm rot="20757128">
            <a:off x="4705209" y="929090"/>
            <a:ext cx="485192" cy="495544"/>
          </a:xfrm>
          <a:prstGeom prst="rect">
            <a:avLst/>
          </a:prstGeom>
        </p:spPr>
      </p:pic>
      <p:pic>
        <p:nvPicPr>
          <p:cNvPr id="8" name="图片 7"/>
          <p:cNvPicPr>
            <a:picLocks noChangeAspect="1"/>
          </p:cNvPicPr>
          <p:nvPr/>
        </p:nvPicPr>
        <p:blipFill>
          <a:blip r:embed="rId3" cstate="email">
            <a:duotone>
              <a:schemeClr val="accent1">
                <a:shade val="45000"/>
                <a:satMod val="135000"/>
              </a:schemeClr>
              <a:prstClr val="white"/>
            </a:duotone>
          </a:blip>
          <a:stretch>
            <a:fillRect/>
          </a:stretch>
        </p:blipFill>
        <p:spPr>
          <a:xfrm rot="20757128">
            <a:off x="3710196" y="1801348"/>
            <a:ext cx="253668" cy="259080"/>
          </a:xfrm>
          <a:prstGeom prst="rect">
            <a:avLst/>
          </a:prstGeom>
        </p:spPr>
      </p:pic>
      <p:pic>
        <p:nvPicPr>
          <p:cNvPr id="9" name="图片 8"/>
          <p:cNvPicPr>
            <a:picLocks noChangeAspect="1"/>
          </p:cNvPicPr>
          <p:nvPr/>
        </p:nvPicPr>
        <p:blipFill>
          <a:blip r:embed="rId3" cstate="email">
            <a:duotone>
              <a:schemeClr val="accent1">
                <a:shade val="45000"/>
                <a:satMod val="135000"/>
              </a:schemeClr>
              <a:prstClr val="white"/>
            </a:duotone>
          </a:blip>
          <a:stretch>
            <a:fillRect/>
          </a:stretch>
        </p:blipFill>
        <p:spPr>
          <a:xfrm rot="674765">
            <a:off x="464408" y="860749"/>
            <a:ext cx="365982" cy="373791"/>
          </a:xfrm>
          <a:prstGeom prst="rect">
            <a:avLst/>
          </a:prstGeom>
        </p:spPr>
      </p:pic>
      <p:pic>
        <p:nvPicPr>
          <p:cNvPr id="10" name="图片 9"/>
          <p:cNvPicPr>
            <a:picLocks noChangeAspect="1"/>
          </p:cNvPicPr>
          <p:nvPr/>
        </p:nvPicPr>
        <p:blipFill>
          <a:blip r:embed="rId4" cstate="email">
            <a:duotone>
              <a:schemeClr val="accent1">
                <a:shade val="45000"/>
                <a:satMod val="135000"/>
              </a:schemeClr>
              <a:prstClr val="white"/>
            </a:duotone>
            <a:lum bright="-20000" contrast="40000"/>
          </a:blip>
          <a:stretch>
            <a:fillRect/>
          </a:stretch>
        </p:blipFill>
        <p:spPr>
          <a:xfrm>
            <a:off x="1495097" y="2758172"/>
            <a:ext cx="4171696" cy="3446409"/>
          </a:xfrm>
          <a:prstGeom prst="rect">
            <a:avLst/>
          </a:prstGeom>
        </p:spPr>
      </p:pic>
      <p:sp>
        <p:nvSpPr>
          <p:cNvPr id="11" name="任意多边形: 形状 10"/>
          <p:cNvSpPr/>
          <p:nvPr/>
        </p:nvSpPr>
        <p:spPr>
          <a:xfrm>
            <a:off x="6031420" y="5587989"/>
            <a:ext cx="5686045" cy="926432"/>
          </a:xfrm>
          <a:custGeom>
            <a:avLst/>
            <a:gdLst>
              <a:gd name="connsiteX0" fmla="*/ 0 w 3898232"/>
              <a:gd name="connsiteY0" fmla="*/ 0 h 926432"/>
              <a:gd name="connsiteX1" fmla="*/ 2695074 w 3898232"/>
              <a:gd name="connsiteY1" fmla="*/ 252664 h 926432"/>
              <a:gd name="connsiteX2" fmla="*/ 3898232 w 3898232"/>
              <a:gd name="connsiteY2" fmla="*/ 926432 h 926432"/>
            </a:gdLst>
            <a:ahLst/>
            <a:cxnLst>
              <a:cxn ang="0">
                <a:pos x="connsiteX0" y="connsiteY0"/>
              </a:cxn>
              <a:cxn ang="0">
                <a:pos x="connsiteX1" y="connsiteY1"/>
              </a:cxn>
              <a:cxn ang="0">
                <a:pos x="connsiteX2" y="connsiteY2"/>
              </a:cxn>
            </a:cxnLst>
            <a:rect l="l" t="t" r="r" b="b"/>
            <a:pathLst>
              <a:path w="3898232" h="926432">
                <a:moveTo>
                  <a:pt x="0" y="0"/>
                </a:moveTo>
                <a:cubicBezTo>
                  <a:pt x="1022684" y="49129"/>
                  <a:pt x="2045369" y="98259"/>
                  <a:pt x="2695074" y="252664"/>
                </a:cubicBezTo>
                <a:cubicBezTo>
                  <a:pt x="3344779" y="407069"/>
                  <a:pt x="3753853" y="828174"/>
                  <a:pt x="3898232" y="926432"/>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nvSpPr>
        <p:spPr>
          <a:xfrm>
            <a:off x="129494" y="5764835"/>
            <a:ext cx="1153206" cy="749586"/>
          </a:xfrm>
          <a:custGeom>
            <a:avLst/>
            <a:gdLst>
              <a:gd name="connsiteX0" fmla="*/ 58587 w 3425902"/>
              <a:gd name="connsiteY0" fmla="*/ 737736 h 749586"/>
              <a:gd name="connsiteX1" fmla="*/ 102130 w 3425902"/>
              <a:gd name="connsiteY1" fmla="*/ 694194 h 749586"/>
              <a:gd name="connsiteX2" fmla="*/ 1002016 w 3425902"/>
              <a:gd name="connsiteY2" fmla="*/ 302308 h 749586"/>
              <a:gd name="connsiteX3" fmla="*/ 3019502 w 3425902"/>
              <a:gd name="connsiteY3" fmla="*/ 26536 h 749586"/>
              <a:gd name="connsiteX4" fmla="*/ 3425902 w 3425902"/>
              <a:gd name="connsiteY4" fmla="*/ 26536 h 749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902" h="749586">
                <a:moveTo>
                  <a:pt x="58587" y="737736"/>
                </a:moveTo>
                <a:cubicBezTo>
                  <a:pt x="1739" y="752250"/>
                  <a:pt x="-55108" y="766765"/>
                  <a:pt x="102130" y="694194"/>
                </a:cubicBezTo>
                <a:cubicBezTo>
                  <a:pt x="259368" y="621623"/>
                  <a:pt x="515787" y="413584"/>
                  <a:pt x="1002016" y="302308"/>
                </a:cubicBezTo>
                <a:cubicBezTo>
                  <a:pt x="1488245" y="191032"/>
                  <a:pt x="2615521" y="72498"/>
                  <a:pt x="3019502" y="26536"/>
                </a:cubicBezTo>
                <a:cubicBezTo>
                  <a:pt x="3423483" y="-19426"/>
                  <a:pt x="3424692" y="3555"/>
                  <a:pt x="3425902" y="26536"/>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cstate="email">
            <a:duotone>
              <a:schemeClr val="accent1">
                <a:shade val="45000"/>
                <a:satMod val="135000"/>
              </a:schemeClr>
              <a:prstClr val="white"/>
            </a:duotone>
          </a:blip>
          <a:stretch>
            <a:fillRect/>
          </a:stretch>
        </p:blipFill>
        <p:spPr>
          <a:xfrm rot="666368">
            <a:off x="585532" y="3632083"/>
            <a:ext cx="383042" cy="429444"/>
          </a:xfrm>
          <a:prstGeom prst="rect">
            <a:avLst/>
          </a:prstGeom>
        </p:spPr>
      </p:pic>
      <p:sp>
        <p:nvSpPr>
          <p:cNvPr id="14" name="任意多边形: 形状 13"/>
          <p:cNvSpPr/>
          <p:nvPr/>
        </p:nvSpPr>
        <p:spPr>
          <a:xfrm>
            <a:off x="6301295" y="3483899"/>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6212113" y="2150841"/>
            <a:ext cx="4889500" cy="50800"/>
          </a:xfrm>
          <a:custGeom>
            <a:avLst/>
            <a:gdLst>
              <a:gd name="connsiteX0" fmla="*/ 0 w 4889500"/>
              <a:gd name="connsiteY0" fmla="*/ 50800 h 50800"/>
              <a:gd name="connsiteX1" fmla="*/ 292100 w 4889500"/>
              <a:gd name="connsiteY1" fmla="*/ 38100 h 50800"/>
              <a:gd name="connsiteX2" fmla="*/ 381000 w 4889500"/>
              <a:gd name="connsiteY2" fmla="*/ 25400 h 50800"/>
              <a:gd name="connsiteX3" fmla="*/ 4889500 w 4889500"/>
              <a:gd name="connsiteY3" fmla="*/ 0 h 50800"/>
            </a:gdLst>
            <a:ahLst/>
            <a:cxnLst>
              <a:cxn ang="0">
                <a:pos x="connsiteX0" y="connsiteY0"/>
              </a:cxn>
              <a:cxn ang="0">
                <a:pos x="connsiteX1" y="connsiteY1"/>
              </a:cxn>
              <a:cxn ang="0">
                <a:pos x="connsiteX2" y="connsiteY2"/>
              </a:cxn>
              <a:cxn ang="0">
                <a:pos x="connsiteX3" y="connsiteY3"/>
              </a:cxn>
            </a:cxnLst>
            <a:rect l="l" t="t" r="r" b="b"/>
            <a:pathLst>
              <a:path w="4889500" h="50800">
                <a:moveTo>
                  <a:pt x="0" y="50800"/>
                </a:moveTo>
                <a:cubicBezTo>
                  <a:pt x="97367" y="46567"/>
                  <a:pt x="194857" y="44583"/>
                  <a:pt x="292100" y="38100"/>
                </a:cubicBezTo>
                <a:cubicBezTo>
                  <a:pt x="321968" y="36109"/>
                  <a:pt x="351068" y="25785"/>
                  <a:pt x="381000" y="25400"/>
                </a:cubicBezTo>
                <a:lnTo>
                  <a:pt x="4889500" y="0"/>
                </a:lnTo>
              </a:path>
            </a:pathLst>
          </a:cu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6106605" y="2169891"/>
            <a:ext cx="5160390" cy="1341182"/>
          </a:xfrm>
        </p:spPr>
        <p:txBody>
          <a:bodyPr>
            <a:normAutofit/>
          </a:bodyPr>
          <a:lstStyle>
            <a:lvl1pPr algn="ctr">
              <a:defRPr sz="5400" b="1"/>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7" name="内容占位符 16"/>
          <p:cNvSpPr>
            <a:spLocks noGrp="1"/>
          </p:cNvSpPr>
          <p:nvPr>
            <p:ph sz="quarter" idx="13"/>
          </p:nvPr>
        </p:nvSpPr>
        <p:spPr>
          <a:xfrm>
            <a:off x="6096000" y="3656013"/>
            <a:ext cx="5170488" cy="358431"/>
          </a:xfrm>
        </p:spPr>
        <p:txBody>
          <a:bodyPr>
            <a:normAutofit/>
          </a:bodyPr>
          <a:lstStyle>
            <a:lvl1pPr marL="0" indent="0" algn="ctr">
              <a:buNone/>
              <a:defRPr sz="1600">
                <a:solidFill>
                  <a:schemeClr val="tx2"/>
                </a:solidFill>
              </a:defRPr>
            </a:lvl1pPr>
            <a:lvl2pPr>
              <a:defRPr sz="1600"/>
            </a:lvl2pPr>
            <a:lvl3pPr>
              <a:defRPr sz="1600"/>
            </a:lvl3pPr>
            <a:lvl4pPr>
              <a:defRPr sz="1600"/>
            </a:lvl4pPr>
            <a:lvl5pPr>
              <a:defRPr sz="1600"/>
            </a:lvl5pPr>
          </a:lstStyle>
          <a:p>
            <a:pPr lvl="0"/>
            <a:r>
              <a:rPr lang="zh-CN" altLang="en-US" dirty="0"/>
              <a:t>单击此处编辑母版文本样式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843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12997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99" Type="http://schemas.openxmlformats.org/officeDocument/2006/relationships/tags" Target="../tags/tag105.xml"/><Relationship Id="rId98" Type="http://schemas.openxmlformats.org/officeDocument/2006/relationships/tags" Target="../tags/tag104.xml"/><Relationship Id="rId97" Type="http://schemas.openxmlformats.org/officeDocument/2006/relationships/tags" Target="../tags/tag103.xml"/><Relationship Id="rId96" Type="http://schemas.openxmlformats.org/officeDocument/2006/relationships/tags" Target="../tags/tag102.xml"/><Relationship Id="rId95" Type="http://schemas.openxmlformats.org/officeDocument/2006/relationships/tags" Target="../tags/tag101.xml"/><Relationship Id="rId94" Type="http://schemas.openxmlformats.org/officeDocument/2006/relationships/tags" Target="../tags/tag100.xml"/><Relationship Id="rId93" Type="http://schemas.openxmlformats.org/officeDocument/2006/relationships/tags" Target="../tags/tag99.xml"/><Relationship Id="rId92" Type="http://schemas.openxmlformats.org/officeDocument/2006/relationships/tags" Target="../tags/tag98.xml"/><Relationship Id="rId91" Type="http://schemas.openxmlformats.org/officeDocument/2006/relationships/tags" Target="../tags/tag97.xml"/><Relationship Id="rId90" Type="http://schemas.openxmlformats.org/officeDocument/2006/relationships/tags" Target="../tags/tag96.xml"/><Relationship Id="rId9" Type="http://schemas.openxmlformats.org/officeDocument/2006/relationships/tags" Target="../tags/tag15.xml"/><Relationship Id="rId89" Type="http://schemas.openxmlformats.org/officeDocument/2006/relationships/tags" Target="../tags/tag95.xml"/><Relationship Id="rId88" Type="http://schemas.openxmlformats.org/officeDocument/2006/relationships/tags" Target="../tags/tag94.xml"/><Relationship Id="rId87" Type="http://schemas.openxmlformats.org/officeDocument/2006/relationships/tags" Target="../tags/tag93.xml"/><Relationship Id="rId86" Type="http://schemas.openxmlformats.org/officeDocument/2006/relationships/tags" Target="../tags/tag92.xml"/><Relationship Id="rId85" Type="http://schemas.openxmlformats.org/officeDocument/2006/relationships/tags" Target="../tags/tag91.xml"/><Relationship Id="rId84" Type="http://schemas.openxmlformats.org/officeDocument/2006/relationships/tags" Target="../tags/tag90.xml"/><Relationship Id="rId83" Type="http://schemas.openxmlformats.org/officeDocument/2006/relationships/tags" Target="../tags/tag89.xml"/><Relationship Id="rId82" Type="http://schemas.openxmlformats.org/officeDocument/2006/relationships/tags" Target="../tags/tag88.xml"/><Relationship Id="rId81" Type="http://schemas.openxmlformats.org/officeDocument/2006/relationships/tags" Target="../tags/tag87.xml"/><Relationship Id="rId80" Type="http://schemas.openxmlformats.org/officeDocument/2006/relationships/tags" Target="../tags/tag86.xml"/><Relationship Id="rId8" Type="http://schemas.openxmlformats.org/officeDocument/2006/relationships/tags" Target="../tags/tag14.xml"/><Relationship Id="rId79" Type="http://schemas.openxmlformats.org/officeDocument/2006/relationships/tags" Target="../tags/tag85.xml"/><Relationship Id="rId78" Type="http://schemas.openxmlformats.org/officeDocument/2006/relationships/tags" Target="../tags/tag84.xml"/><Relationship Id="rId77" Type="http://schemas.openxmlformats.org/officeDocument/2006/relationships/tags" Target="../tags/tag83.xml"/><Relationship Id="rId76" Type="http://schemas.openxmlformats.org/officeDocument/2006/relationships/tags" Target="../tags/tag82.xml"/><Relationship Id="rId75" Type="http://schemas.openxmlformats.org/officeDocument/2006/relationships/tags" Target="../tags/tag81.xml"/><Relationship Id="rId74" Type="http://schemas.openxmlformats.org/officeDocument/2006/relationships/tags" Target="../tags/tag80.xml"/><Relationship Id="rId73" Type="http://schemas.openxmlformats.org/officeDocument/2006/relationships/tags" Target="../tags/tag79.xml"/><Relationship Id="rId72" Type="http://schemas.openxmlformats.org/officeDocument/2006/relationships/tags" Target="../tags/tag78.xml"/><Relationship Id="rId71" Type="http://schemas.openxmlformats.org/officeDocument/2006/relationships/tags" Target="../tags/tag77.xml"/><Relationship Id="rId70" Type="http://schemas.openxmlformats.org/officeDocument/2006/relationships/tags" Target="../tags/tag76.xml"/><Relationship Id="rId7" Type="http://schemas.openxmlformats.org/officeDocument/2006/relationships/tags" Target="../tags/tag13.xml"/><Relationship Id="rId69" Type="http://schemas.openxmlformats.org/officeDocument/2006/relationships/tags" Target="../tags/tag75.xml"/><Relationship Id="rId68" Type="http://schemas.openxmlformats.org/officeDocument/2006/relationships/tags" Target="../tags/tag74.xml"/><Relationship Id="rId67" Type="http://schemas.openxmlformats.org/officeDocument/2006/relationships/tags" Target="../tags/tag73.xml"/><Relationship Id="rId66" Type="http://schemas.openxmlformats.org/officeDocument/2006/relationships/tags" Target="../tags/tag72.xml"/><Relationship Id="rId65" Type="http://schemas.openxmlformats.org/officeDocument/2006/relationships/tags" Target="../tags/tag71.xml"/><Relationship Id="rId64" Type="http://schemas.openxmlformats.org/officeDocument/2006/relationships/tags" Target="../tags/tag70.xml"/><Relationship Id="rId63" Type="http://schemas.openxmlformats.org/officeDocument/2006/relationships/tags" Target="../tags/tag69.xml"/><Relationship Id="rId62" Type="http://schemas.openxmlformats.org/officeDocument/2006/relationships/tags" Target="../tags/tag68.xml"/><Relationship Id="rId61" Type="http://schemas.openxmlformats.org/officeDocument/2006/relationships/tags" Target="../tags/tag67.xml"/><Relationship Id="rId60" Type="http://schemas.openxmlformats.org/officeDocument/2006/relationships/tags" Target="../tags/tag66.xml"/><Relationship Id="rId6" Type="http://schemas.openxmlformats.org/officeDocument/2006/relationships/tags" Target="../tags/tag12.xml"/><Relationship Id="rId59" Type="http://schemas.openxmlformats.org/officeDocument/2006/relationships/tags" Target="../tags/tag65.xml"/><Relationship Id="rId58" Type="http://schemas.openxmlformats.org/officeDocument/2006/relationships/tags" Target="../tags/tag64.xml"/><Relationship Id="rId57" Type="http://schemas.openxmlformats.org/officeDocument/2006/relationships/tags" Target="../tags/tag63.xml"/><Relationship Id="rId56" Type="http://schemas.openxmlformats.org/officeDocument/2006/relationships/tags" Target="../tags/tag62.xml"/><Relationship Id="rId55" Type="http://schemas.openxmlformats.org/officeDocument/2006/relationships/tags" Target="../tags/tag61.xml"/><Relationship Id="rId54" Type="http://schemas.openxmlformats.org/officeDocument/2006/relationships/tags" Target="../tags/tag60.xml"/><Relationship Id="rId53" Type="http://schemas.openxmlformats.org/officeDocument/2006/relationships/tags" Target="../tags/tag59.xml"/><Relationship Id="rId52" Type="http://schemas.openxmlformats.org/officeDocument/2006/relationships/tags" Target="../tags/tag58.xml"/><Relationship Id="rId51" Type="http://schemas.openxmlformats.org/officeDocument/2006/relationships/tags" Target="../tags/tag57.xml"/><Relationship Id="rId50" Type="http://schemas.openxmlformats.org/officeDocument/2006/relationships/tags" Target="../tags/tag56.xml"/><Relationship Id="rId5" Type="http://schemas.openxmlformats.org/officeDocument/2006/relationships/tags" Target="../tags/tag11.xml"/><Relationship Id="rId49" Type="http://schemas.openxmlformats.org/officeDocument/2006/relationships/tags" Target="../tags/tag55.xml"/><Relationship Id="rId48" Type="http://schemas.openxmlformats.org/officeDocument/2006/relationships/tags" Target="../tags/tag54.xml"/><Relationship Id="rId47" Type="http://schemas.openxmlformats.org/officeDocument/2006/relationships/tags" Target="../tags/tag53.xml"/><Relationship Id="rId46" Type="http://schemas.openxmlformats.org/officeDocument/2006/relationships/tags" Target="../tags/tag52.xml"/><Relationship Id="rId45" Type="http://schemas.openxmlformats.org/officeDocument/2006/relationships/tags" Target="../tags/tag51.xml"/><Relationship Id="rId44" Type="http://schemas.openxmlformats.org/officeDocument/2006/relationships/tags" Target="../tags/tag50.xml"/><Relationship Id="rId43" Type="http://schemas.openxmlformats.org/officeDocument/2006/relationships/tags" Target="../tags/tag49.xml"/><Relationship Id="rId42" Type="http://schemas.openxmlformats.org/officeDocument/2006/relationships/tags" Target="../tags/tag48.xml"/><Relationship Id="rId41" Type="http://schemas.openxmlformats.org/officeDocument/2006/relationships/tags" Target="../tags/tag47.xml"/><Relationship Id="rId40" Type="http://schemas.openxmlformats.org/officeDocument/2006/relationships/tags" Target="../tags/tag46.xml"/><Relationship Id="rId4" Type="http://schemas.openxmlformats.org/officeDocument/2006/relationships/tags" Target="../tags/tag10.xml"/><Relationship Id="rId39" Type="http://schemas.openxmlformats.org/officeDocument/2006/relationships/tags" Target="../tags/tag45.xml"/><Relationship Id="rId38" Type="http://schemas.openxmlformats.org/officeDocument/2006/relationships/tags" Target="../tags/tag44.xml"/><Relationship Id="rId37" Type="http://schemas.openxmlformats.org/officeDocument/2006/relationships/tags" Target="../tags/tag43.xml"/><Relationship Id="rId36" Type="http://schemas.openxmlformats.org/officeDocument/2006/relationships/tags" Target="../tags/tag42.xml"/><Relationship Id="rId35" Type="http://schemas.openxmlformats.org/officeDocument/2006/relationships/tags" Target="../tags/tag41.xml"/><Relationship Id="rId34" Type="http://schemas.openxmlformats.org/officeDocument/2006/relationships/tags" Target="../tags/tag40.xml"/><Relationship Id="rId33" Type="http://schemas.openxmlformats.org/officeDocument/2006/relationships/tags" Target="../tags/tag39.xml"/><Relationship Id="rId32" Type="http://schemas.openxmlformats.org/officeDocument/2006/relationships/tags" Target="../tags/tag38.xml"/><Relationship Id="rId31" Type="http://schemas.openxmlformats.org/officeDocument/2006/relationships/tags" Target="../tags/tag37.xml"/><Relationship Id="rId30" Type="http://schemas.openxmlformats.org/officeDocument/2006/relationships/tags" Target="../tags/tag36.xml"/><Relationship Id="rId3" Type="http://schemas.openxmlformats.org/officeDocument/2006/relationships/tags" Target="../tags/tag9.xml"/><Relationship Id="rId29" Type="http://schemas.openxmlformats.org/officeDocument/2006/relationships/tags" Target="../tags/tag35.xml"/><Relationship Id="rId28" Type="http://schemas.openxmlformats.org/officeDocument/2006/relationships/tags" Target="../tags/tag34.xml"/><Relationship Id="rId27" Type="http://schemas.openxmlformats.org/officeDocument/2006/relationships/tags" Target="../tags/tag33.xml"/><Relationship Id="rId26" Type="http://schemas.openxmlformats.org/officeDocument/2006/relationships/tags" Target="../tags/tag32.xml"/><Relationship Id="rId25" Type="http://schemas.openxmlformats.org/officeDocument/2006/relationships/tags" Target="../tags/tag31.xml"/><Relationship Id="rId24" Type="http://schemas.openxmlformats.org/officeDocument/2006/relationships/tags" Target="../tags/tag30.xml"/><Relationship Id="rId23" Type="http://schemas.openxmlformats.org/officeDocument/2006/relationships/tags" Target="../tags/tag29.xml"/><Relationship Id="rId22" Type="http://schemas.openxmlformats.org/officeDocument/2006/relationships/tags" Target="../tags/tag28.xml"/><Relationship Id="rId21" Type="http://schemas.openxmlformats.org/officeDocument/2006/relationships/tags" Target="../tags/tag27.xml"/><Relationship Id="rId20" Type="http://schemas.openxmlformats.org/officeDocument/2006/relationships/tags" Target="../tags/tag26.xml"/><Relationship Id="rId2" Type="http://schemas.openxmlformats.org/officeDocument/2006/relationships/tags" Target="../tags/tag8.xml"/><Relationship Id="rId19" Type="http://schemas.openxmlformats.org/officeDocument/2006/relationships/tags" Target="../tags/tag25.xml"/><Relationship Id="rId18" Type="http://schemas.openxmlformats.org/officeDocument/2006/relationships/tags" Target="../tags/tag24.xml"/><Relationship Id="rId17" Type="http://schemas.openxmlformats.org/officeDocument/2006/relationships/tags" Target="../tags/tag23.xml"/><Relationship Id="rId16" Type="http://schemas.openxmlformats.org/officeDocument/2006/relationships/tags" Target="../tags/tag22.xml"/><Relationship Id="rId159" Type="http://schemas.openxmlformats.org/officeDocument/2006/relationships/notesSlide" Target="../notesSlides/notesSlide2.xml"/><Relationship Id="rId158" Type="http://schemas.openxmlformats.org/officeDocument/2006/relationships/slideLayout" Target="../slideLayouts/slideLayout7.xml"/><Relationship Id="rId157" Type="http://schemas.openxmlformats.org/officeDocument/2006/relationships/tags" Target="../tags/tag163.xml"/><Relationship Id="rId156" Type="http://schemas.openxmlformats.org/officeDocument/2006/relationships/tags" Target="../tags/tag162.xml"/><Relationship Id="rId155" Type="http://schemas.openxmlformats.org/officeDocument/2006/relationships/tags" Target="../tags/tag161.xml"/><Relationship Id="rId154" Type="http://schemas.openxmlformats.org/officeDocument/2006/relationships/tags" Target="../tags/tag160.xml"/><Relationship Id="rId153" Type="http://schemas.openxmlformats.org/officeDocument/2006/relationships/tags" Target="../tags/tag159.xml"/><Relationship Id="rId152" Type="http://schemas.openxmlformats.org/officeDocument/2006/relationships/tags" Target="../tags/tag158.xml"/><Relationship Id="rId151" Type="http://schemas.openxmlformats.org/officeDocument/2006/relationships/tags" Target="../tags/tag157.xml"/><Relationship Id="rId150" Type="http://schemas.openxmlformats.org/officeDocument/2006/relationships/tags" Target="../tags/tag156.xml"/><Relationship Id="rId15" Type="http://schemas.openxmlformats.org/officeDocument/2006/relationships/tags" Target="../tags/tag21.xml"/><Relationship Id="rId149" Type="http://schemas.openxmlformats.org/officeDocument/2006/relationships/tags" Target="../tags/tag155.xml"/><Relationship Id="rId148" Type="http://schemas.openxmlformats.org/officeDocument/2006/relationships/tags" Target="../tags/tag154.xml"/><Relationship Id="rId147" Type="http://schemas.openxmlformats.org/officeDocument/2006/relationships/tags" Target="../tags/tag153.xml"/><Relationship Id="rId146" Type="http://schemas.openxmlformats.org/officeDocument/2006/relationships/tags" Target="../tags/tag152.xml"/><Relationship Id="rId145" Type="http://schemas.openxmlformats.org/officeDocument/2006/relationships/tags" Target="../tags/tag151.xml"/><Relationship Id="rId144" Type="http://schemas.openxmlformats.org/officeDocument/2006/relationships/tags" Target="../tags/tag150.xml"/><Relationship Id="rId143" Type="http://schemas.openxmlformats.org/officeDocument/2006/relationships/tags" Target="../tags/tag149.xml"/><Relationship Id="rId142" Type="http://schemas.openxmlformats.org/officeDocument/2006/relationships/tags" Target="../tags/tag148.xml"/><Relationship Id="rId141" Type="http://schemas.openxmlformats.org/officeDocument/2006/relationships/tags" Target="../tags/tag147.xml"/><Relationship Id="rId140" Type="http://schemas.openxmlformats.org/officeDocument/2006/relationships/tags" Target="../tags/tag146.xml"/><Relationship Id="rId14" Type="http://schemas.openxmlformats.org/officeDocument/2006/relationships/tags" Target="../tags/tag20.xml"/><Relationship Id="rId139" Type="http://schemas.openxmlformats.org/officeDocument/2006/relationships/tags" Target="../tags/tag145.xml"/><Relationship Id="rId138" Type="http://schemas.openxmlformats.org/officeDocument/2006/relationships/tags" Target="../tags/tag144.xml"/><Relationship Id="rId137" Type="http://schemas.openxmlformats.org/officeDocument/2006/relationships/tags" Target="../tags/tag143.xml"/><Relationship Id="rId136" Type="http://schemas.openxmlformats.org/officeDocument/2006/relationships/tags" Target="../tags/tag142.xml"/><Relationship Id="rId135" Type="http://schemas.openxmlformats.org/officeDocument/2006/relationships/tags" Target="../tags/tag141.xml"/><Relationship Id="rId134" Type="http://schemas.openxmlformats.org/officeDocument/2006/relationships/tags" Target="../tags/tag140.xml"/><Relationship Id="rId133" Type="http://schemas.openxmlformats.org/officeDocument/2006/relationships/tags" Target="../tags/tag139.xml"/><Relationship Id="rId132" Type="http://schemas.openxmlformats.org/officeDocument/2006/relationships/tags" Target="../tags/tag138.xml"/><Relationship Id="rId131" Type="http://schemas.openxmlformats.org/officeDocument/2006/relationships/tags" Target="../tags/tag137.xml"/><Relationship Id="rId130" Type="http://schemas.openxmlformats.org/officeDocument/2006/relationships/tags" Target="../tags/tag136.xml"/><Relationship Id="rId13" Type="http://schemas.openxmlformats.org/officeDocument/2006/relationships/tags" Target="../tags/tag19.xml"/><Relationship Id="rId129" Type="http://schemas.openxmlformats.org/officeDocument/2006/relationships/tags" Target="../tags/tag135.xml"/><Relationship Id="rId128" Type="http://schemas.openxmlformats.org/officeDocument/2006/relationships/tags" Target="../tags/tag134.xml"/><Relationship Id="rId127" Type="http://schemas.openxmlformats.org/officeDocument/2006/relationships/tags" Target="../tags/tag133.xml"/><Relationship Id="rId126" Type="http://schemas.openxmlformats.org/officeDocument/2006/relationships/tags" Target="../tags/tag132.xml"/><Relationship Id="rId125" Type="http://schemas.openxmlformats.org/officeDocument/2006/relationships/tags" Target="../tags/tag131.xml"/><Relationship Id="rId124" Type="http://schemas.openxmlformats.org/officeDocument/2006/relationships/tags" Target="../tags/tag130.xml"/><Relationship Id="rId123" Type="http://schemas.openxmlformats.org/officeDocument/2006/relationships/tags" Target="../tags/tag129.xml"/><Relationship Id="rId122" Type="http://schemas.openxmlformats.org/officeDocument/2006/relationships/tags" Target="../tags/tag128.xml"/><Relationship Id="rId121" Type="http://schemas.openxmlformats.org/officeDocument/2006/relationships/tags" Target="../tags/tag127.xml"/><Relationship Id="rId120" Type="http://schemas.openxmlformats.org/officeDocument/2006/relationships/tags" Target="../tags/tag126.xml"/><Relationship Id="rId12" Type="http://schemas.openxmlformats.org/officeDocument/2006/relationships/tags" Target="../tags/tag18.xml"/><Relationship Id="rId119" Type="http://schemas.openxmlformats.org/officeDocument/2006/relationships/tags" Target="../tags/tag125.xml"/><Relationship Id="rId118" Type="http://schemas.openxmlformats.org/officeDocument/2006/relationships/tags" Target="../tags/tag124.xml"/><Relationship Id="rId117" Type="http://schemas.openxmlformats.org/officeDocument/2006/relationships/tags" Target="../tags/tag123.xml"/><Relationship Id="rId116" Type="http://schemas.openxmlformats.org/officeDocument/2006/relationships/tags" Target="../tags/tag122.xml"/><Relationship Id="rId115" Type="http://schemas.openxmlformats.org/officeDocument/2006/relationships/tags" Target="../tags/tag121.xml"/><Relationship Id="rId114" Type="http://schemas.openxmlformats.org/officeDocument/2006/relationships/tags" Target="../tags/tag120.xml"/><Relationship Id="rId113" Type="http://schemas.openxmlformats.org/officeDocument/2006/relationships/tags" Target="../tags/tag119.xml"/><Relationship Id="rId112" Type="http://schemas.openxmlformats.org/officeDocument/2006/relationships/tags" Target="../tags/tag118.xml"/><Relationship Id="rId111" Type="http://schemas.openxmlformats.org/officeDocument/2006/relationships/tags" Target="../tags/tag117.xml"/><Relationship Id="rId110" Type="http://schemas.openxmlformats.org/officeDocument/2006/relationships/tags" Target="../tags/tag116.xml"/><Relationship Id="rId11" Type="http://schemas.openxmlformats.org/officeDocument/2006/relationships/tags" Target="../tags/tag17.xml"/><Relationship Id="rId109" Type="http://schemas.openxmlformats.org/officeDocument/2006/relationships/tags" Target="../tags/tag115.xml"/><Relationship Id="rId108" Type="http://schemas.openxmlformats.org/officeDocument/2006/relationships/tags" Target="../tags/tag114.xml"/><Relationship Id="rId107" Type="http://schemas.openxmlformats.org/officeDocument/2006/relationships/tags" Target="../tags/tag113.xml"/><Relationship Id="rId106" Type="http://schemas.openxmlformats.org/officeDocument/2006/relationships/tags" Target="../tags/tag112.xml"/><Relationship Id="rId105" Type="http://schemas.openxmlformats.org/officeDocument/2006/relationships/tags" Target="../tags/tag111.xml"/><Relationship Id="rId104" Type="http://schemas.openxmlformats.org/officeDocument/2006/relationships/tags" Target="../tags/tag110.xml"/><Relationship Id="rId103" Type="http://schemas.openxmlformats.org/officeDocument/2006/relationships/tags" Target="../tags/tag109.xml"/><Relationship Id="rId102" Type="http://schemas.openxmlformats.org/officeDocument/2006/relationships/tags" Target="../tags/tag108.xml"/><Relationship Id="rId101" Type="http://schemas.openxmlformats.org/officeDocument/2006/relationships/tags" Target="../tags/tag107.xml"/><Relationship Id="rId100" Type="http://schemas.openxmlformats.org/officeDocument/2006/relationships/tags" Target="../tags/tag106.xml"/><Relationship Id="rId10" Type="http://schemas.openxmlformats.org/officeDocument/2006/relationships/tags" Target="../tags/tag16.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6.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可爱卡通风格模板</a:t>
            </a:r>
            <a:endParaRPr lang="zh-CN" altLang="en-US"/>
          </a:p>
        </p:txBody>
      </p:sp>
      <p:sp>
        <p:nvSpPr>
          <p:cNvPr id="3" name="副标题 2"/>
          <p:cNvSpPr>
            <a:spLocks noGrp="1"/>
          </p:cNvSpPr>
          <p:nvPr>
            <p:ph type="subTitle" idx="1"/>
            <p:custDataLst>
              <p:tags r:id="rId2"/>
            </p:custDataLst>
          </p:nvPr>
        </p:nvSpPr>
        <p:spPr/>
        <p:txBody>
          <a:bodyPr>
            <a:normAutofit/>
          </a:bodyPr>
          <a:lstStyle/>
          <a:p>
            <a:r>
              <a:rPr lang="en-US" altLang="zh-CN"/>
              <a:t>Speaker :wps powerpoint</a:t>
            </a: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custDataLst>
              <p:tags r:id="rId1"/>
            </p:custDataLst>
          </p:nvPr>
        </p:nvGrpSpPr>
        <p:grpSpPr>
          <a:xfrm>
            <a:off x="1820093" y="1987378"/>
            <a:ext cx="2327774" cy="3958147"/>
            <a:chOff x="2484439" y="925513"/>
            <a:chExt cx="655390" cy="1114425"/>
          </a:xfrm>
          <a:solidFill>
            <a:schemeClr val="accent1"/>
          </a:solidFill>
        </p:grpSpPr>
        <p:sp>
          <p:nvSpPr>
            <p:cNvPr id="6" name="Freeform 3869"/>
            <p:cNvSpPr>
              <a:spLocks noEditPoints="1"/>
            </p:cNvSpPr>
            <p:nvPr>
              <p:custDataLst>
                <p:tags r:id="rId2"/>
              </p:custDataLst>
            </p:nvPr>
          </p:nvSpPr>
          <p:spPr bwMode="auto">
            <a:xfrm>
              <a:off x="2586039" y="1216026"/>
              <a:ext cx="220663" cy="215900"/>
            </a:xfrm>
            <a:custGeom>
              <a:avLst/>
              <a:gdLst>
                <a:gd name="T0" fmla="*/ 0 w 127"/>
                <a:gd name="T1" fmla="*/ 62 h 124"/>
                <a:gd name="T2" fmla="*/ 64 w 127"/>
                <a:gd name="T3" fmla="*/ 0 h 124"/>
                <a:gd name="T4" fmla="*/ 64 w 127"/>
                <a:gd name="T5" fmla="*/ 0 h 124"/>
                <a:gd name="T6" fmla="*/ 127 w 127"/>
                <a:gd name="T7" fmla="*/ 62 h 124"/>
                <a:gd name="T8" fmla="*/ 127 w 127"/>
                <a:gd name="T9" fmla="*/ 62 h 124"/>
                <a:gd name="T10" fmla="*/ 64 w 127"/>
                <a:gd name="T11" fmla="*/ 124 h 124"/>
                <a:gd name="T12" fmla="*/ 64 w 127"/>
                <a:gd name="T13" fmla="*/ 124 h 124"/>
                <a:gd name="T14" fmla="*/ 0 w 127"/>
                <a:gd name="T15" fmla="*/ 62 h 124"/>
                <a:gd name="T16" fmla="*/ 4 w 127"/>
                <a:gd name="T17" fmla="*/ 62 h 124"/>
                <a:gd name="T18" fmla="*/ 64 w 127"/>
                <a:gd name="T19" fmla="*/ 120 h 124"/>
                <a:gd name="T20" fmla="*/ 64 w 127"/>
                <a:gd name="T21" fmla="*/ 120 h 124"/>
                <a:gd name="T22" fmla="*/ 123 w 127"/>
                <a:gd name="T23" fmla="*/ 62 h 124"/>
                <a:gd name="T24" fmla="*/ 123 w 127"/>
                <a:gd name="T25" fmla="*/ 62 h 124"/>
                <a:gd name="T26" fmla="*/ 64 w 127"/>
                <a:gd name="T27" fmla="*/ 4 h 124"/>
                <a:gd name="T28" fmla="*/ 64 w 127"/>
                <a:gd name="T29" fmla="*/ 4 h 124"/>
                <a:gd name="T30" fmla="*/ 4 w 127"/>
                <a:gd name="T31"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 h="124">
                  <a:moveTo>
                    <a:pt x="0" y="62"/>
                  </a:moveTo>
                  <a:cubicBezTo>
                    <a:pt x="0" y="28"/>
                    <a:pt x="29" y="0"/>
                    <a:pt x="64" y="0"/>
                  </a:cubicBezTo>
                  <a:cubicBezTo>
                    <a:pt x="64" y="0"/>
                    <a:pt x="64" y="0"/>
                    <a:pt x="64" y="0"/>
                  </a:cubicBezTo>
                  <a:cubicBezTo>
                    <a:pt x="99" y="0"/>
                    <a:pt x="127" y="28"/>
                    <a:pt x="127" y="62"/>
                  </a:cubicBezTo>
                  <a:cubicBezTo>
                    <a:pt x="127" y="62"/>
                    <a:pt x="127" y="62"/>
                    <a:pt x="127" y="62"/>
                  </a:cubicBezTo>
                  <a:cubicBezTo>
                    <a:pt x="127" y="97"/>
                    <a:pt x="99" y="124"/>
                    <a:pt x="64" y="124"/>
                  </a:cubicBezTo>
                  <a:cubicBezTo>
                    <a:pt x="64" y="124"/>
                    <a:pt x="64" y="124"/>
                    <a:pt x="64" y="124"/>
                  </a:cubicBezTo>
                  <a:cubicBezTo>
                    <a:pt x="29" y="124"/>
                    <a:pt x="0" y="97"/>
                    <a:pt x="0" y="62"/>
                  </a:cubicBezTo>
                  <a:close/>
                  <a:moveTo>
                    <a:pt x="4" y="62"/>
                  </a:moveTo>
                  <a:cubicBezTo>
                    <a:pt x="4" y="94"/>
                    <a:pt x="31" y="120"/>
                    <a:pt x="64" y="120"/>
                  </a:cubicBezTo>
                  <a:cubicBezTo>
                    <a:pt x="64" y="120"/>
                    <a:pt x="64" y="120"/>
                    <a:pt x="64" y="120"/>
                  </a:cubicBezTo>
                  <a:cubicBezTo>
                    <a:pt x="96" y="120"/>
                    <a:pt x="123" y="94"/>
                    <a:pt x="123" y="62"/>
                  </a:cubicBezTo>
                  <a:cubicBezTo>
                    <a:pt x="123" y="62"/>
                    <a:pt x="123" y="62"/>
                    <a:pt x="123" y="62"/>
                  </a:cubicBezTo>
                  <a:cubicBezTo>
                    <a:pt x="123" y="30"/>
                    <a:pt x="96" y="4"/>
                    <a:pt x="64" y="4"/>
                  </a:cubicBezTo>
                  <a:cubicBezTo>
                    <a:pt x="64" y="4"/>
                    <a:pt x="64" y="4"/>
                    <a:pt x="64" y="4"/>
                  </a:cubicBezTo>
                  <a:cubicBezTo>
                    <a:pt x="31" y="4"/>
                    <a:pt x="4" y="30"/>
                    <a:pt x="4"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3870"/>
            <p:cNvSpPr>
              <a:spLocks noEditPoints="1"/>
            </p:cNvSpPr>
            <p:nvPr>
              <p:custDataLst>
                <p:tags r:id="rId3"/>
              </p:custDataLst>
            </p:nvPr>
          </p:nvSpPr>
          <p:spPr bwMode="auto">
            <a:xfrm>
              <a:off x="2582864" y="1211263"/>
              <a:ext cx="228600" cy="223838"/>
            </a:xfrm>
            <a:custGeom>
              <a:avLst/>
              <a:gdLst>
                <a:gd name="T0" fmla="*/ 0 w 131"/>
                <a:gd name="T1" fmla="*/ 64 h 128"/>
                <a:gd name="T2" fmla="*/ 66 w 131"/>
                <a:gd name="T3" fmla="*/ 0 h 128"/>
                <a:gd name="T4" fmla="*/ 66 w 131"/>
                <a:gd name="T5" fmla="*/ 0 h 128"/>
                <a:gd name="T6" fmla="*/ 131 w 131"/>
                <a:gd name="T7" fmla="*/ 64 h 128"/>
                <a:gd name="T8" fmla="*/ 131 w 131"/>
                <a:gd name="T9" fmla="*/ 64 h 128"/>
                <a:gd name="T10" fmla="*/ 66 w 131"/>
                <a:gd name="T11" fmla="*/ 128 h 128"/>
                <a:gd name="T12" fmla="*/ 66 w 131"/>
                <a:gd name="T13" fmla="*/ 128 h 128"/>
                <a:gd name="T14" fmla="*/ 0 w 131"/>
                <a:gd name="T15" fmla="*/ 64 h 128"/>
                <a:gd name="T16" fmla="*/ 66 w 131"/>
                <a:gd name="T17" fmla="*/ 124 h 128"/>
                <a:gd name="T18" fmla="*/ 70 w 131"/>
                <a:gd name="T19" fmla="*/ 124 h 128"/>
                <a:gd name="T20" fmla="*/ 70 w 131"/>
                <a:gd name="T21" fmla="*/ 124 h 128"/>
                <a:gd name="T22" fmla="*/ 66 w 131"/>
                <a:gd name="T23" fmla="*/ 124 h 128"/>
                <a:gd name="T24" fmla="*/ 66 w 131"/>
                <a:gd name="T25" fmla="*/ 124 h 128"/>
                <a:gd name="T26" fmla="*/ 61 w 131"/>
                <a:gd name="T27" fmla="*/ 124 h 128"/>
                <a:gd name="T28" fmla="*/ 61 w 131"/>
                <a:gd name="T29" fmla="*/ 124 h 128"/>
                <a:gd name="T30" fmla="*/ 66 w 131"/>
                <a:gd name="T31" fmla="*/ 124 h 128"/>
                <a:gd name="T32" fmla="*/ 66 w 131"/>
                <a:gd name="T33" fmla="*/ 120 h 128"/>
                <a:gd name="T34" fmla="*/ 123 w 131"/>
                <a:gd name="T35" fmla="*/ 64 h 128"/>
                <a:gd name="T36" fmla="*/ 123 w 131"/>
                <a:gd name="T37" fmla="*/ 64 h 128"/>
                <a:gd name="T38" fmla="*/ 66 w 131"/>
                <a:gd name="T39" fmla="*/ 8 h 128"/>
                <a:gd name="T40" fmla="*/ 66 w 131"/>
                <a:gd name="T41" fmla="*/ 8 h 128"/>
                <a:gd name="T42" fmla="*/ 8 w 131"/>
                <a:gd name="T43" fmla="*/ 64 h 128"/>
                <a:gd name="T44" fmla="*/ 8 w 131"/>
                <a:gd name="T45" fmla="*/ 64 h 128"/>
                <a:gd name="T46" fmla="*/ 66 w 131"/>
                <a:gd name="T47" fmla="*/ 120 h 128"/>
                <a:gd name="T48" fmla="*/ 4 w 131"/>
                <a:gd name="T49" fmla="*/ 64 h 128"/>
                <a:gd name="T50" fmla="*/ 24 w 131"/>
                <a:gd name="T51" fmla="*/ 108 h 128"/>
                <a:gd name="T52" fmla="*/ 24 w 131"/>
                <a:gd name="T53" fmla="*/ 108 h 128"/>
                <a:gd name="T54" fmla="*/ 4 w 131"/>
                <a:gd name="T55" fmla="*/ 64 h 128"/>
                <a:gd name="T56" fmla="*/ 4 w 131"/>
                <a:gd name="T57" fmla="*/ 64 h 128"/>
                <a:gd name="T58" fmla="*/ 109 w 131"/>
                <a:gd name="T59" fmla="*/ 107 h 128"/>
                <a:gd name="T60" fmla="*/ 127 w 131"/>
                <a:gd name="T61" fmla="*/ 64 h 128"/>
                <a:gd name="T62" fmla="*/ 127 w 131"/>
                <a:gd name="T63" fmla="*/ 64 h 128"/>
                <a:gd name="T64" fmla="*/ 109 w 131"/>
                <a:gd name="T65" fmla="*/ 107 h 128"/>
                <a:gd name="T66" fmla="*/ 127 w 131"/>
                <a:gd name="T67" fmla="*/ 64 h 128"/>
                <a:gd name="T68" fmla="*/ 107 w 131"/>
                <a:gd name="T69" fmla="*/ 20 h 128"/>
                <a:gd name="T70" fmla="*/ 107 w 131"/>
                <a:gd name="T71" fmla="*/ 20 h 128"/>
                <a:gd name="T72" fmla="*/ 127 w 131"/>
                <a:gd name="T73" fmla="*/ 64 h 128"/>
                <a:gd name="T74" fmla="*/ 6 w 131"/>
                <a:gd name="T75" fmla="*/ 64 h 128"/>
                <a:gd name="T76" fmla="*/ 4 w 131"/>
                <a:gd name="T77" fmla="*/ 64 h 128"/>
                <a:gd name="T78" fmla="*/ 4 w 131"/>
                <a:gd name="T79" fmla="*/ 64 h 128"/>
                <a:gd name="T80" fmla="*/ 4 w 131"/>
                <a:gd name="T81" fmla="*/ 64 h 128"/>
                <a:gd name="T82" fmla="*/ 6 w 131"/>
                <a:gd name="T83" fmla="*/ 64 h 128"/>
                <a:gd name="T84" fmla="*/ 4 w 131"/>
                <a:gd name="T85" fmla="*/ 64 h 128"/>
                <a:gd name="T86" fmla="*/ 25 w 131"/>
                <a:gd name="T87" fmla="*/ 19 h 128"/>
                <a:gd name="T88" fmla="*/ 25 w 131"/>
                <a:gd name="T89" fmla="*/ 19 h 128"/>
                <a:gd name="T90" fmla="*/ 4 w 131"/>
                <a:gd name="T91" fmla="*/ 64 h 128"/>
                <a:gd name="T92" fmla="*/ 61 w 131"/>
                <a:gd name="T93" fmla="*/ 4 h 128"/>
                <a:gd name="T94" fmla="*/ 66 w 131"/>
                <a:gd name="T95" fmla="*/ 4 h 128"/>
                <a:gd name="T96" fmla="*/ 66 w 131"/>
                <a:gd name="T97" fmla="*/ 4 h 128"/>
                <a:gd name="T98" fmla="*/ 70 w 131"/>
                <a:gd name="T99" fmla="*/ 4 h 128"/>
                <a:gd name="T100" fmla="*/ 70 w 131"/>
                <a:gd name="T101" fmla="*/ 4 h 128"/>
                <a:gd name="T102" fmla="*/ 66 w 131"/>
                <a:gd name="T103" fmla="*/ 4 h 128"/>
                <a:gd name="T104" fmla="*/ 66 w 131"/>
                <a:gd name="T105" fmla="*/ 4 h 128"/>
                <a:gd name="T106" fmla="*/ 61 w 131"/>
                <a:gd name="T107" fmla="*/ 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128">
                  <a:moveTo>
                    <a:pt x="0" y="64"/>
                  </a:moveTo>
                  <a:cubicBezTo>
                    <a:pt x="0" y="29"/>
                    <a:pt x="30" y="0"/>
                    <a:pt x="66" y="0"/>
                  </a:cubicBezTo>
                  <a:cubicBezTo>
                    <a:pt x="66" y="0"/>
                    <a:pt x="66" y="0"/>
                    <a:pt x="66" y="0"/>
                  </a:cubicBezTo>
                  <a:cubicBezTo>
                    <a:pt x="102" y="0"/>
                    <a:pt x="131" y="29"/>
                    <a:pt x="131" y="64"/>
                  </a:cubicBezTo>
                  <a:cubicBezTo>
                    <a:pt x="131" y="64"/>
                    <a:pt x="131" y="64"/>
                    <a:pt x="131" y="64"/>
                  </a:cubicBezTo>
                  <a:cubicBezTo>
                    <a:pt x="131" y="100"/>
                    <a:pt x="102" y="128"/>
                    <a:pt x="66" y="128"/>
                  </a:cubicBezTo>
                  <a:cubicBezTo>
                    <a:pt x="66" y="128"/>
                    <a:pt x="66" y="128"/>
                    <a:pt x="66" y="128"/>
                  </a:cubicBezTo>
                  <a:cubicBezTo>
                    <a:pt x="30" y="128"/>
                    <a:pt x="0" y="100"/>
                    <a:pt x="0" y="64"/>
                  </a:cubicBezTo>
                  <a:close/>
                  <a:moveTo>
                    <a:pt x="66" y="124"/>
                  </a:moveTo>
                  <a:cubicBezTo>
                    <a:pt x="67" y="124"/>
                    <a:pt x="69" y="124"/>
                    <a:pt x="70" y="124"/>
                  </a:cubicBezTo>
                  <a:cubicBezTo>
                    <a:pt x="70" y="124"/>
                    <a:pt x="70" y="124"/>
                    <a:pt x="70" y="124"/>
                  </a:cubicBezTo>
                  <a:cubicBezTo>
                    <a:pt x="69" y="124"/>
                    <a:pt x="67" y="124"/>
                    <a:pt x="66" y="124"/>
                  </a:cubicBezTo>
                  <a:cubicBezTo>
                    <a:pt x="66" y="124"/>
                    <a:pt x="66" y="124"/>
                    <a:pt x="66" y="124"/>
                  </a:cubicBezTo>
                  <a:cubicBezTo>
                    <a:pt x="64" y="124"/>
                    <a:pt x="63" y="124"/>
                    <a:pt x="61" y="124"/>
                  </a:cubicBezTo>
                  <a:cubicBezTo>
                    <a:pt x="61" y="124"/>
                    <a:pt x="61" y="124"/>
                    <a:pt x="61" y="124"/>
                  </a:cubicBezTo>
                  <a:cubicBezTo>
                    <a:pt x="63" y="124"/>
                    <a:pt x="64" y="124"/>
                    <a:pt x="66" y="124"/>
                  </a:cubicBezTo>
                  <a:close/>
                  <a:moveTo>
                    <a:pt x="66" y="120"/>
                  </a:moveTo>
                  <a:cubicBezTo>
                    <a:pt x="97" y="120"/>
                    <a:pt x="123" y="95"/>
                    <a:pt x="123" y="64"/>
                  </a:cubicBezTo>
                  <a:cubicBezTo>
                    <a:pt x="123" y="64"/>
                    <a:pt x="123" y="64"/>
                    <a:pt x="123" y="64"/>
                  </a:cubicBezTo>
                  <a:cubicBezTo>
                    <a:pt x="123" y="33"/>
                    <a:pt x="97" y="8"/>
                    <a:pt x="66" y="8"/>
                  </a:cubicBezTo>
                  <a:cubicBezTo>
                    <a:pt x="66" y="8"/>
                    <a:pt x="66" y="8"/>
                    <a:pt x="66" y="8"/>
                  </a:cubicBezTo>
                  <a:cubicBezTo>
                    <a:pt x="34" y="8"/>
                    <a:pt x="8" y="33"/>
                    <a:pt x="8" y="64"/>
                  </a:cubicBezTo>
                  <a:cubicBezTo>
                    <a:pt x="8" y="64"/>
                    <a:pt x="8" y="64"/>
                    <a:pt x="8" y="64"/>
                  </a:cubicBezTo>
                  <a:cubicBezTo>
                    <a:pt x="8" y="95"/>
                    <a:pt x="34" y="120"/>
                    <a:pt x="66" y="120"/>
                  </a:cubicBezTo>
                  <a:close/>
                  <a:moveTo>
                    <a:pt x="4" y="64"/>
                  </a:moveTo>
                  <a:cubicBezTo>
                    <a:pt x="4" y="82"/>
                    <a:pt x="12" y="97"/>
                    <a:pt x="24" y="108"/>
                  </a:cubicBezTo>
                  <a:cubicBezTo>
                    <a:pt x="24" y="108"/>
                    <a:pt x="24" y="108"/>
                    <a:pt x="24" y="108"/>
                  </a:cubicBezTo>
                  <a:cubicBezTo>
                    <a:pt x="12" y="97"/>
                    <a:pt x="4" y="82"/>
                    <a:pt x="4" y="64"/>
                  </a:cubicBezTo>
                  <a:cubicBezTo>
                    <a:pt x="4" y="64"/>
                    <a:pt x="4" y="64"/>
                    <a:pt x="4" y="64"/>
                  </a:cubicBezTo>
                  <a:close/>
                  <a:moveTo>
                    <a:pt x="109" y="107"/>
                  </a:moveTo>
                  <a:cubicBezTo>
                    <a:pt x="120" y="96"/>
                    <a:pt x="127" y="81"/>
                    <a:pt x="127" y="64"/>
                  </a:cubicBezTo>
                  <a:cubicBezTo>
                    <a:pt x="127" y="64"/>
                    <a:pt x="127" y="64"/>
                    <a:pt x="127" y="64"/>
                  </a:cubicBezTo>
                  <a:cubicBezTo>
                    <a:pt x="127" y="81"/>
                    <a:pt x="120" y="96"/>
                    <a:pt x="109" y="107"/>
                  </a:cubicBezTo>
                  <a:close/>
                  <a:moveTo>
                    <a:pt x="127" y="64"/>
                  </a:moveTo>
                  <a:cubicBezTo>
                    <a:pt x="127" y="47"/>
                    <a:pt x="119" y="31"/>
                    <a:pt x="107" y="20"/>
                  </a:cubicBezTo>
                  <a:cubicBezTo>
                    <a:pt x="107" y="20"/>
                    <a:pt x="107" y="20"/>
                    <a:pt x="107" y="20"/>
                  </a:cubicBezTo>
                  <a:cubicBezTo>
                    <a:pt x="119" y="31"/>
                    <a:pt x="127" y="47"/>
                    <a:pt x="127" y="64"/>
                  </a:cubicBezTo>
                  <a:close/>
                  <a:moveTo>
                    <a:pt x="6" y="64"/>
                  </a:moveTo>
                  <a:cubicBezTo>
                    <a:pt x="4" y="64"/>
                    <a:pt x="4" y="64"/>
                    <a:pt x="4" y="64"/>
                  </a:cubicBezTo>
                  <a:cubicBezTo>
                    <a:pt x="4" y="64"/>
                    <a:pt x="4" y="64"/>
                    <a:pt x="4" y="64"/>
                  </a:cubicBezTo>
                  <a:cubicBezTo>
                    <a:pt x="4" y="64"/>
                    <a:pt x="4" y="64"/>
                    <a:pt x="4" y="64"/>
                  </a:cubicBezTo>
                  <a:cubicBezTo>
                    <a:pt x="6" y="64"/>
                    <a:pt x="6" y="64"/>
                    <a:pt x="6" y="64"/>
                  </a:cubicBezTo>
                  <a:close/>
                  <a:moveTo>
                    <a:pt x="4" y="64"/>
                  </a:moveTo>
                  <a:cubicBezTo>
                    <a:pt x="4" y="46"/>
                    <a:pt x="12" y="30"/>
                    <a:pt x="25" y="19"/>
                  </a:cubicBezTo>
                  <a:cubicBezTo>
                    <a:pt x="25" y="19"/>
                    <a:pt x="25" y="19"/>
                    <a:pt x="25" y="19"/>
                  </a:cubicBezTo>
                  <a:cubicBezTo>
                    <a:pt x="12" y="30"/>
                    <a:pt x="4" y="46"/>
                    <a:pt x="4" y="64"/>
                  </a:cubicBezTo>
                  <a:close/>
                  <a:moveTo>
                    <a:pt x="61" y="4"/>
                  </a:moveTo>
                  <a:cubicBezTo>
                    <a:pt x="63" y="4"/>
                    <a:pt x="64" y="4"/>
                    <a:pt x="66" y="4"/>
                  </a:cubicBezTo>
                  <a:cubicBezTo>
                    <a:pt x="66" y="4"/>
                    <a:pt x="66" y="4"/>
                    <a:pt x="66" y="4"/>
                  </a:cubicBezTo>
                  <a:cubicBezTo>
                    <a:pt x="67" y="4"/>
                    <a:pt x="69" y="4"/>
                    <a:pt x="70" y="4"/>
                  </a:cubicBezTo>
                  <a:cubicBezTo>
                    <a:pt x="70" y="4"/>
                    <a:pt x="70" y="4"/>
                    <a:pt x="70" y="4"/>
                  </a:cubicBezTo>
                  <a:cubicBezTo>
                    <a:pt x="69" y="4"/>
                    <a:pt x="67" y="4"/>
                    <a:pt x="66" y="4"/>
                  </a:cubicBezTo>
                  <a:cubicBezTo>
                    <a:pt x="66" y="4"/>
                    <a:pt x="66" y="4"/>
                    <a:pt x="66" y="4"/>
                  </a:cubicBezTo>
                  <a:cubicBezTo>
                    <a:pt x="64" y="4"/>
                    <a:pt x="63" y="4"/>
                    <a:pt x="6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871"/>
            <p:cNvSpPr/>
            <p:nvPr>
              <p:custDataLst>
                <p:tags r:id="rId4"/>
              </p:custDataLst>
            </p:nvPr>
          </p:nvSpPr>
          <p:spPr bwMode="auto">
            <a:xfrm>
              <a:off x="2655889" y="1281113"/>
              <a:ext cx="7938" cy="7938"/>
            </a:xfrm>
            <a:custGeom>
              <a:avLst/>
              <a:gdLst>
                <a:gd name="T0" fmla="*/ 0 w 5"/>
                <a:gd name="T1" fmla="*/ 5 h 5"/>
                <a:gd name="T2" fmla="*/ 0 w 5"/>
                <a:gd name="T3" fmla="*/ 0 h 5"/>
                <a:gd name="T4" fmla="*/ 5 w 5"/>
                <a:gd name="T5" fmla="*/ 0 h 5"/>
                <a:gd name="T6" fmla="*/ 5 w 5"/>
                <a:gd name="T7" fmla="*/ 5 h 5"/>
                <a:gd name="T8" fmla="*/ 0 w 5"/>
                <a:gd name="T9" fmla="*/ 5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0" y="0"/>
                  </a:lnTo>
                  <a:lnTo>
                    <a:pt x="5" y="0"/>
                  </a:lnTo>
                  <a:lnTo>
                    <a:pt x="5" y="5"/>
                  </a:lnTo>
                  <a:lnTo>
                    <a:pt x="0" y="5"/>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3872"/>
            <p:cNvSpPr>
              <a:spLocks noEditPoints="1"/>
            </p:cNvSpPr>
            <p:nvPr>
              <p:custDataLst>
                <p:tags r:id="rId5"/>
              </p:custDataLst>
            </p:nvPr>
          </p:nvSpPr>
          <p:spPr bwMode="auto">
            <a:xfrm>
              <a:off x="2652714" y="1277938"/>
              <a:ext cx="15875" cy="14288"/>
            </a:xfrm>
            <a:custGeom>
              <a:avLst/>
              <a:gdLst>
                <a:gd name="T0" fmla="*/ 7 w 10"/>
                <a:gd name="T1" fmla="*/ 9 h 9"/>
                <a:gd name="T2" fmla="*/ 2 w 10"/>
                <a:gd name="T3" fmla="*/ 9 h 9"/>
                <a:gd name="T4" fmla="*/ 2 w 10"/>
                <a:gd name="T5" fmla="*/ 7 h 9"/>
                <a:gd name="T6" fmla="*/ 4 w 10"/>
                <a:gd name="T7" fmla="*/ 7 h 9"/>
                <a:gd name="T8" fmla="*/ 2 w 10"/>
                <a:gd name="T9" fmla="*/ 7 h 9"/>
                <a:gd name="T10" fmla="*/ 2 w 10"/>
                <a:gd name="T11" fmla="*/ 9 h 9"/>
                <a:gd name="T12" fmla="*/ 0 w 10"/>
                <a:gd name="T13" fmla="*/ 9 h 9"/>
                <a:gd name="T14" fmla="*/ 0 w 10"/>
                <a:gd name="T15" fmla="*/ 0 h 9"/>
                <a:gd name="T16" fmla="*/ 10 w 10"/>
                <a:gd name="T17" fmla="*/ 0 h 9"/>
                <a:gd name="T18" fmla="*/ 10 w 10"/>
                <a:gd name="T19" fmla="*/ 9 h 9"/>
                <a:gd name="T20" fmla="*/ 7 w 10"/>
                <a:gd name="T21" fmla="*/ 9 h 9"/>
                <a:gd name="T22" fmla="*/ 7 w 10"/>
                <a:gd name="T23" fmla="*/ 9 h 9"/>
                <a:gd name="T24" fmla="*/ 5 w 10"/>
                <a:gd name="T25" fmla="*/ 5 h 9"/>
                <a:gd name="T26" fmla="*/ 5 w 10"/>
                <a:gd name="T27" fmla="*/ 5 h 9"/>
                <a:gd name="T28" fmla="*/ 4 w 10"/>
                <a:gd name="T29" fmla="*/ 5 h 9"/>
                <a:gd name="T30" fmla="*/ 4 w 10"/>
                <a:gd name="T31" fmla="*/ 5 h 9"/>
                <a:gd name="T32" fmla="*/ 5 w 10"/>
                <a:gd name="T33" fmla="*/ 5 h 9"/>
                <a:gd name="T34" fmla="*/ 5 w 10"/>
                <a:gd name="T3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9">
                  <a:moveTo>
                    <a:pt x="7" y="9"/>
                  </a:moveTo>
                  <a:lnTo>
                    <a:pt x="2" y="9"/>
                  </a:lnTo>
                  <a:lnTo>
                    <a:pt x="2" y="7"/>
                  </a:lnTo>
                  <a:lnTo>
                    <a:pt x="4" y="7"/>
                  </a:lnTo>
                  <a:lnTo>
                    <a:pt x="2" y="7"/>
                  </a:lnTo>
                  <a:lnTo>
                    <a:pt x="2" y="9"/>
                  </a:lnTo>
                  <a:lnTo>
                    <a:pt x="0" y="9"/>
                  </a:lnTo>
                  <a:lnTo>
                    <a:pt x="0" y="0"/>
                  </a:lnTo>
                  <a:lnTo>
                    <a:pt x="10" y="0"/>
                  </a:lnTo>
                  <a:lnTo>
                    <a:pt x="10" y="9"/>
                  </a:lnTo>
                  <a:lnTo>
                    <a:pt x="7" y="9"/>
                  </a:lnTo>
                  <a:lnTo>
                    <a:pt x="7" y="9"/>
                  </a:lnTo>
                  <a:close/>
                  <a:moveTo>
                    <a:pt x="5" y="5"/>
                  </a:moveTo>
                  <a:lnTo>
                    <a:pt x="5" y="5"/>
                  </a:lnTo>
                  <a:lnTo>
                    <a:pt x="4" y="5"/>
                  </a:lnTo>
                  <a:lnTo>
                    <a:pt x="4" y="5"/>
                  </a:lnTo>
                  <a:lnTo>
                    <a:pt x="5" y="5"/>
                  </a:lnTo>
                  <a:lnTo>
                    <a:pt x="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873"/>
            <p:cNvSpPr/>
            <p:nvPr>
              <p:custDataLst>
                <p:tags r:id="rId6"/>
              </p:custDataLst>
            </p:nvPr>
          </p:nvSpPr>
          <p:spPr bwMode="auto">
            <a:xfrm>
              <a:off x="2725739" y="1265238"/>
              <a:ext cx="7938" cy="7938"/>
            </a:xfrm>
            <a:custGeom>
              <a:avLst/>
              <a:gdLst>
                <a:gd name="T0" fmla="*/ 0 w 5"/>
                <a:gd name="T1" fmla="*/ 5 h 5"/>
                <a:gd name="T2" fmla="*/ 0 w 5"/>
                <a:gd name="T3" fmla="*/ 0 h 5"/>
                <a:gd name="T4" fmla="*/ 5 w 5"/>
                <a:gd name="T5" fmla="*/ 0 h 5"/>
                <a:gd name="T6" fmla="*/ 5 w 5"/>
                <a:gd name="T7" fmla="*/ 5 h 5"/>
                <a:gd name="T8" fmla="*/ 0 w 5"/>
                <a:gd name="T9" fmla="*/ 5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0" y="0"/>
                  </a:lnTo>
                  <a:lnTo>
                    <a:pt x="5" y="0"/>
                  </a:lnTo>
                  <a:lnTo>
                    <a:pt x="5" y="5"/>
                  </a:lnTo>
                  <a:lnTo>
                    <a:pt x="0" y="5"/>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874"/>
            <p:cNvSpPr>
              <a:spLocks noEditPoints="1"/>
            </p:cNvSpPr>
            <p:nvPr>
              <p:custDataLst>
                <p:tags r:id="rId7"/>
              </p:custDataLst>
            </p:nvPr>
          </p:nvSpPr>
          <p:spPr bwMode="auto">
            <a:xfrm>
              <a:off x="2722564" y="1262063"/>
              <a:ext cx="15875" cy="14288"/>
            </a:xfrm>
            <a:custGeom>
              <a:avLst/>
              <a:gdLst>
                <a:gd name="T0" fmla="*/ 7 w 10"/>
                <a:gd name="T1" fmla="*/ 9 h 9"/>
                <a:gd name="T2" fmla="*/ 2 w 10"/>
                <a:gd name="T3" fmla="*/ 9 h 9"/>
                <a:gd name="T4" fmla="*/ 2 w 10"/>
                <a:gd name="T5" fmla="*/ 7 h 9"/>
                <a:gd name="T6" fmla="*/ 4 w 10"/>
                <a:gd name="T7" fmla="*/ 7 h 9"/>
                <a:gd name="T8" fmla="*/ 2 w 10"/>
                <a:gd name="T9" fmla="*/ 7 h 9"/>
                <a:gd name="T10" fmla="*/ 2 w 10"/>
                <a:gd name="T11" fmla="*/ 9 h 9"/>
                <a:gd name="T12" fmla="*/ 0 w 10"/>
                <a:gd name="T13" fmla="*/ 9 h 9"/>
                <a:gd name="T14" fmla="*/ 0 w 10"/>
                <a:gd name="T15" fmla="*/ 0 h 9"/>
                <a:gd name="T16" fmla="*/ 10 w 10"/>
                <a:gd name="T17" fmla="*/ 0 h 9"/>
                <a:gd name="T18" fmla="*/ 10 w 10"/>
                <a:gd name="T19" fmla="*/ 9 h 9"/>
                <a:gd name="T20" fmla="*/ 7 w 10"/>
                <a:gd name="T21" fmla="*/ 9 h 9"/>
                <a:gd name="T22" fmla="*/ 7 w 10"/>
                <a:gd name="T23" fmla="*/ 9 h 9"/>
                <a:gd name="T24" fmla="*/ 4 w 10"/>
                <a:gd name="T25" fmla="*/ 5 h 9"/>
                <a:gd name="T26" fmla="*/ 5 w 10"/>
                <a:gd name="T27" fmla="*/ 5 h 9"/>
                <a:gd name="T28" fmla="*/ 4 w 10"/>
                <a:gd name="T29" fmla="*/ 5 h 9"/>
                <a:gd name="T30" fmla="*/ 4 w 10"/>
                <a:gd name="T31" fmla="*/ 5 h 9"/>
                <a:gd name="T32" fmla="*/ 4 w 10"/>
                <a:gd name="T3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9">
                  <a:moveTo>
                    <a:pt x="7" y="9"/>
                  </a:moveTo>
                  <a:lnTo>
                    <a:pt x="2" y="9"/>
                  </a:lnTo>
                  <a:lnTo>
                    <a:pt x="2" y="7"/>
                  </a:lnTo>
                  <a:lnTo>
                    <a:pt x="4" y="7"/>
                  </a:lnTo>
                  <a:lnTo>
                    <a:pt x="2" y="7"/>
                  </a:lnTo>
                  <a:lnTo>
                    <a:pt x="2" y="9"/>
                  </a:lnTo>
                  <a:lnTo>
                    <a:pt x="0" y="9"/>
                  </a:lnTo>
                  <a:lnTo>
                    <a:pt x="0" y="0"/>
                  </a:lnTo>
                  <a:lnTo>
                    <a:pt x="10" y="0"/>
                  </a:lnTo>
                  <a:lnTo>
                    <a:pt x="10" y="9"/>
                  </a:lnTo>
                  <a:lnTo>
                    <a:pt x="7" y="9"/>
                  </a:lnTo>
                  <a:lnTo>
                    <a:pt x="7" y="9"/>
                  </a:lnTo>
                  <a:close/>
                  <a:moveTo>
                    <a:pt x="4" y="5"/>
                  </a:moveTo>
                  <a:lnTo>
                    <a:pt x="5" y="5"/>
                  </a:lnTo>
                  <a:lnTo>
                    <a:pt x="4" y="5"/>
                  </a:lnTo>
                  <a:lnTo>
                    <a:pt x="4" y="5"/>
                  </a:lnTo>
                  <a:lnTo>
                    <a:pt x="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3875"/>
            <p:cNvSpPr/>
            <p:nvPr>
              <p:custDataLst>
                <p:tags r:id="rId8"/>
              </p:custDataLst>
            </p:nvPr>
          </p:nvSpPr>
          <p:spPr bwMode="auto">
            <a:xfrm>
              <a:off x="2640014" y="1323976"/>
              <a:ext cx="119063" cy="53975"/>
            </a:xfrm>
            <a:custGeom>
              <a:avLst/>
              <a:gdLst>
                <a:gd name="T0" fmla="*/ 0 w 68"/>
                <a:gd name="T1" fmla="*/ 14 h 31"/>
                <a:gd name="T2" fmla="*/ 3 w 68"/>
                <a:gd name="T3" fmla="*/ 12 h 31"/>
                <a:gd name="T4" fmla="*/ 5 w 68"/>
                <a:gd name="T5" fmla="*/ 15 h 31"/>
                <a:gd name="T6" fmla="*/ 5 w 68"/>
                <a:gd name="T7" fmla="*/ 15 h 31"/>
                <a:gd name="T8" fmla="*/ 10 w 68"/>
                <a:gd name="T9" fmla="*/ 20 h 31"/>
                <a:gd name="T10" fmla="*/ 10 w 68"/>
                <a:gd name="T11" fmla="*/ 20 h 31"/>
                <a:gd name="T12" fmla="*/ 31 w 68"/>
                <a:gd name="T13" fmla="*/ 27 h 31"/>
                <a:gd name="T14" fmla="*/ 31 w 68"/>
                <a:gd name="T15" fmla="*/ 27 h 31"/>
                <a:gd name="T16" fmla="*/ 42 w 68"/>
                <a:gd name="T17" fmla="*/ 26 h 31"/>
                <a:gd name="T18" fmla="*/ 42 w 68"/>
                <a:gd name="T19" fmla="*/ 26 h 31"/>
                <a:gd name="T20" fmla="*/ 64 w 68"/>
                <a:gd name="T21" fmla="*/ 4 h 31"/>
                <a:gd name="T22" fmla="*/ 64 w 68"/>
                <a:gd name="T23" fmla="*/ 4 h 31"/>
                <a:gd name="T24" fmla="*/ 63 w 68"/>
                <a:gd name="T25" fmla="*/ 1 h 31"/>
                <a:gd name="T26" fmla="*/ 63 w 68"/>
                <a:gd name="T27" fmla="*/ 1 h 31"/>
                <a:gd name="T28" fmla="*/ 67 w 68"/>
                <a:gd name="T29" fmla="*/ 0 h 31"/>
                <a:gd name="T30" fmla="*/ 68 w 68"/>
                <a:gd name="T31" fmla="*/ 4 h 31"/>
                <a:gd name="T32" fmla="*/ 68 w 68"/>
                <a:gd name="T33" fmla="*/ 4 h 31"/>
                <a:gd name="T34" fmla="*/ 43 w 68"/>
                <a:gd name="T35" fmla="*/ 30 h 31"/>
                <a:gd name="T36" fmla="*/ 43 w 68"/>
                <a:gd name="T37" fmla="*/ 30 h 31"/>
                <a:gd name="T38" fmla="*/ 31 w 68"/>
                <a:gd name="T39" fmla="*/ 31 h 31"/>
                <a:gd name="T40" fmla="*/ 31 w 68"/>
                <a:gd name="T41" fmla="*/ 31 h 31"/>
                <a:gd name="T42" fmla="*/ 0 w 68"/>
                <a:gd name="T43"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31">
                  <a:moveTo>
                    <a:pt x="0" y="14"/>
                  </a:moveTo>
                  <a:cubicBezTo>
                    <a:pt x="3" y="12"/>
                    <a:pt x="3" y="12"/>
                    <a:pt x="3" y="12"/>
                  </a:cubicBezTo>
                  <a:cubicBezTo>
                    <a:pt x="3" y="12"/>
                    <a:pt x="4" y="13"/>
                    <a:pt x="5" y="15"/>
                  </a:cubicBezTo>
                  <a:cubicBezTo>
                    <a:pt x="5" y="15"/>
                    <a:pt x="5" y="15"/>
                    <a:pt x="5" y="15"/>
                  </a:cubicBezTo>
                  <a:cubicBezTo>
                    <a:pt x="6" y="16"/>
                    <a:pt x="8" y="18"/>
                    <a:pt x="10" y="20"/>
                  </a:cubicBezTo>
                  <a:cubicBezTo>
                    <a:pt x="10" y="20"/>
                    <a:pt x="10" y="20"/>
                    <a:pt x="10" y="20"/>
                  </a:cubicBezTo>
                  <a:cubicBezTo>
                    <a:pt x="14" y="24"/>
                    <a:pt x="21" y="27"/>
                    <a:pt x="31" y="27"/>
                  </a:cubicBezTo>
                  <a:cubicBezTo>
                    <a:pt x="31" y="27"/>
                    <a:pt x="31" y="27"/>
                    <a:pt x="31" y="27"/>
                  </a:cubicBezTo>
                  <a:cubicBezTo>
                    <a:pt x="34" y="27"/>
                    <a:pt x="38" y="27"/>
                    <a:pt x="42" y="26"/>
                  </a:cubicBezTo>
                  <a:cubicBezTo>
                    <a:pt x="42" y="26"/>
                    <a:pt x="42" y="26"/>
                    <a:pt x="42" y="26"/>
                  </a:cubicBezTo>
                  <a:cubicBezTo>
                    <a:pt x="61" y="21"/>
                    <a:pt x="63" y="10"/>
                    <a:pt x="64" y="4"/>
                  </a:cubicBezTo>
                  <a:cubicBezTo>
                    <a:pt x="64" y="4"/>
                    <a:pt x="64" y="4"/>
                    <a:pt x="64" y="4"/>
                  </a:cubicBezTo>
                  <a:cubicBezTo>
                    <a:pt x="64" y="2"/>
                    <a:pt x="63" y="1"/>
                    <a:pt x="63" y="1"/>
                  </a:cubicBezTo>
                  <a:cubicBezTo>
                    <a:pt x="63" y="1"/>
                    <a:pt x="63" y="1"/>
                    <a:pt x="63" y="1"/>
                  </a:cubicBezTo>
                  <a:cubicBezTo>
                    <a:pt x="67" y="0"/>
                    <a:pt x="67" y="0"/>
                    <a:pt x="67" y="0"/>
                  </a:cubicBezTo>
                  <a:cubicBezTo>
                    <a:pt x="67" y="0"/>
                    <a:pt x="68" y="2"/>
                    <a:pt x="68" y="4"/>
                  </a:cubicBezTo>
                  <a:cubicBezTo>
                    <a:pt x="68" y="4"/>
                    <a:pt x="68" y="4"/>
                    <a:pt x="68" y="4"/>
                  </a:cubicBezTo>
                  <a:cubicBezTo>
                    <a:pt x="68" y="11"/>
                    <a:pt x="64" y="24"/>
                    <a:pt x="43" y="30"/>
                  </a:cubicBezTo>
                  <a:cubicBezTo>
                    <a:pt x="43" y="30"/>
                    <a:pt x="43" y="30"/>
                    <a:pt x="43" y="30"/>
                  </a:cubicBezTo>
                  <a:cubicBezTo>
                    <a:pt x="38" y="31"/>
                    <a:pt x="34" y="31"/>
                    <a:pt x="31" y="31"/>
                  </a:cubicBezTo>
                  <a:cubicBezTo>
                    <a:pt x="31" y="31"/>
                    <a:pt x="31" y="31"/>
                    <a:pt x="31" y="31"/>
                  </a:cubicBezTo>
                  <a:cubicBezTo>
                    <a:pt x="9" y="31"/>
                    <a:pt x="0" y="15"/>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3876"/>
            <p:cNvSpPr>
              <a:spLocks noEditPoints="1"/>
            </p:cNvSpPr>
            <p:nvPr>
              <p:custDataLst>
                <p:tags r:id="rId9"/>
              </p:custDataLst>
            </p:nvPr>
          </p:nvSpPr>
          <p:spPr bwMode="auto">
            <a:xfrm>
              <a:off x="2635252" y="1317626"/>
              <a:ext cx="127000" cy="63500"/>
            </a:xfrm>
            <a:custGeom>
              <a:avLst/>
              <a:gdLst>
                <a:gd name="T0" fmla="*/ 1 w 73"/>
                <a:gd name="T1" fmla="*/ 18 h 36"/>
                <a:gd name="T2" fmla="*/ 3 w 73"/>
                <a:gd name="T3" fmla="*/ 17 h 36"/>
                <a:gd name="T4" fmla="*/ 3 w 73"/>
                <a:gd name="T5" fmla="*/ 17 h 36"/>
                <a:gd name="T6" fmla="*/ 0 w 73"/>
                <a:gd name="T7" fmla="*/ 17 h 36"/>
                <a:gd name="T8" fmla="*/ 6 w 73"/>
                <a:gd name="T9" fmla="*/ 13 h 36"/>
                <a:gd name="T10" fmla="*/ 8 w 73"/>
                <a:gd name="T11" fmla="*/ 14 h 36"/>
                <a:gd name="T12" fmla="*/ 8 w 73"/>
                <a:gd name="T13" fmla="*/ 14 h 36"/>
                <a:gd name="T14" fmla="*/ 8 w 73"/>
                <a:gd name="T15" fmla="*/ 14 h 36"/>
                <a:gd name="T16" fmla="*/ 8 w 73"/>
                <a:gd name="T17" fmla="*/ 15 h 36"/>
                <a:gd name="T18" fmla="*/ 8 w 73"/>
                <a:gd name="T19" fmla="*/ 15 h 36"/>
                <a:gd name="T20" fmla="*/ 9 w 73"/>
                <a:gd name="T21" fmla="*/ 16 h 36"/>
                <a:gd name="T22" fmla="*/ 14 w 73"/>
                <a:gd name="T23" fmla="*/ 21 h 36"/>
                <a:gd name="T24" fmla="*/ 34 w 73"/>
                <a:gd name="T25" fmla="*/ 28 h 36"/>
                <a:gd name="T26" fmla="*/ 44 w 73"/>
                <a:gd name="T27" fmla="*/ 27 h 36"/>
                <a:gd name="T28" fmla="*/ 65 w 73"/>
                <a:gd name="T29" fmla="*/ 7 h 36"/>
                <a:gd name="T30" fmla="*/ 64 w 73"/>
                <a:gd name="T31" fmla="*/ 4 h 36"/>
                <a:gd name="T32" fmla="*/ 64 w 73"/>
                <a:gd name="T33" fmla="*/ 2 h 36"/>
                <a:gd name="T34" fmla="*/ 72 w 73"/>
                <a:gd name="T35" fmla="*/ 2 h 36"/>
                <a:gd name="T36" fmla="*/ 73 w 73"/>
                <a:gd name="T37" fmla="*/ 7 h 36"/>
                <a:gd name="T38" fmla="*/ 73 w 73"/>
                <a:gd name="T39" fmla="*/ 7 h 36"/>
                <a:gd name="T40" fmla="*/ 46 w 73"/>
                <a:gd name="T41" fmla="*/ 35 h 36"/>
                <a:gd name="T42" fmla="*/ 34 w 73"/>
                <a:gd name="T43" fmla="*/ 36 h 36"/>
                <a:gd name="T44" fmla="*/ 8 w 73"/>
                <a:gd name="T45" fmla="*/ 21 h 36"/>
                <a:gd name="T46" fmla="*/ 6 w 73"/>
                <a:gd name="T47" fmla="*/ 19 h 36"/>
                <a:gd name="T48" fmla="*/ 6 w 73"/>
                <a:gd name="T49" fmla="*/ 18 h 36"/>
                <a:gd name="T50" fmla="*/ 6 w 73"/>
                <a:gd name="T51" fmla="*/ 18 h 36"/>
                <a:gd name="T52" fmla="*/ 6 w 73"/>
                <a:gd name="T53" fmla="*/ 18 h 36"/>
                <a:gd name="T54" fmla="*/ 6 w 73"/>
                <a:gd name="T55" fmla="*/ 18 h 36"/>
                <a:gd name="T56" fmla="*/ 6 w 73"/>
                <a:gd name="T57" fmla="*/ 18 h 36"/>
                <a:gd name="T58" fmla="*/ 68 w 73"/>
                <a:gd name="T59" fmla="*/ 8 h 36"/>
                <a:gd name="T60" fmla="*/ 69 w 73"/>
                <a:gd name="T61" fmla="*/ 7 h 36"/>
                <a:gd name="T62" fmla="*/ 69 w 73"/>
                <a:gd name="T63" fmla="*/ 7 h 36"/>
                <a:gd name="T64" fmla="*/ 68 w 73"/>
                <a:gd name="T65" fmla="*/ 5 h 36"/>
                <a:gd name="T66" fmla="*/ 68 w 73"/>
                <a:gd name="T67"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3" h="36">
                  <a:moveTo>
                    <a:pt x="34" y="36"/>
                  </a:moveTo>
                  <a:cubicBezTo>
                    <a:pt x="11" y="36"/>
                    <a:pt x="1" y="19"/>
                    <a:pt x="1" y="18"/>
                  </a:cubicBezTo>
                  <a:cubicBezTo>
                    <a:pt x="1" y="18"/>
                    <a:pt x="1" y="18"/>
                    <a:pt x="1" y="18"/>
                  </a:cubicBezTo>
                  <a:cubicBezTo>
                    <a:pt x="3" y="17"/>
                    <a:pt x="3" y="17"/>
                    <a:pt x="3" y="17"/>
                  </a:cubicBezTo>
                  <a:cubicBezTo>
                    <a:pt x="4" y="19"/>
                    <a:pt x="4" y="19"/>
                    <a:pt x="4" y="19"/>
                  </a:cubicBezTo>
                  <a:cubicBezTo>
                    <a:pt x="3" y="17"/>
                    <a:pt x="3" y="17"/>
                    <a:pt x="3" y="17"/>
                  </a:cubicBezTo>
                  <a:cubicBezTo>
                    <a:pt x="1" y="18"/>
                    <a:pt x="1" y="18"/>
                    <a:pt x="1" y="18"/>
                  </a:cubicBezTo>
                  <a:cubicBezTo>
                    <a:pt x="0" y="17"/>
                    <a:pt x="0" y="17"/>
                    <a:pt x="0" y="17"/>
                  </a:cubicBezTo>
                  <a:cubicBezTo>
                    <a:pt x="5" y="14"/>
                    <a:pt x="5" y="14"/>
                    <a:pt x="5" y="14"/>
                  </a:cubicBezTo>
                  <a:cubicBezTo>
                    <a:pt x="5" y="14"/>
                    <a:pt x="6" y="13"/>
                    <a:pt x="6" y="13"/>
                  </a:cubicBezTo>
                  <a:cubicBezTo>
                    <a:pt x="6" y="13"/>
                    <a:pt x="6" y="13"/>
                    <a:pt x="6" y="13"/>
                  </a:cubicBezTo>
                  <a:cubicBezTo>
                    <a:pt x="8"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4"/>
                    <a:pt x="8" y="14"/>
                    <a:pt x="8" y="14"/>
                  </a:cubicBezTo>
                  <a:cubicBezTo>
                    <a:pt x="8" y="14"/>
                    <a:pt x="8" y="15"/>
                    <a:pt x="8" y="15"/>
                  </a:cubicBezTo>
                  <a:cubicBezTo>
                    <a:pt x="8" y="15"/>
                    <a:pt x="8" y="15"/>
                    <a:pt x="8" y="15"/>
                  </a:cubicBezTo>
                  <a:cubicBezTo>
                    <a:pt x="8" y="15"/>
                    <a:pt x="8" y="15"/>
                    <a:pt x="8" y="15"/>
                  </a:cubicBezTo>
                  <a:cubicBezTo>
                    <a:pt x="8" y="15"/>
                    <a:pt x="8" y="15"/>
                    <a:pt x="8" y="15"/>
                  </a:cubicBezTo>
                  <a:cubicBezTo>
                    <a:pt x="9" y="15"/>
                    <a:pt x="9" y="16"/>
                    <a:pt x="9" y="16"/>
                  </a:cubicBezTo>
                  <a:cubicBezTo>
                    <a:pt x="9" y="16"/>
                    <a:pt x="9" y="16"/>
                    <a:pt x="9" y="16"/>
                  </a:cubicBezTo>
                  <a:cubicBezTo>
                    <a:pt x="10" y="18"/>
                    <a:pt x="12" y="20"/>
                    <a:pt x="14" y="21"/>
                  </a:cubicBezTo>
                  <a:cubicBezTo>
                    <a:pt x="14" y="21"/>
                    <a:pt x="14" y="21"/>
                    <a:pt x="14" y="21"/>
                  </a:cubicBezTo>
                  <a:cubicBezTo>
                    <a:pt x="18" y="25"/>
                    <a:pt x="25" y="28"/>
                    <a:pt x="34" y="28"/>
                  </a:cubicBezTo>
                  <a:cubicBezTo>
                    <a:pt x="34" y="28"/>
                    <a:pt x="34" y="28"/>
                    <a:pt x="34" y="28"/>
                  </a:cubicBezTo>
                  <a:cubicBezTo>
                    <a:pt x="37" y="28"/>
                    <a:pt x="40" y="28"/>
                    <a:pt x="44" y="27"/>
                  </a:cubicBezTo>
                  <a:cubicBezTo>
                    <a:pt x="44" y="27"/>
                    <a:pt x="44" y="27"/>
                    <a:pt x="44" y="27"/>
                  </a:cubicBezTo>
                  <a:cubicBezTo>
                    <a:pt x="63" y="22"/>
                    <a:pt x="64" y="12"/>
                    <a:pt x="65" y="7"/>
                  </a:cubicBezTo>
                  <a:cubicBezTo>
                    <a:pt x="65" y="7"/>
                    <a:pt x="65" y="7"/>
                    <a:pt x="65" y="7"/>
                  </a:cubicBezTo>
                  <a:cubicBezTo>
                    <a:pt x="65" y="5"/>
                    <a:pt x="64" y="4"/>
                    <a:pt x="64" y="4"/>
                  </a:cubicBezTo>
                  <a:cubicBezTo>
                    <a:pt x="64" y="4"/>
                    <a:pt x="64" y="4"/>
                    <a:pt x="64" y="4"/>
                  </a:cubicBezTo>
                  <a:cubicBezTo>
                    <a:pt x="64" y="2"/>
                    <a:pt x="64" y="2"/>
                    <a:pt x="64" y="2"/>
                  </a:cubicBezTo>
                  <a:cubicBezTo>
                    <a:pt x="72" y="0"/>
                    <a:pt x="72" y="0"/>
                    <a:pt x="72" y="0"/>
                  </a:cubicBezTo>
                  <a:cubicBezTo>
                    <a:pt x="72" y="2"/>
                    <a:pt x="72" y="2"/>
                    <a:pt x="72" y="2"/>
                  </a:cubicBezTo>
                  <a:cubicBezTo>
                    <a:pt x="72" y="3"/>
                    <a:pt x="73" y="4"/>
                    <a:pt x="73" y="7"/>
                  </a:cubicBezTo>
                  <a:cubicBezTo>
                    <a:pt x="73" y="7"/>
                    <a:pt x="73" y="7"/>
                    <a:pt x="73" y="7"/>
                  </a:cubicBezTo>
                  <a:cubicBezTo>
                    <a:pt x="73" y="7"/>
                    <a:pt x="73" y="7"/>
                    <a:pt x="73" y="7"/>
                  </a:cubicBezTo>
                  <a:cubicBezTo>
                    <a:pt x="73" y="7"/>
                    <a:pt x="73" y="7"/>
                    <a:pt x="73" y="7"/>
                  </a:cubicBezTo>
                  <a:cubicBezTo>
                    <a:pt x="73" y="15"/>
                    <a:pt x="68" y="29"/>
                    <a:pt x="46" y="35"/>
                  </a:cubicBezTo>
                  <a:cubicBezTo>
                    <a:pt x="46" y="35"/>
                    <a:pt x="46" y="35"/>
                    <a:pt x="46" y="35"/>
                  </a:cubicBezTo>
                  <a:cubicBezTo>
                    <a:pt x="42" y="36"/>
                    <a:pt x="38" y="36"/>
                    <a:pt x="34" y="36"/>
                  </a:cubicBezTo>
                  <a:cubicBezTo>
                    <a:pt x="34" y="36"/>
                    <a:pt x="34" y="36"/>
                    <a:pt x="34" y="36"/>
                  </a:cubicBezTo>
                  <a:cubicBezTo>
                    <a:pt x="34" y="36"/>
                    <a:pt x="34" y="36"/>
                    <a:pt x="34" y="36"/>
                  </a:cubicBezTo>
                  <a:close/>
                  <a:moveTo>
                    <a:pt x="8" y="21"/>
                  </a:moveTo>
                  <a:cubicBezTo>
                    <a:pt x="8" y="21"/>
                    <a:pt x="7" y="20"/>
                    <a:pt x="6" y="19"/>
                  </a:cubicBezTo>
                  <a:cubicBezTo>
                    <a:pt x="6" y="19"/>
                    <a:pt x="6" y="19"/>
                    <a:pt x="6" y="19"/>
                  </a:cubicBezTo>
                  <a:cubicBezTo>
                    <a:pt x="7" y="20"/>
                    <a:pt x="8" y="21"/>
                    <a:pt x="8" y="21"/>
                  </a:cubicBezTo>
                  <a:close/>
                  <a:moveTo>
                    <a:pt x="6" y="18"/>
                  </a:moveTo>
                  <a:cubicBezTo>
                    <a:pt x="6" y="18"/>
                    <a:pt x="6" y="18"/>
                    <a:pt x="6" y="18"/>
                  </a:cubicBezTo>
                  <a:cubicBezTo>
                    <a:pt x="6" y="18"/>
                    <a:pt x="6" y="18"/>
                    <a:pt x="6" y="18"/>
                  </a:cubicBezTo>
                  <a:cubicBezTo>
                    <a:pt x="6" y="18"/>
                    <a:pt x="6" y="18"/>
                    <a:pt x="6" y="18"/>
                  </a:cubicBezTo>
                  <a:close/>
                  <a:moveTo>
                    <a:pt x="6" y="18"/>
                  </a:moveTo>
                  <a:cubicBezTo>
                    <a:pt x="6" y="18"/>
                    <a:pt x="6" y="18"/>
                    <a:pt x="6" y="18"/>
                  </a:cubicBezTo>
                  <a:cubicBezTo>
                    <a:pt x="6" y="18"/>
                    <a:pt x="6" y="18"/>
                    <a:pt x="6" y="18"/>
                  </a:cubicBezTo>
                  <a:cubicBezTo>
                    <a:pt x="6" y="18"/>
                    <a:pt x="6" y="18"/>
                    <a:pt x="6" y="18"/>
                  </a:cubicBezTo>
                  <a:cubicBezTo>
                    <a:pt x="6" y="18"/>
                    <a:pt x="6" y="18"/>
                    <a:pt x="6" y="18"/>
                  </a:cubicBezTo>
                  <a:close/>
                  <a:moveTo>
                    <a:pt x="69" y="7"/>
                  </a:moveTo>
                  <a:cubicBezTo>
                    <a:pt x="69" y="7"/>
                    <a:pt x="69" y="8"/>
                    <a:pt x="68" y="8"/>
                  </a:cubicBezTo>
                  <a:cubicBezTo>
                    <a:pt x="68" y="8"/>
                    <a:pt x="68" y="8"/>
                    <a:pt x="68" y="8"/>
                  </a:cubicBezTo>
                  <a:cubicBezTo>
                    <a:pt x="69" y="8"/>
                    <a:pt x="69" y="8"/>
                    <a:pt x="69" y="7"/>
                  </a:cubicBezTo>
                  <a:cubicBezTo>
                    <a:pt x="69" y="7"/>
                    <a:pt x="69" y="7"/>
                    <a:pt x="69" y="7"/>
                  </a:cubicBezTo>
                  <a:cubicBezTo>
                    <a:pt x="69" y="7"/>
                    <a:pt x="69" y="7"/>
                    <a:pt x="69" y="7"/>
                  </a:cubicBezTo>
                  <a:cubicBezTo>
                    <a:pt x="69" y="7"/>
                    <a:pt x="69" y="7"/>
                    <a:pt x="69" y="7"/>
                  </a:cubicBezTo>
                  <a:cubicBezTo>
                    <a:pt x="69" y="6"/>
                    <a:pt x="68" y="6"/>
                    <a:pt x="68" y="5"/>
                  </a:cubicBezTo>
                  <a:cubicBezTo>
                    <a:pt x="68" y="5"/>
                    <a:pt x="68" y="5"/>
                    <a:pt x="68" y="5"/>
                  </a:cubicBezTo>
                  <a:cubicBezTo>
                    <a:pt x="68" y="5"/>
                    <a:pt x="68" y="5"/>
                    <a:pt x="68" y="5"/>
                  </a:cubicBezTo>
                  <a:cubicBezTo>
                    <a:pt x="68" y="6"/>
                    <a:pt x="69" y="6"/>
                    <a:pt x="6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877"/>
            <p:cNvSpPr/>
            <p:nvPr>
              <p:custDataLst>
                <p:tags r:id="rId10"/>
              </p:custDataLst>
            </p:nvPr>
          </p:nvSpPr>
          <p:spPr bwMode="auto">
            <a:xfrm>
              <a:off x="2673352" y="1181101"/>
              <a:ext cx="57150" cy="38100"/>
            </a:xfrm>
            <a:custGeom>
              <a:avLst/>
              <a:gdLst>
                <a:gd name="T0" fmla="*/ 0 w 33"/>
                <a:gd name="T1" fmla="*/ 22 h 22"/>
                <a:gd name="T2" fmla="*/ 15 w 33"/>
                <a:gd name="T3" fmla="*/ 0 h 22"/>
                <a:gd name="T4" fmla="*/ 7 w 33"/>
                <a:gd name="T5" fmla="*/ 19 h 22"/>
                <a:gd name="T6" fmla="*/ 27 w 33"/>
                <a:gd name="T7" fmla="*/ 0 h 22"/>
                <a:gd name="T8" fmla="*/ 15 w 33"/>
                <a:gd name="T9" fmla="*/ 22 h 22"/>
                <a:gd name="T10" fmla="*/ 33 w 33"/>
                <a:gd name="T11" fmla="*/ 6 h 22"/>
                <a:gd name="T12" fmla="*/ 20 w 33"/>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3" h="22">
                  <a:moveTo>
                    <a:pt x="0" y="22"/>
                  </a:moveTo>
                  <a:cubicBezTo>
                    <a:pt x="0" y="22"/>
                    <a:pt x="12" y="0"/>
                    <a:pt x="15" y="0"/>
                  </a:cubicBezTo>
                  <a:cubicBezTo>
                    <a:pt x="17" y="0"/>
                    <a:pt x="7" y="19"/>
                    <a:pt x="7" y="19"/>
                  </a:cubicBezTo>
                  <a:cubicBezTo>
                    <a:pt x="27" y="0"/>
                    <a:pt x="27" y="0"/>
                    <a:pt x="27" y="0"/>
                  </a:cubicBezTo>
                  <a:cubicBezTo>
                    <a:pt x="15" y="22"/>
                    <a:pt x="15" y="22"/>
                    <a:pt x="15" y="22"/>
                  </a:cubicBezTo>
                  <a:cubicBezTo>
                    <a:pt x="33" y="6"/>
                    <a:pt x="33" y="6"/>
                    <a:pt x="33" y="6"/>
                  </a:cubicBezTo>
                  <a:cubicBezTo>
                    <a:pt x="20" y="22"/>
                    <a:pt x="20" y="22"/>
                    <a:pt x="20"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3878"/>
            <p:cNvSpPr/>
            <p:nvPr>
              <p:custDataLst>
                <p:tags r:id="rId11"/>
              </p:custDataLst>
            </p:nvPr>
          </p:nvSpPr>
          <p:spPr bwMode="auto">
            <a:xfrm>
              <a:off x="2671764" y="1177926"/>
              <a:ext cx="60325" cy="44450"/>
            </a:xfrm>
            <a:custGeom>
              <a:avLst/>
              <a:gdLst>
                <a:gd name="T0" fmla="*/ 19 w 35"/>
                <a:gd name="T1" fmla="*/ 23 h 26"/>
                <a:gd name="T2" fmla="*/ 17 w 35"/>
                <a:gd name="T3" fmla="*/ 26 h 26"/>
                <a:gd name="T4" fmla="*/ 14 w 35"/>
                <a:gd name="T5" fmla="*/ 23 h 26"/>
                <a:gd name="T6" fmla="*/ 19 w 35"/>
                <a:gd name="T7" fmla="*/ 13 h 26"/>
                <a:gd name="T8" fmla="*/ 10 w 35"/>
                <a:gd name="T9" fmla="*/ 22 h 26"/>
                <a:gd name="T10" fmla="*/ 7 w 35"/>
                <a:gd name="T11" fmla="*/ 20 h 26"/>
                <a:gd name="T12" fmla="*/ 10 w 35"/>
                <a:gd name="T13" fmla="*/ 12 h 26"/>
                <a:gd name="T14" fmla="*/ 10 w 35"/>
                <a:gd name="T15" fmla="*/ 12 h 26"/>
                <a:gd name="T16" fmla="*/ 12 w 35"/>
                <a:gd name="T17" fmla="*/ 9 h 26"/>
                <a:gd name="T18" fmla="*/ 12 w 35"/>
                <a:gd name="T19" fmla="*/ 9 h 26"/>
                <a:gd name="T20" fmla="*/ 9 w 35"/>
                <a:gd name="T21" fmla="*/ 14 h 26"/>
                <a:gd name="T22" fmla="*/ 9 w 35"/>
                <a:gd name="T23" fmla="*/ 14 h 26"/>
                <a:gd name="T24" fmla="*/ 3 w 35"/>
                <a:gd name="T25" fmla="*/ 25 h 26"/>
                <a:gd name="T26" fmla="*/ 3 w 35"/>
                <a:gd name="T27" fmla="*/ 25 h 26"/>
                <a:gd name="T28" fmla="*/ 0 w 35"/>
                <a:gd name="T29" fmla="*/ 23 h 26"/>
                <a:gd name="T30" fmla="*/ 13 w 35"/>
                <a:gd name="T31" fmla="*/ 1 h 26"/>
                <a:gd name="T32" fmla="*/ 13 w 35"/>
                <a:gd name="T33" fmla="*/ 1 h 26"/>
                <a:gd name="T34" fmla="*/ 16 w 35"/>
                <a:gd name="T35" fmla="*/ 0 h 26"/>
                <a:gd name="T36" fmla="*/ 16 w 35"/>
                <a:gd name="T37" fmla="*/ 0 h 26"/>
                <a:gd name="T38" fmla="*/ 18 w 35"/>
                <a:gd name="T39" fmla="*/ 1 h 26"/>
                <a:gd name="T40" fmla="*/ 18 w 35"/>
                <a:gd name="T41" fmla="*/ 1 h 26"/>
                <a:gd name="T42" fmla="*/ 18 w 35"/>
                <a:gd name="T43" fmla="*/ 3 h 26"/>
                <a:gd name="T44" fmla="*/ 18 w 35"/>
                <a:gd name="T45" fmla="*/ 3 h 26"/>
                <a:gd name="T46" fmla="*/ 15 w 35"/>
                <a:gd name="T47" fmla="*/ 11 h 26"/>
                <a:gd name="T48" fmla="*/ 15 w 35"/>
                <a:gd name="T49" fmla="*/ 11 h 26"/>
                <a:gd name="T50" fmla="*/ 26 w 35"/>
                <a:gd name="T51" fmla="*/ 0 h 26"/>
                <a:gd name="T52" fmla="*/ 29 w 35"/>
                <a:gd name="T53" fmla="*/ 3 h 26"/>
                <a:gd name="T54" fmla="*/ 23 w 35"/>
                <a:gd name="T55" fmla="*/ 15 h 26"/>
                <a:gd name="T56" fmla="*/ 33 w 35"/>
                <a:gd name="T57" fmla="*/ 7 h 26"/>
                <a:gd name="T58" fmla="*/ 35 w 35"/>
                <a:gd name="T59" fmla="*/ 9 h 26"/>
                <a:gd name="T60" fmla="*/ 22 w 35"/>
                <a:gd name="T61" fmla="*/ 26 h 26"/>
                <a:gd name="T62" fmla="*/ 19 w 35"/>
                <a:gd name="T63"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 h="26">
                  <a:moveTo>
                    <a:pt x="19" y="23"/>
                  </a:moveTo>
                  <a:cubicBezTo>
                    <a:pt x="17" y="26"/>
                    <a:pt x="17" y="26"/>
                    <a:pt x="17" y="26"/>
                  </a:cubicBezTo>
                  <a:cubicBezTo>
                    <a:pt x="14" y="23"/>
                    <a:pt x="14" y="23"/>
                    <a:pt x="14" y="23"/>
                  </a:cubicBezTo>
                  <a:cubicBezTo>
                    <a:pt x="19" y="13"/>
                    <a:pt x="19" y="13"/>
                    <a:pt x="19" y="13"/>
                  </a:cubicBezTo>
                  <a:cubicBezTo>
                    <a:pt x="10" y="22"/>
                    <a:pt x="10" y="22"/>
                    <a:pt x="10" y="22"/>
                  </a:cubicBezTo>
                  <a:cubicBezTo>
                    <a:pt x="7" y="20"/>
                    <a:pt x="7" y="20"/>
                    <a:pt x="7" y="20"/>
                  </a:cubicBezTo>
                  <a:cubicBezTo>
                    <a:pt x="7" y="20"/>
                    <a:pt x="9" y="16"/>
                    <a:pt x="10" y="12"/>
                  </a:cubicBezTo>
                  <a:cubicBezTo>
                    <a:pt x="10" y="12"/>
                    <a:pt x="10" y="12"/>
                    <a:pt x="10" y="12"/>
                  </a:cubicBezTo>
                  <a:cubicBezTo>
                    <a:pt x="11" y="11"/>
                    <a:pt x="11" y="10"/>
                    <a:pt x="12" y="9"/>
                  </a:cubicBezTo>
                  <a:cubicBezTo>
                    <a:pt x="12" y="9"/>
                    <a:pt x="12" y="9"/>
                    <a:pt x="12" y="9"/>
                  </a:cubicBezTo>
                  <a:cubicBezTo>
                    <a:pt x="11" y="11"/>
                    <a:pt x="10" y="12"/>
                    <a:pt x="9" y="14"/>
                  </a:cubicBezTo>
                  <a:cubicBezTo>
                    <a:pt x="9" y="14"/>
                    <a:pt x="9" y="14"/>
                    <a:pt x="9" y="14"/>
                  </a:cubicBezTo>
                  <a:cubicBezTo>
                    <a:pt x="6" y="19"/>
                    <a:pt x="3" y="25"/>
                    <a:pt x="3" y="25"/>
                  </a:cubicBezTo>
                  <a:cubicBezTo>
                    <a:pt x="3" y="25"/>
                    <a:pt x="3" y="25"/>
                    <a:pt x="3" y="25"/>
                  </a:cubicBezTo>
                  <a:cubicBezTo>
                    <a:pt x="0" y="23"/>
                    <a:pt x="0" y="23"/>
                    <a:pt x="0" y="23"/>
                  </a:cubicBezTo>
                  <a:cubicBezTo>
                    <a:pt x="0" y="23"/>
                    <a:pt x="8" y="6"/>
                    <a:pt x="13" y="1"/>
                  </a:cubicBezTo>
                  <a:cubicBezTo>
                    <a:pt x="13" y="1"/>
                    <a:pt x="13" y="1"/>
                    <a:pt x="13" y="1"/>
                  </a:cubicBezTo>
                  <a:cubicBezTo>
                    <a:pt x="13" y="1"/>
                    <a:pt x="14" y="0"/>
                    <a:pt x="16" y="0"/>
                  </a:cubicBezTo>
                  <a:cubicBezTo>
                    <a:pt x="16" y="0"/>
                    <a:pt x="16" y="0"/>
                    <a:pt x="16" y="0"/>
                  </a:cubicBezTo>
                  <a:cubicBezTo>
                    <a:pt x="16" y="0"/>
                    <a:pt x="17" y="0"/>
                    <a:pt x="18" y="1"/>
                  </a:cubicBezTo>
                  <a:cubicBezTo>
                    <a:pt x="18" y="1"/>
                    <a:pt x="18" y="1"/>
                    <a:pt x="18" y="1"/>
                  </a:cubicBezTo>
                  <a:cubicBezTo>
                    <a:pt x="18" y="2"/>
                    <a:pt x="18" y="2"/>
                    <a:pt x="18" y="3"/>
                  </a:cubicBezTo>
                  <a:cubicBezTo>
                    <a:pt x="18" y="3"/>
                    <a:pt x="18" y="3"/>
                    <a:pt x="18" y="3"/>
                  </a:cubicBezTo>
                  <a:cubicBezTo>
                    <a:pt x="18" y="5"/>
                    <a:pt x="17" y="8"/>
                    <a:pt x="15" y="11"/>
                  </a:cubicBezTo>
                  <a:cubicBezTo>
                    <a:pt x="15" y="11"/>
                    <a:pt x="15" y="11"/>
                    <a:pt x="15" y="11"/>
                  </a:cubicBezTo>
                  <a:cubicBezTo>
                    <a:pt x="26" y="0"/>
                    <a:pt x="26" y="0"/>
                    <a:pt x="26" y="0"/>
                  </a:cubicBezTo>
                  <a:cubicBezTo>
                    <a:pt x="29" y="3"/>
                    <a:pt x="29" y="3"/>
                    <a:pt x="29" y="3"/>
                  </a:cubicBezTo>
                  <a:cubicBezTo>
                    <a:pt x="23" y="15"/>
                    <a:pt x="23" y="15"/>
                    <a:pt x="23" y="15"/>
                  </a:cubicBezTo>
                  <a:cubicBezTo>
                    <a:pt x="33" y="7"/>
                    <a:pt x="33" y="7"/>
                    <a:pt x="33" y="7"/>
                  </a:cubicBezTo>
                  <a:cubicBezTo>
                    <a:pt x="35" y="9"/>
                    <a:pt x="35" y="9"/>
                    <a:pt x="35" y="9"/>
                  </a:cubicBezTo>
                  <a:cubicBezTo>
                    <a:pt x="22" y="26"/>
                    <a:pt x="22" y="26"/>
                    <a:pt x="22" y="26"/>
                  </a:cubicBezTo>
                  <a:cubicBezTo>
                    <a:pt x="19" y="23"/>
                    <a:pt x="19" y="23"/>
                    <a:pt x="1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3879"/>
            <p:cNvSpPr/>
            <p:nvPr>
              <p:custDataLst>
                <p:tags r:id="rId12"/>
              </p:custDataLst>
            </p:nvPr>
          </p:nvSpPr>
          <p:spPr bwMode="auto">
            <a:xfrm>
              <a:off x="2671764" y="1177926"/>
              <a:ext cx="60325" cy="44450"/>
            </a:xfrm>
            <a:custGeom>
              <a:avLst/>
              <a:gdLst>
                <a:gd name="T0" fmla="*/ 19 w 35"/>
                <a:gd name="T1" fmla="*/ 23 h 26"/>
                <a:gd name="T2" fmla="*/ 17 w 35"/>
                <a:gd name="T3" fmla="*/ 26 h 26"/>
                <a:gd name="T4" fmla="*/ 14 w 35"/>
                <a:gd name="T5" fmla="*/ 23 h 26"/>
                <a:gd name="T6" fmla="*/ 19 w 35"/>
                <a:gd name="T7" fmla="*/ 13 h 26"/>
                <a:gd name="T8" fmla="*/ 10 w 35"/>
                <a:gd name="T9" fmla="*/ 22 h 26"/>
                <a:gd name="T10" fmla="*/ 7 w 35"/>
                <a:gd name="T11" fmla="*/ 20 h 26"/>
                <a:gd name="T12" fmla="*/ 10 w 35"/>
                <a:gd name="T13" fmla="*/ 12 h 26"/>
                <a:gd name="T14" fmla="*/ 10 w 35"/>
                <a:gd name="T15" fmla="*/ 12 h 26"/>
                <a:gd name="T16" fmla="*/ 12 w 35"/>
                <a:gd name="T17" fmla="*/ 9 h 26"/>
                <a:gd name="T18" fmla="*/ 12 w 35"/>
                <a:gd name="T19" fmla="*/ 9 h 26"/>
                <a:gd name="T20" fmla="*/ 9 w 35"/>
                <a:gd name="T21" fmla="*/ 14 h 26"/>
                <a:gd name="T22" fmla="*/ 9 w 35"/>
                <a:gd name="T23" fmla="*/ 14 h 26"/>
                <a:gd name="T24" fmla="*/ 3 w 35"/>
                <a:gd name="T25" fmla="*/ 25 h 26"/>
                <a:gd name="T26" fmla="*/ 3 w 35"/>
                <a:gd name="T27" fmla="*/ 25 h 26"/>
                <a:gd name="T28" fmla="*/ 3 w 35"/>
                <a:gd name="T29" fmla="*/ 25 h 26"/>
                <a:gd name="T30" fmla="*/ 0 w 35"/>
                <a:gd name="T31" fmla="*/ 23 h 26"/>
                <a:gd name="T32" fmla="*/ 13 w 35"/>
                <a:gd name="T33" fmla="*/ 1 h 26"/>
                <a:gd name="T34" fmla="*/ 13 w 35"/>
                <a:gd name="T35" fmla="*/ 1 h 26"/>
                <a:gd name="T36" fmla="*/ 16 w 35"/>
                <a:gd name="T37" fmla="*/ 0 h 26"/>
                <a:gd name="T38" fmla="*/ 16 w 35"/>
                <a:gd name="T39" fmla="*/ 0 h 26"/>
                <a:gd name="T40" fmla="*/ 18 w 35"/>
                <a:gd name="T41" fmla="*/ 1 h 26"/>
                <a:gd name="T42" fmla="*/ 18 w 35"/>
                <a:gd name="T43" fmla="*/ 1 h 26"/>
                <a:gd name="T44" fmla="*/ 18 w 35"/>
                <a:gd name="T45" fmla="*/ 3 h 26"/>
                <a:gd name="T46" fmla="*/ 18 w 35"/>
                <a:gd name="T47" fmla="*/ 3 h 26"/>
                <a:gd name="T48" fmla="*/ 15 w 35"/>
                <a:gd name="T49" fmla="*/ 11 h 26"/>
                <a:gd name="T50" fmla="*/ 15 w 35"/>
                <a:gd name="T51" fmla="*/ 11 h 26"/>
                <a:gd name="T52" fmla="*/ 26 w 35"/>
                <a:gd name="T53" fmla="*/ 0 h 26"/>
                <a:gd name="T54" fmla="*/ 29 w 35"/>
                <a:gd name="T55" fmla="*/ 3 h 26"/>
                <a:gd name="T56" fmla="*/ 23 w 35"/>
                <a:gd name="T57" fmla="*/ 15 h 26"/>
                <a:gd name="T58" fmla="*/ 33 w 35"/>
                <a:gd name="T59" fmla="*/ 7 h 26"/>
                <a:gd name="T60" fmla="*/ 35 w 35"/>
                <a:gd name="T61" fmla="*/ 9 h 26"/>
                <a:gd name="T62" fmla="*/ 22 w 35"/>
                <a:gd name="T63" fmla="*/ 26 h 26"/>
                <a:gd name="T64" fmla="*/ 19 w 35"/>
                <a:gd name="T65"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6">
                  <a:moveTo>
                    <a:pt x="19" y="23"/>
                  </a:moveTo>
                  <a:cubicBezTo>
                    <a:pt x="17" y="26"/>
                    <a:pt x="17" y="26"/>
                    <a:pt x="17" y="26"/>
                  </a:cubicBezTo>
                  <a:cubicBezTo>
                    <a:pt x="14" y="23"/>
                    <a:pt x="14" y="23"/>
                    <a:pt x="14" y="23"/>
                  </a:cubicBezTo>
                  <a:cubicBezTo>
                    <a:pt x="19" y="13"/>
                    <a:pt x="19" y="13"/>
                    <a:pt x="19" y="13"/>
                  </a:cubicBezTo>
                  <a:cubicBezTo>
                    <a:pt x="10" y="22"/>
                    <a:pt x="10" y="22"/>
                    <a:pt x="10" y="22"/>
                  </a:cubicBezTo>
                  <a:cubicBezTo>
                    <a:pt x="7" y="20"/>
                    <a:pt x="7" y="20"/>
                    <a:pt x="7" y="20"/>
                  </a:cubicBezTo>
                  <a:cubicBezTo>
                    <a:pt x="7" y="20"/>
                    <a:pt x="9" y="16"/>
                    <a:pt x="10" y="12"/>
                  </a:cubicBezTo>
                  <a:cubicBezTo>
                    <a:pt x="10" y="12"/>
                    <a:pt x="10" y="12"/>
                    <a:pt x="10" y="12"/>
                  </a:cubicBezTo>
                  <a:cubicBezTo>
                    <a:pt x="11" y="11"/>
                    <a:pt x="11" y="10"/>
                    <a:pt x="12" y="9"/>
                  </a:cubicBezTo>
                  <a:cubicBezTo>
                    <a:pt x="12" y="9"/>
                    <a:pt x="12" y="9"/>
                    <a:pt x="12" y="9"/>
                  </a:cubicBezTo>
                  <a:cubicBezTo>
                    <a:pt x="11" y="11"/>
                    <a:pt x="10" y="12"/>
                    <a:pt x="9" y="14"/>
                  </a:cubicBezTo>
                  <a:cubicBezTo>
                    <a:pt x="9" y="14"/>
                    <a:pt x="9" y="14"/>
                    <a:pt x="9" y="14"/>
                  </a:cubicBezTo>
                  <a:cubicBezTo>
                    <a:pt x="6" y="19"/>
                    <a:pt x="3" y="25"/>
                    <a:pt x="3" y="25"/>
                  </a:cubicBezTo>
                  <a:cubicBezTo>
                    <a:pt x="3" y="25"/>
                    <a:pt x="3" y="25"/>
                    <a:pt x="3" y="25"/>
                  </a:cubicBezTo>
                  <a:cubicBezTo>
                    <a:pt x="3" y="25"/>
                    <a:pt x="3" y="25"/>
                    <a:pt x="3" y="25"/>
                  </a:cubicBezTo>
                  <a:cubicBezTo>
                    <a:pt x="0" y="23"/>
                    <a:pt x="0" y="23"/>
                    <a:pt x="0" y="23"/>
                  </a:cubicBezTo>
                  <a:cubicBezTo>
                    <a:pt x="0" y="23"/>
                    <a:pt x="8" y="6"/>
                    <a:pt x="13" y="1"/>
                  </a:cubicBezTo>
                  <a:cubicBezTo>
                    <a:pt x="13" y="1"/>
                    <a:pt x="13" y="1"/>
                    <a:pt x="13" y="1"/>
                  </a:cubicBezTo>
                  <a:cubicBezTo>
                    <a:pt x="13" y="1"/>
                    <a:pt x="14" y="0"/>
                    <a:pt x="16" y="0"/>
                  </a:cubicBezTo>
                  <a:cubicBezTo>
                    <a:pt x="16" y="0"/>
                    <a:pt x="16" y="0"/>
                    <a:pt x="16" y="0"/>
                  </a:cubicBezTo>
                  <a:cubicBezTo>
                    <a:pt x="16" y="0"/>
                    <a:pt x="17" y="0"/>
                    <a:pt x="18" y="1"/>
                  </a:cubicBezTo>
                  <a:cubicBezTo>
                    <a:pt x="18" y="1"/>
                    <a:pt x="18" y="1"/>
                    <a:pt x="18" y="1"/>
                  </a:cubicBezTo>
                  <a:cubicBezTo>
                    <a:pt x="18" y="2"/>
                    <a:pt x="18" y="2"/>
                    <a:pt x="18" y="3"/>
                  </a:cubicBezTo>
                  <a:cubicBezTo>
                    <a:pt x="18" y="3"/>
                    <a:pt x="18" y="3"/>
                    <a:pt x="18" y="3"/>
                  </a:cubicBezTo>
                  <a:cubicBezTo>
                    <a:pt x="18" y="5"/>
                    <a:pt x="17" y="8"/>
                    <a:pt x="15" y="11"/>
                  </a:cubicBezTo>
                  <a:cubicBezTo>
                    <a:pt x="15" y="11"/>
                    <a:pt x="15" y="11"/>
                    <a:pt x="15" y="11"/>
                  </a:cubicBezTo>
                  <a:cubicBezTo>
                    <a:pt x="26" y="0"/>
                    <a:pt x="26" y="0"/>
                    <a:pt x="26" y="0"/>
                  </a:cubicBezTo>
                  <a:cubicBezTo>
                    <a:pt x="29" y="3"/>
                    <a:pt x="29" y="3"/>
                    <a:pt x="29" y="3"/>
                  </a:cubicBezTo>
                  <a:cubicBezTo>
                    <a:pt x="23" y="15"/>
                    <a:pt x="23" y="15"/>
                    <a:pt x="23" y="15"/>
                  </a:cubicBezTo>
                  <a:cubicBezTo>
                    <a:pt x="33" y="7"/>
                    <a:pt x="33" y="7"/>
                    <a:pt x="33" y="7"/>
                  </a:cubicBezTo>
                  <a:cubicBezTo>
                    <a:pt x="35" y="9"/>
                    <a:pt x="35" y="9"/>
                    <a:pt x="35" y="9"/>
                  </a:cubicBezTo>
                  <a:cubicBezTo>
                    <a:pt x="22" y="26"/>
                    <a:pt x="22" y="26"/>
                    <a:pt x="22" y="26"/>
                  </a:cubicBezTo>
                  <a:cubicBezTo>
                    <a:pt x="19" y="23"/>
                    <a:pt x="19" y="23"/>
                    <a:pt x="1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3880"/>
            <p:cNvSpPr>
              <a:spLocks noEditPoints="1"/>
            </p:cNvSpPr>
            <p:nvPr>
              <p:custDataLst>
                <p:tags r:id="rId13"/>
              </p:custDataLst>
            </p:nvPr>
          </p:nvSpPr>
          <p:spPr bwMode="auto">
            <a:xfrm>
              <a:off x="2663827" y="1173163"/>
              <a:ext cx="74613" cy="53975"/>
            </a:xfrm>
            <a:custGeom>
              <a:avLst/>
              <a:gdLst>
                <a:gd name="T0" fmla="*/ 21 w 42"/>
                <a:gd name="T1" fmla="*/ 30 h 31"/>
                <a:gd name="T2" fmla="*/ 14 w 42"/>
                <a:gd name="T3" fmla="*/ 27 h 31"/>
                <a:gd name="T4" fmla="*/ 9 w 42"/>
                <a:gd name="T5" fmla="*/ 28 h 31"/>
                <a:gd name="T6" fmla="*/ 9 w 42"/>
                <a:gd name="T7" fmla="*/ 28 h 31"/>
                <a:gd name="T8" fmla="*/ 7 w 42"/>
                <a:gd name="T9" fmla="*/ 27 h 31"/>
                <a:gd name="T10" fmla="*/ 0 w 42"/>
                <a:gd name="T11" fmla="*/ 26 h 31"/>
                <a:gd name="T12" fmla="*/ 2 w 42"/>
                <a:gd name="T13" fmla="*/ 24 h 31"/>
                <a:gd name="T14" fmla="*/ 3 w 42"/>
                <a:gd name="T15" fmla="*/ 22 h 31"/>
                <a:gd name="T16" fmla="*/ 7 w 42"/>
                <a:gd name="T17" fmla="*/ 15 h 31"/>
                <a:gd name="T18" fmla="*/ 15 w 42"/>
                <a:gd name="T19" fmla="*/ 2 h 31"/>
                <a:gd name="T20" fmla="*/ 19 w 42"/>
                <a:gd name="T21" fmla="*/ 0 h 31"/>
                <a:gd name="T22" fmla="*/ 20 w 42"/>
                <a:gd name="T23" fmla="*/ 0 h 31"/>
                <a:gd name="T24" fmla="*/ 23 w 42"/>
                <a:gd name="T25" fmla="*/ 2 h 31"/>
                <a:gd name="T26" fmla="*/ 24 w 42"/>
                <a:gd name="T27" fmla="*/ 5 h 31"/>
                <a:gd name="T28" fmla="*/ 24 w 42"/>
                <a:gd name="T29" fmla="*/ 6 h 31"/>
                <a:gd name="T30" fmla="*/ 30 w 42"/>
                <a:gd name="T31" fmla="*/ 0 h 31"/>
                <a:gd name="T32" fmla="*/ 35 w 42"/>
                <a:gd name="T33" fmla="*/ 6 h 31"/>
                <a:gd name="T34" fmla="*/ 37 w 42"/>
                <a:gd name="T35" fmla="*/ 6 h 31"/>
                <a:gd name="T36" fmla="*/ 27 w 42"/>
                <a:gd name="T37" fmla="*/ 31 h 31"/>
                <a:gd name="T38" fmla="*/ 22 w 42"/>
                <a:gd name="T39" fmla="*/ 27 h 31"/>
                <a:gd name="T40" fmla="*/ 22 w 42"/>
                <a:gd name="T41" fmla="*/ 27 h 31"/>
                <a:gd name="T42" fmla="*/ 21 w 42"/>
                <a:gd name="T43" fmla="*/ 25 h 31"/>
                <a:gd name="T44" fmla="*/ 23 w 42"/>
                <a:gd name="T45" fmla="*/ 23 h 31"/>
                <a:gd name="T46" fmla="*/ 26 w 42"/>
                <a:gd name="T47" fmla="*/ 25 h 31"/>
                <a:gd name="T48" fmla="*/ 36 w 42"/>
                <a:gd name="T49" fmla="*/ 11 h 31"/>
                <a:gd name="T50" fmla="*/ 25 w 42"/>
                <a:gd name="T51" fmla="*/ 16 h 31"/>
                <a:gd name="T52" fmla="*/ 14 w 42"/>
                <a:gd name="T53" fmla="*/ 22 h 31"/>
                <a:gd name="T54" fmla="*/ 18 w 42"/>
                <a:gd name="T55" fmla="*/ 12 h 31"/>
                <a:gd name="T56" fmla="*/ 20 w 42"/>
                <a:gd name="T57" fmla="*/ 5 h 31"/>
                <a:gd name="T58" fmla="*/ 20 w 42"/>
                <a:gd name="T59" fmla="*/ 4 h 31"/>
                <a:gd name="T60" fmla="*/ 20 w 42"/>
                <a:gd name="T61" fmla="*/ 4 h 31"/>
                <a:gd name="T62" fmla="*/ 20 w 42"/>
                <a:gd name="T63" fmla="*/ 4 h 31"/>
                <a:gd name="T64" fmla="*/ 18 w 42"/>
                <a:gd name="T65" fmla="*/ 5 h 31"/>
                <a:gd name="T66" fmla="*/ 14 w 42"/>
                <a:gd name="T67" fmla="*/ 11 h 31"/>
                <a:gd name="T68" fmla="*/ 14 w 42"/>
                <a:gd name="T69" fmla="*/ 10 h 31"/>
                <a:gd name="T70" fmla="*/ 16 w 42"/>
                <a:gd name="T71" fmla="*/ 15 h 31"/>
                <a:gd name="T72" fmla="*/ 13 w 42"/>
                <a:gd name="T73" fmla="*/ 21 h 31"/>
                <a:gd name="T74" fmla="*/ 14 w 42"/>
                <a:gd name="T75" fmla="*/ 22 h 31"/>
                <a:gd name="T76" fmla="*/ 31 w 42"/>
                <a:gd name="T77" fmla="*/ 5 h 31"/>
                <a:gd name="T78" fmla="*/ 22 w 42"/>
                <a:gd name="T79"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 h="31">
                  <a:moveTo>
                    <a:pt x="24" y="28"/>
                  </a:moveTo>
                  <a:cubicBezTo>
                    <a:pt x="21" y="30"/>
                    <a:pt x="21" y="30"/>
                    <a:pt x="21" y="30"/>
                  </a:cubicBezTo>
                  <a:cubicBezTo>
                    <a:pt x="15" y="26"/>
                    <a:pt x="15" y="26"/>
                    <a:pt x="15" y="26"/>
                  </a:cubicBezTo>
                  <a:cubicBezTo>
                    <a:pt x="14" y="27"/>
                    <a:pt x="14" y="27"/>
                    <a:pt x="14" y="27"/>
                  </a:cubicBezTo>
                  <a:cubicBezTo>
                    <a:pt x="11" y="25"/>
                    <a:pt x="11" y="25"/>
                    <a:pt x="11" y="25"/>
                  </a:cubicBezTo>
                  <a:cubicBezTo>
                    <a:pt x="10" y="27"/>
                    <a:pt x="9" y="28"/>
                    <a:pt x="9" y="28"/>
                  </a:cubicBezTo>
                  <a:cubicBezTo>
                    <a:pt x="9" y="28"/>
                    <a:pt x="9" y="28"/>
                    <a:pt x="9" y="28"/>
                  </a:cubicBezTo>
                  <a:cubicBezTo>
                    <a:pt x="9" y="28"/>
                    <a:pt x="9" y="28"/>
                    <a:pt x="9" y="28"/>
                  </a:cubicBezTo>
                  <a:cubicBezTo>
                    <a:pt x="9" y="28"/>
                    <a:pt x="9" y="28"/>
                    <a:pt x="9" y="28"/>
                  </a:cubicBezTo>
                  <a:cubicBezTo>
                    <a:pt x="7" y="27"/>
                    <a:pt x="7" y="27"/>
                    <a:pt x="7" y="27"/>
                  </a:cubicBezTo>
                  <a:cubicBezTo>
                    <a:pt x="6" y="29"/>
                    <a:pt x="6" y="29"/>
                    <a:pt x="6" y="29"/>
                  </a:cubicBezTo>
                  <a:cubicBezTo>
                    <a:pt x="0" y="26"/>
                    <a:pt x="0" y="26"/>
                    <a:pt x="0" y="26"/>
                  </a:cubicBezTo>
                  <a:cubicBezTo>
                    <a:pt x="2" y="24"/>
                    <a:pt x="2" y="24"/>
                    <a:pt x="2" y="24"/>
                  </a:cubicBezTo>
                  <a:cubicBezTo>
                    <a:pt x="2" y="24"/>
                    <a:pt x="2" y="24"/>
                    <a:pt x="2" y="24"/>
                  </a:cubicBezTo>
                  <a:cubicBezTo>
                    <a:pt x="2" y="24"/>
                    <a:pt x="2" y="24"/>
                    <a:pt x="2" y="24"/>
                  </a:cubicBezTo>
                  <a:cubicBezTo>
                    <a:pt x="2" y="23"/>
                    <a:pt x="3" y="22"/>
                    <a:pt x="3" y="22"/>
                  </a:cubicBezTo>
                  <a:cubicBezTo>
                    <a:pt x="3" y="22"/>
                    <a:pt x="3" y="22"/>
                    <a:pt x="3" y="22"/>
                  </a:cubicBezTo>
                  <a:cubicBezTo>
                    <a:pt x="4" y="20"/>
                    <a:pt x="5" y="18"/>
                    <a:pt x="7" y="15"/>
                  </a:cubicBezTo>
                  <a:cubicBezTo>
                    <a:pt x="7" y="15"/>
                    <a:pt x="7" y="15"/>
                    <a:pt x="7" y="15"/>
                  </a:cubicBezTo>
                  <a:cubicBezTo>
                    <a:pt x="9" y="10"/>
                    <a:pt x="13" y="5"/>
                    <a:pt x="15" y="2"/>
                  </a:cubicBezTo>
                  <a:cubicBezTo>
                    <a:pt x="15" y="2"/>
                    <a:pt x="15" y="2"/>
                    <a:pt x="15" y="2"/>
                  </a:cubicBezTo>
                  <a:cubicBezTo>
                    <a:pt x="16" y="1"/>
                    <a:pt x="17" y="0"/>
                    <a:pt x="19" y="0"/>
                  </a:cubicBezTo>
                  <a:cubicBezTo>
                    <a:pt x="19" y="0"/>
                    <a:pt x="19" y="0"/>
                    <a:pt x="19" y="0"/>
                  </a:cubicBezTo>
                  <a:cubicBezTo>
                    <a:pt x="19" y="0"/>
                    <a:pt x="19" y="0"/>
                    <a:pt x="20" y="0"/>
                  </a:cubicBezTo>
                  <a:cubicBezTo>
                    <a:pt x="20" y="0"/>
                    <a:pt x="20" y="0"/>
                    <a:pt x="20" y="0"/>
                  </a:cubicBezTo>
                  <a:cubicBezTo>
                    <a:pt x="21" y="0"/>
                    <a:pt x="23" y="0"/>
                    <a:pt x="23" y="2"/>
                  </a:cubicBezTo>
                  <a:cubicBezTo>
                    <a:pt x="23" y="2"/>
                    <a:pt x="23" y="2"/>
                    <a:pt x="23" y="2"/>
                  </a:cubicBezTo>
                  <a:cubicBezTo>
                    <a:pt x="24" y="3"/>
                    <a:pt x="24" y="4"/>
                    <a:pt x="24" y="5"/>
                  </a:cubicBezTo>
                  <a:cubicBezTo>
                    <a:pt x="24" y="5"/>
                    <a:pt x="24" y="5"/>
                    <a:pt x="24" y="5"/>
                  </a:cubicBezTo>
                  <a:cubicBezTo>
                    <a:pt x="24" y="5"/>
                    <a:pt x="24" y="5"/>
                    <a:pt x="24" y="6"/>
                  </a:cubicBezTo>
                  <a:cubicBezTo>
                    <a:pt x="24" y="6"/>
                    <a:pt x="24" y="6"/>
                    <a:pt x="24" y="6"/>
                  </a:cubicBezTo>
                  <a:cubicBezTo>
                    <a:pt x="30" y="0"/>
                    <a:pt x="30" y="0"/>
                    <a:pt x="30" y="0"/>
                  </a:cubicBezTo>
                  <a:cubicBezTo>
                    <a:pt x="36" y="4"/>
                    <a:pt x="36" y="4"/>
                    <a:pt x="36" y="4"/>
                  </a:cubicBezTo>
                  <a:cubicBezTo>
                    <a:pt x="35" y="6"/>
                    <a:pt x="35" y="6"/>
                    <a:pt x="35" y="6"/>
                  </a:cubicBezTo>
                  <a:cubicBezTo>
                    <a:pt x="34" y="8"/>
                    <a:pt x="34" y="8"/>
                    <a:pt x="34" y="8"/>
                  </a:cubicBezTo>
                  <a:cubicBezTo>
                    <a:pt x="37" y="6"/>
                    <a:pt x="37" y="6"/>
                    <a:pt x="37" y="6"/>
                  </a:cubicBezTo>
                  <a:cubicBezTo>
                    <a:pt x="42" y="11"/>
                    <a:pt x="42" y="11"/>
                    <a:pt x="42" y="11"/>
                  </a:cubicBezTo>
                  <a:cubicBezTo>
                    <a:pt x="27" y="31"/>
                    <a:pt x="27" y="31"/>
                    <a:pt x="27" y="31"/>
                  </a:cubicBezTo>
                  <a:cubicBezTo>
                    <a:pt x="24" y="28"/>
                    <a:pt x="24" y="28"/>
                    <a:pt x="24" y="28"/>
                  </a:cubicBezTo>
                  <a:close/>
                  <a:moveTo>
                    <a:pt x="22" y="27"/>
                  </a:moveTo>
                  <a:cubicBezTo>
                    <a:pt x="23" y="25"/>
                    <a:pt x="23" y="25"/>
                    <a:pt x="23" y="25"/>
                  </a:cubicBezTo>
                  <a:cubicBezTo>
                    <a:pt x="22" y="27"/>
                    <a:pt x="22" y="27"/>
                    <a:pt x="22" y="27"/>
                  </a:cubicBezTo>
                  <a:close/>
                  <a:moveTo>
                    <a:pt x="20" y="25"/>
                  </a:moveTo>
                  <a:cubicBezTo>
                    <a:pt x="21" y="25"/>
                    <a:pt x="21" y="25"/>
                    <a:pt x="21" y="25"/>
                  </a:cubicBezTo>
                  <a:cubicBezTo>
                    <a:pt x="22" y="24"/>
                    <a:pt x="22" y="24"/>
                    <a:pt x="22" y="24"/>
                  </a:cubicBezTo>
                  <a:cubicBezTo>
                    <a:pt x="23" y="23"/>
                    <a:pt x="23" y="23"/>
                    <a:pt x="23" y="23"/>
                  </a:cubicBezTo>
                  <a:cubicBezTo>
                    <a:pt x="25" y="24"/>
                    <a:pt x="25" y="24"/>
                    <a:pt x="25" y="24"/>
                  </a:cubicBezTo>
                  <a:cubicBezTo>
                    <a:pt x="26" y="25"/>
                    <a:pt x="26" y="25"/>
                    <a:pt x="26" y="25"/>
                  </a:cubicBezTo>
                  <a:cubicBezTo>
                    <a:pt x="37" y="11"/>
                    <a:pt x="37" y="11"/>
                    <a:pt x="37" y="11"/>
                  </a:cubicBezTo>
                  <a:cubicBezTo>
                    <a:pt x="36" y="11"/>
                    <a:pt x="36" y="11"/>
                    <a:pt x="36" y="11"/>
                  </a:cubicBezTo>
                  <a:cubicBezTo>
                    <a:pt x="28" y="19"/>
                    <a:pt x="28" y="19"/>
                    <a:pt x="28" y="19"/>
                  </a:cubicBezTo>
                  <a:cubicBezTo>
                    <a:pt x="25" y="16"/>
                    <a:pt x="25" y="16"/>
                    <a:pt x="25" y="16"/>
                  </a:cubicBezTo>
                  <a:cubicBezTo>
                    <a:pt x="20" y="25"/>
                    <a:pt x="20" y="25"/>
                    <a:pt x="20" y="25"/>
                  </a:cubicBezTo>
                  <a:close/>
                  <a:moveTo>
                    <a:pt x="14" y="22"/>
                  </a:moveTo>
                  <a:cubicBezTo>
                    <a:pt x="21" y="15"/>
                    <a:pt x="21" y="15"/>
                    <a:pt x="21" y="15"/>
                  </a:cubicBezTo>
                  <a:cubicBezTo>
                    <a:pt x="18" y="12"/>
                    <a:pt x="18" y="12"/>
                    <a:pt x="18" y="12"/>
                  </a:cubicBezTo>
                  <a:cubicBezTo>
                    <a:pt x="19" y="9"/>
                    <a:pt x="20" y="6"/>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19" y="4"/>
                    <a:pt x="19" y="4"/>
                    <a:pt x="18" y="5"/>
                  </a:cubicBezTo>
                  <a:cubicBezTo>
                    <a:pt x="18" y="5"/>
                    <a:pt x="18" y="5"/>
                    <a:pt x="18" y="5"/>
                  </a:cubicBezTo>
                  <a:cubicBezTo>
                    <a:pt x="17" y="6"/>
                    <a:pt x="15" y="8"/>
                    <a:pt x="14" y="11"/>
                  </a:cubicBezTo>
                  <a:cubicBezTo>
                    <a:pt x="14" y="11"/>
                    <a:pt x="14" y="11"/>
                    <a:pt x="14" y="11"/>
                  </a:cubicBezTo>
                  <a:cubicBezTo>
                    <a:pt x="14" y="11"/>
                    <a:pt x="14" y="10"/>
                    <a:pt x="14" y="10"/>
                  </a:cubicBezTo>
                  <a:cubicBezTo>
                    <a:pt x="14" y="10"/>
                    <a:pt x="14" y="10"/>
                    <a:pt x="14" y="10"/>
                  </a:cubicBezTo>
                  <a:cubicBezTo>
                    <a:pt x="18" y="12"/>
                    <a:pt x="18" y="12"/>
                    <a:pt x="18" y="12"/>
                  </a:cubicBezTo>
                  <a:cubicBezTo>
                    <a:pt x="17" y="13"/>
                    <a:pt x="17" y="14"/>
                    <a:pt x="16" y="15"/>
                  </a:cubicBezTo>
                  <a:cubicBezTo>
                    <a:pt x="16" y="15"/>
                    <a:pt x="16" y="15"/>
                    <a:pt x="16" y="15"/>
                  </a:cubicBezTo>
                  <a:cubicBezTo>
                    <a:pt x="15" y="18"/>
                    <a:pt x="14" y="20"/>
                    <a:pt x="13" y="21"/>
                  </a:cubicBezTo>
                  <a:cubicBezTo>
                    <a:pt x="13" y="21"/>
                    <a:pt x="13" y="21"/>
                    <a:pt x="13" y="21"/>
                  </a:cubicBezTo>
                  <a:cubicBezTo>
                    <a:pt x="14" y="22"/>
                    <a:pt x="14" y="22"/>
                    <a:pt x="14" y="22"/>
                  </a:cubicBezTo>
                  <a:close/>
                  <a:moveTo>
                    <a:pt x="25" y="16"/>
                  </a:moveTo>
                  <a:cubicBezTo>
                    <a:pt x="31" y="5"/>
                    <a:pt x="31" y="5"/>
                    <a:pt x="31" y="5"/>
                  </a:cubicBezTo>
                  <a:cubicBezTo>
                    <a:pt x="30" y="5"/>
                    <a:pt x="30" y="5"/>
                    <a:pt x="30" y="5"/>
                  </a:cubicBezTo>
                  <a:cubicBezTo>
                    <a:pt x="22" y="13"/>
                    <a:pt x="22" y="13"/>
                    <a:pt x="22" y="13"/>
                  </a:cubicBezTo>
                  <a:cubicBezTo>
                    <a:pt x="25" y="16"/>
                    <a:pt x="25" y="16"/>
                    <a:pt x="2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3881"/>
            <p:cNvSpPr/>
            <p:nvPr>
              <p:custDataLst>
                <p:tags r:id="rId14"/>
              </p:custDataLst>
            </p:nvPr>
          </p:nvSpPr>
          <p:spPr bwMode="auto">
            <a:xfrm>
              <a:off x="2697164" y="1423988"/>
              <a:ext cx="0" cy="25400"/>
            </a:xfrm>
            <a:custGeom>
              <a:avLst/>
              <a:gdLst>
                <a:gd name="T0" fmla="*/ 16 h 16"/>
                <a:gd name="T1" fmla="*/ 0 h 16"/>
                <a:gd name="T2" fmla="*/ 16 h 16"/>
              </a:gdLst>
              <a:ahLst/>
              <a:cxnLst>
                <a:cxn ang="0">
                  <a:pos x="0" y="T0"/>
                </a:cxn>
                <a:cxn ang="0">
                  <a:pos x="0" y="T1"/>
                </a:cxn>
                <a:cxn ang="0">
                  <a:pos x="0" y="T2"/>
                </a:cxn>
              </a:cxnLst>
              <a:rect l="0" t="0" r="r" b="b"/>
              <a:pathLst>
                <a:path h="16">
                  <a:moveTo>
                    <a:pt x="0" y="16"/>
                  </a:moveTo>
                  <a:lnTo>
                    <a:pt x="0" y="0"/>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Line 3882"/>
            <p:cNvSpPr>
              <a:spLocks noChangeShapeType="1"/>
            </p:cNvSpPr>
            <p:nvPr>
              <p:custDataLst>
                <p:tags r:id="rId15"/>
              </p:custDataLst>
            </p:nvPr>
          </p:nvSpPr>
          <p:spPr bwMode="auto">
            <a:xfrm flipV="1">
              <a:off x="2697164" y="1423988"/>
              <a:ext cx="0" cy="2540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883"/>
            <p:cNvSpPr/>
            <p:nvPr>
              <p:custDataLst>
                <p:tags r:id="rId16"/>
              </p:custDataLst>
            </p:nvPr>
          </p:nvSpPr>
          <p:spPr bwMode="auto">
            <a:xfrm>
              <a:off x="2693989" y="1423988"/>
              <a:ext cx="6350" cy="25400"/>
            </a:xfrm>
            <a:custGeom>
              <a:avLst/>
              <a:gdLst>
                <a:gd name="T0" fmla="*/ 0 w 4"/>
                <a:gd name="T1" fmla="*/ 16 h 16"/>
                <a:gd name="T2" fmla="*/ 0 w 4"/>
                <a:gd name="T3" fmla="*/ 0 h 16"/>
                <a:gd name="T4" fmla="*/ 4 w 4"/>
                <a:gd name="T5" fmla="*/ 0 h 16"/>
                <a:gd name="T6" fmla="*/ 4 w 4"/>
                <a:gd name="T7" fmla="*/ 16 h 16"/>
                <a:gd name="T8" fmla="*/ 0 w 4"/>
                <a:gd name="T9" fmla="*/ 16 h 16"/>
                <a:gd name="T10" fmla="*/ 0 w 4"/>
                <a:gd name="T11" fmla="*/ 16 h 16"/>
              </a:gdLst>
              <a:ahLst/>
              <a:cxnLst>
                <a:cxn ang="0">
                  <a:pos x="T0" y="T1"/>
                </a:cxn>
                <a:cxn ang="0">
                  <a:pos x="T2" y="T3"/>
                </a:cxn>
                <a:cxn ang="0">
                  <a:pos x="T4" y="T5"/>
                </a:cxn>
                <a:cxn ang="0">
                  <a:pos x="T6" y="T7"/>
                </a:cxn>
                <a:cxn ang="0">
                  <a:pos x="T8" y="T9"/>
                </a:cxn>
                <a:cxn ang="0">
                  <a:pos x="T10" y="T11"/>
                </a:cxn>
              </a:cxnLst>
              <a:rect l="0" t="0" r="r" b="b"/>
              <a:pathLst>
                <a:path w="4" h="16">
                  <a:moveTo>
                    <a:pt x="0" y="16"/>
                  </a:moveTo>
                  <a:lnTo>
                    <a:pt x="0" y="0"/>
                  </a:lnTo>
                  <a:lnTo>
                    <a:pt x="4" y="0"/>
                  </a:lnTo>
                  <a:lnTo>
                    <a:pt x="4"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884"/>
            <p:cNvSpPr/>
            <p:nvPr>
              <p:custDataLst>
                <p:tags r:id="rId17"/>
              </p:custDataLst>
            </p:nvPr>
          </p:nvSpPr>
          <p:spPr bwMode="auto">
            <a:xfrm>
              <a:off x="2693989" y="1423988"/>
              <a:ext cx="6350" cy="25400"/>
            </a:xfrm>
            <a:custGeom>
              <a:avLst/>
              <a:gdLst>
                <a:gd name="T0" fmla="*/ 0 w 4"/>
                <a:gd name="T1" fmla="*/ 16 h 16"/>
                <a:gd name="T2" fmla="*/ 0 w 4"/>
                <a:gd name="T3" fmla="*/ 0 h 16"/>
                <a:gd name="T4" fmla="*/ 4 w 4"/>
                <a:gd name="T5" fmla="*/ 0 h 16"/>
                <a:gd name="T6" fmla="*/ 4 w 4"/>
                <a:gd name="T7" fmla="*/ 16 h 16"/>
                <a:gd name="T8" fmla="*/ 0 w 4"/>
                <a:gd name="T9" fmla="*/ 16 h 16"/>
                <a:gd name="T10" fmla="*/ 0 w 4"/>
                <a:gd name="T11" fmla="*/ 16 h 16"/>
              </a:gdLst>
              <a:ahLst/>
              <a:cxnLst>
                <a:cxn ang="0">
                  <a:pos x="T0" y="T1"/>
                </a:cxn>
                <a:cxn ang="0">
                  <a:pos x="T2" y="T3"/>
                </a:cxn>
                <a:cxn ang="0">
                  <a:pos x="T4" y="T5"/>
                </a:cxn>
                <a:cxn ang="0">
                  <a:pos x="T6" y="T7"/>
                </a:cxn>
                <a:cxn ang="0">
                  <a:pos x="T8" y="T9"/>
                </a:cxn>
                <a:cxn ang="0">
                  <a:pos x="T10" y="T11"/>
                </a:cxn>
              </a:cxnLst>
              <a:rect l="0" t="0" r="r" b="b"/>
              <a:pathLst>
                <a:path w="4" h="16">
                  <a:moveTo>
                    <a:pt x="0" y="16"/>
                  </a:moveTo>
                  <a:lnTo>
                    <a:pt x="0" y="0"/>
                  </a:lnTo>
                  <a:lnTo>
                    <a:pt x="4" y="0"/>
                  </a:lnTo>
                  <a:lnTo>
                    <a:pt x="4"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885"/>
            <p:cNvSpPr>
              <a:spLocks noEditPoints="1"/>
            </p:cNvSpPr>
            <p:nvPr>
              <p:custDataLst>
                <p:tags r:id="rId18"/>
              </p:custDataLst>
            </p:nvPr>
          </p:nvSpPr>
          <p:spPr bwMode="auto">
            <a:xfrm>
              <a:off x="2690814" y="1420813"/>
              <a:ext cx="14288" cy="31750"/>
            </a:xfrm>
            <a:custGeom>
              <a:avLst/>
              <a:gdLst>
                <a:gd name="T0" fmla="*/ 6 w 9"/>
                <a:gd name="T1" fmla="*/ 20 h 20"/>
                <a:gd name="T2" fmla="*/ 2 w 9"/>
                <a:gd name="T3" fmla="*/ 20 h 20"/>
                <a:gd name="T4" fmla="*/ 2 w 9"/>
                <a:gd name="T5" fmla="*/ 18 h 20"/>
                <a:gd name="T6" fmla="*/ 4 w 9"/>
                <a:gd name="T7" fmla="*/ 18 h 20"/>
                <a:gd name="T8" fmla="*/ 2 w 9"/>
                <a:gd name="T9" fmla="*/ 18 h 20"/>
                <a:gd name="T10" fmla="*/ 2 w 9"/>
                <a:gd name="T11" fmla="*/ 20 h 20"/>
                <a:gd name="T12" fmla="*/ 0 w 9"/>
                <a:gd name="T13" fmla="*/ 20 h 20"/>
                <a:gd name="T14" fmla="*/ 0 w 9"/>
                <a:gd name="T15" fmla="*/ 0 h 20"/>
                <a:gd name="T16" fmla="*/ 9 w 9"/>
                <a:gd name="T17" fmla="*/ 0 h 20"/>
                <a:gd name="T18" fmla="*/ 9 w 9"/>
                <a:gd name="T19" fmla="*/ 20 h 20"/>
                <a:gd name="T20" fmla="*/ 6 w 9"/>
                <a:gd name="T21" fmla="*/ 20 h 20"/>
                <a:gd name="T22" fmla="*/ 6 w 9"/>
                <a:gd name="T23" fmla="*/ 20 h 20"/>
                <a:gd name="T24" fmla="*/ 4 w 9"/>
                <a:gd name="T25" fmla="*/ 15 h 20"/>
                <a:gd name="T26" fmla="*/ 4 w 9"/>
                <a:gd name="T27" fmla="*/ 4 h 20"/>
                <a:gd name="T28" fmla="*/ 4 w 9"/>
                <a:gd name="T29" fmla="*/ 4 h 20"/>
                <a:gd name="T30" fmla="*/ 4 w 9"/>
                <a:gd name="T31" fmla="*/ 15 h 20"/>
                <a:gd name="T32" fmla="*/ 4 w 9"/>
                <a:gd name="T33" fmla="*/ 15 h 20"/>
                <a:gd name="T34" fmla="*/ 4 w 9"/>
                <a:gd name="T35"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20">
                  <a:moveTo>
                    <a:pt x="6" y="20"/>
                  </a:moveTo>
                  <a:lnTo>
                    <a:pt x="2" y="20"/>
                  </a:lnTo>
                  <a:lnTo>
                    <a:pt x="2" y="18"/>
                  </a:lnTo>
                  <a:lnTo>
                    <a:pt x="4" y="18"/>
                  </a:lnTo>
                  <a:lnTo>
                    <a:pt x="2" y="18"/>
                  </a:lnTo>
                  <a:lnTo>
                    <a:pt x="2" y="20"/>
                  </a:lnTo>
                  <a:lnTo>
                    <a:pt x="0" y="20"/>
                  </a:lnTo>
                  <a:lnTo>
                    <a:pt x="0" y="0"/>
                  </a:lnTo>
                  <a:lnTo>
                    <a:pt x="9" y="0"/>
                  </a:lnTo>
                  <a:lnTo>
                    <a:pt x="9" y="20"/>
                  </a:lnTo>
                  <a:lnTo>
                    <a:pt x="6" y="20"/>
                  </a:lnTo>
                  <a:lnTo>
                    <a:pt x="6" y="20"/>
                  </a:lnTo>
                  <a:close/>
                  <a:moveTo>
                    <a:pt x="4" y="15"/>
                  </a:moveTo>
                  <a:lnTo>
                    <a:pt x="4" y="4"/>
                  </a:lnTo>
                  <a:lnTo>
                    <a:pt x="4" y="4"/>
                  </a:lnTo>
                  <a:lnTo>
                    <a:pt x="4" y="15"/>
                  </a:lnTo>
                  <a:lnTo>
                    <a:pt x="4" y="15"/>
                  </a:lnTo>
                  <a:lnTo>
                    <a:pt x="4"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3886"/>
            <p:cNvSpPr/>
            <p:nvPr>
              <p:custDataLst>
                <p:tags r:id="rId19"/>
              </p:custDataLst>
            </p:nvPr>
          </p:nvSpPr>
          <p:spPr bwMode="auto">
            <a:xfrm>
              <a:off x="2678114" y="1449388"/>
              <a:ext cx="52388" cy="23813"/>
            </a:xfrm>
            <a:custGeom>
              <a:avLst/>
              <a:gdLst>
                <a:gd name="T0" fmla="*/ 0 w 30"/>
                <a:gd name="T1" fmla="*/ 9 h 14"/>
                <a:gd name="T2" fmla="*/ 0 w 30"/>
                <a:gd name="T3" fmla="*/ 4 h 14"/>
                <a:gd name="T4" fmla="*/ 0 w 30"/>
                <a:gd name="T5" fmla="*/ 4 h 14"/>
                <a:gd name="T6" fmla="*/ 0 w 30"/>
                <a:gd name="T7" fmla="*/ 2 h 14"/>
                <a:gd name="T8" fmla="*/ 0 w 30"/>
                <a:gd name="T9" fmla="*/ 2 h 14"/>
                <a:gd name="T10" fmla="*/ 4 w 30"/>
                <a:gd name="T11" fmla="*/ 2 h 14"/>
                <a:gd name="T12" fmla="*/ 4 w 30"/>
                <a:gd name="T13" fmla="*/ 4 h 14"/>
                <a:gd name="T14" fmla="*/ 4 w 30"/>
                <a:gd name="T15" fmla="*/ 4 h 14"/>
                <a:gd name="T16" fmla="*/ 5 w 30"/>
                <a:gd name="T17" fmla="*/ 10 h 14"/>
                <a:gd name="T18" fmla="*/ 5 w 30"/>
                <a:gd name="T19" fmla="*/ 10 h 14"/>
                <a:gd name="T20" fmla="*/ 5 w 30"/>
                <a:gd name="T21" fmla="*/ 10 h 14"/>
                <a:gd name="T22" fmla="*/ 5 w 30"/>
                <a:gd name="T23" fmla="*/ 10 h 14"/>
                <a:gd name="T24" fmla="*/ 5 w 30"/>
                <a:gd name="T25" fmla="*/ 10 h 14"/>
                <a:gd name="T26" fmla="*/ 5 w 30"/>
                <a:gd name="T27" fmla="*/ 10 h 14"/>
                <a:gd name="T28" fmla="*/ 10 w 30"/>
                <a:gd name="T29" fmla="*/ 5 h 14"/>
                <a:gd name="T30" fmla="*/ 10 w 30"/>
                <a:gd name="T31" fmla="*/ 5 h 14"/>
                <a:gd name="T32" fmla="*/ 11 w 30"/>
                <a:gd name="T33" fmla="*/ 2 h 14"/>
                <a:gd name="T34" fmla="*/ 11 w 30"/>
                <a:gd name="T35" fmla="*/ 2 h 14"/>
                <a:gd name="T36" fmla="*/ 15 w 30"/>
                <a:gd name="T37" fmla="*/ 2 h 14"/>
                <a:gd name="T38" fmla="*/ 16 w 30"/>
                <a:gd name="T39" fmla="*/ 5 h 14"/>
                <a:gd name="T40" fmla="*/ 16 w 30"/>
                <a:gd name="T41" fmla="*/ 5 h 14"/>
                <a:gd name="T42" fmla="*/ 20 w 30"/>
                <a:gd name="T43" fmla="*/ 8 h 14"/>
                <a:gd name="T44" fmla="*/ 20 w 30"/>
                <a:gd name="T45" fmla="*/ 8 h 14"/>
                <a:gd name="T46" fmla="*/ 21 w 30"/>
                <a:gd name="T47" fmla="*/ 8 h 14"/>
                <a:gd name="T48" fmla="*/ 21 w 30"/>
                <a:gd name="T49" fmla="*/ 8 h 14"/>
                <a:gd name="T50" fmla="*/ 25 w 30"/>
                <a:gd name="T51" fmla="*/ 4 h 14"/>
                <a:gd name="T52" fmla="*/ 25 w 30"/>
                <a:gd name="T53" fmla="*/ 4 h 14"/>
                <a:gd name="T54" fmla="*/ 26 w 30"/>
                <a:gd name="T55" fmla="*/ 0 h 14"/>
                <a:gd name="T56" fmla="*/ 26 w 30"/>
                <a:gd name="T57" fmla="*/ 0 h 14"/>
                <a:gd name="T58" fmla="*/ 30 w 30"/>
                <a:gd name="T59" fmla="*/ 0 h 14"/>
                <a:gd name="T60" fmla="*/ 22 w 30"/>
                <a:gd name="T61" fmla="*/ 12 h 14"/>
                <a:gd name="T62" fmla="*/ 22 w 30"/>
                <a:gd name="T63" fmla="*/ 12 h 14"/>
                <a:gd name="T64" fmla="*/ 20 w 30"/>
                <a:gd name="T65" fmla="*/ 12 h 14"/>
                <a:gd name="T66" fmla="*/ 20 w 30"/>
                <a:gd name="T67" fmla="*/ 12 h 14"/>
                <a:gd name="T68" fmla="*/ 13 w 30"/>
                <a:gd name="T69" fmla="*/ 7 h 14"/>
                <a:gd name="T70" fmla="*/ 13 w 30"/>
                <a:gd name="T71" fmla="*/ 7 h 14"/>
                <a:gd name="T72" fmla="*/ 7 w 30"/>
                <a:gd name="T73" fmla="*/ 14 h 14"/>
                <a:gd name="T74" fmla="*/ 7 w 30"/>
                <a:gd name="T75" fmla="*/ 14 h 14"/>
                <a:gd name="T76" fmla="*/ 5 w 30"/>
                <a:gd name="T77" fmla="*/ 14 h 14"/>
                <a:gd name="T78" fmla="*/ 5 w 30"/>
                <a:gd name="T79" fmla="*/ 14 h 14"/>
                <a:gd name="T80" fmla="*/ 0 w 30"/>
                <a:gd name="T8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14">
                  <a:moveTo>
                    <a:pt x="0" y="9"/>
                  </a:moveTo>
                  <a:cubicBezTo>
                    <a:pt x="0" y="7"/>
                    <a:pt x="0" y="5"/>
                    <a:pt x="0" y="4"/>
                  </a:cubicBezTo>
                  <a:cubicBezTo>
                    <a:pt x="0" y="4"/>
                    <a:pt x="0" y="4"/>
                    <a:pt x="0" y="4"/>
                  </a:cubicBezTo>
                  <a:cubicBezTo>
                    <a:pt x="0" y="3"/>
                    <a:pt x="0" y="2"/>
                    <a:pt x="0" y="2"/>
                  </a:cubicBezTo>
                  <a:cubicBezTo>
                    <a:pt x="0" y="2"/>
                    <a:pt x="0" y="2"/>
                    <a:pt x="0" y="2"/>
                  </a:cubicBezTo>
                  <a:cubicBezTo>
                    <a:pt x="4" y="2"/>
                    <a:pt x="4" y="2"/>
                    <a:pt x="4" y="2"/>
                  </a:cubicBezTo>
                  <a:cubicBezTo>
                    <a:pt x="4" y="2"/>
                    <a:pt x="4" y="3"/>
                    <a:pt x="4" y="4"/>
                  </a:cubicBezTo>
                  <a:cubicBezTo>
                    <a:pt x="4" y="4"/>
                    <a:pt x="4" y="4"/>
                    <a:pt x="4" y="4"/>
                  </a:cubicBezTo>
                  <a:cubicBezTo>
                    <a:pt x="3" y="5"/>
                    <a:pt x="4" y="9"/>
                    <a:pt x="5" y="10"/>
                  </a:cubicBezTo>
                  <a:cubicBezTo>
                    <a:pt x="5" y="10"/>
                    <a:pt x="5" y="10"/>
                    <a:pt x="5" y="10"/>
                  </a:cubicBezTo>
                  <a:cubicBezTo>
                    <a:pt x="5" y="10"/>
                    <a:pt x="5" y="10"/>
                    <a:pt x="5" y="10"/>
                  </a:cubicBezTo>
                  <a:cubicBezTo>
                    <a:pt x="5" y="10"/>
                    <a:pt x="5" y="10"/>
                    <a:pt x="5" y="10"/>
                  </a:cubicBezTo>
                  <a:cubicBezTo>
                    <a:pt x="5" y="10"/>
                    <a:pt x="5" y="10"/>
                    <a:pt x="5" y="10"/>
                  </a:cubicBezTo>
                  <a:cubicBezTo>
                    <a:pt x="5" y="10"/>
                    <a:pt x="5" y="10"/>
                    <a:pt x="5" y="10"/>
                  </a:cubicBezTo>
                  <a:cubicBezTo>
                    <a:pt x="7" y="9"/>
                    <a:pt x="9" y="7"/>
                    <a:pt x="10" y="5"/>
                  </a:cubicBezTo>
                  <a:cubicBezTo>
                    <a:pt x="10" y="5"/>
                    <a:pt x="10" y="5"/>
                    <a:pt x="10" y="5"/>
                  </a:cubicBezTo>
                  <a:cubicBezTo>
                    <a:pt x="10" y="3"/>
                    <a:pt x="11" y="2"/>
                    <a:pt x="11" y="2"/>
                  </a:cubicBezTo>
                  <a:cubicBezTo>
                    <a:pt x="11" y="2"/>
                    <a:pt x="11" y="2"/>
                    <a:pt x="11" y="2"/>
                  </a:cubicBezTo>
                  <a:cubicBezTo>
                    <a:pt x="15" y="2"/>
                    <a:pt x="15" y="2"/>
                    <a:pt x="15" y="2"/>
                  </a:cubicBezTo>
                  <a:cubicBezTo>
                    <a:pt x="15" y="2"/>
                    <a:pt x="15" y="3"/>
                    <a:pt x="16" y="5"/>
                  </a:cubicBezTo>
                  <a:cubicBezTo>
                    <a:pt x="16" y="5"/>
                    <a:pt x="16" y="5"/>
                    <a:pt x="16" y="5"/>
                  </a:cubicBezTo>
                  <a:cubicBezTo>
                    <a:pt x="17" y="6"/>
                    <a:pt x="19" y="8"/>
                    <a:pt x="20" y="8"/>
                  </a:cubicBezTo>
                  <a:cubicBezTo>
                    <a:pt x="20" y="8"/>
                    <a:pt x="20" y="8"/>
                    <a:pt x="20" y="8"/>
                  </a:cubicBezTo>
                  <a:cubicBezTo>
                    <a:pt x="21" y="8"/>
                    <a:pt x="21" y="8"/>
                    <a:pt x="21" y="8"/>
                  </a:cubicBezTo>
                  <a:cubicBezTo>
                    <a:pt x="21" y="8"/>
                    <a:pt x="21" y="8"/>
                    <a:pt x="21" y="8"/>
                  </a:cubicBezTo>
                  <a:cubicBezTo>
                    <a:pt x="23" y="7"/>
                    <a:pt x="24" y="6"/>
                    <a:pt x="25" y="4"/>
                  </a:cubicBezTo>
                  <a:cubicBezTo>
                    <a:pt x="25" y="4"/>
                    <a:pt x="25" y="4"/>
                    <a:pt x="25" y="4"/>
                  </a:cubicBezTo>
                  <a:cubicBezTo>
                    <a:pt x="26" y="2"/>
                    <a:pt x="26" y="0"/>
                    <a:pt x="26" y="0"/>
                  </a:cubicBezTo>
                  <a:cubicBezTo>
                    <a:pt x="26" y="0"/>
                    <a:pt x="26" y="0"/>
                    <a:pt x="26" y="0"/>
                  </a:cubicBezTo>
                  <a:cubicBezTo>
                    <a:pt x="30" y="0"/>
                    <a:pt x="30" y="0"/>
                    <a:pt x="30" y="0"/>
                  </a:cubicBezTo>
                  <a:cubicBezTo>
                    <a:pt x="30" y="0"/>
                    <a:pt x="30" y="10"/>
                    <a:pt x="22" y="12"/>
                  </a:cubicBezTo>
                  <a:cubicBezTo>
                    <a:pt x="22" y="12"/>
                    <a:pt x="22" y="12"/>
                    <a:pt x="22" y="12"/>
                  </a:cubicBezTo>
                  <a:cubicBezTo>
                    <a:pt x="21" y="12"/>
                    <a:pt x="21" y="12"/>
                    <a:pt x="20" y="12"/>
                  </a:cubicBezTo>
                  <a:cubicBezTo>
                    <a:pt x="20" y="12"/>
                    <a:pt x="20" y="12"/>
                    <a:pt x="20" y="12"/>
                  </a:cubicBezTo>
                  <a:cubicBezTo>
                    <a:pt x="17" y="11"/>
                    <a:pt x="14" y="9"/>
                    <a:pt x="13" y="7"/>
                  </a:cubicBezTo>
                  <a:cubicBezTo>
                    <a:pt x="13" y="7"/>
                    <a:pt x="13" y="7"/>
                    <a:pt x="13" y="7"/>
                  </a:cubicBezTo>
                  <a:cubicBezTo>
                    <a:pt x="12" y="10"/>
                    <a:pt x="10" y="12"/>
                    <a:pt x="7" y="14"/>
                  </a:cubicBezTo>
                  <a:cubicBezTo>
                    <a:pt x="7" y="14"/>
                    <a:pt x="7" y="14"/>
                    <a:pt x="7" y="14"/>
                  </a:cubicBezTo>
                  <a:cubicBezTo>
                    <a:pt x="6" y="14"/>
                    <a:pt x="6" y="14"/>
                    <a:pt x="5" y="14"/>
                  </a:cubicBezTo>
                  <a:cubicBezTo>
                    <a:pt x="5" y="14"/>
                    <a:pt x="5" y="14"/>
                    <a:pt x="5" y="14"/>
                  </a:cubicBezTo>
                  <a:cubicBezTo>
                    <a:pt x="2" y="14"/>
                    <a:pt x="1" y="11"/>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3887"/>
            <p:cNvSpPr>
              <a:spLocks noEditPoints="1"/>
            </p:cNvSpPr>
            <p:nvPr>
              <p:custDataLst>
                <p:tags r:id="rId20"/>
              </p:custDataLst>
            </p:nvPr>
          </p:nvSpPr>
          <p:spPr bwMode="auto">
            <a:xfrm>
              <a:off x="2674939" y="1444626"/>
              <a:ext cx="58738" cy="31750"/>
            </a:xfrm>
            <a:custGeom>
              <a:avLst/>
              <a:gdLst>
                <a:gd name="T0" fmla="*/ 0 w 34"/>
                <a:gd name="T1" fmla="*/ 6 h 18"/>
                <a:gd name="T2" fmla="*/ 0 w 34"/>
                <a:gd name="T3" fmla="*/ 4 h 18"/>
                <a:gd name="T4" fmla="*/ 8 w 34"/>
                <a:gd name="T5" fmla="*/ 5 h 18"/>
                <a:gd name="T6" fmla="*/ 8 w 34"/>
                <a:gd name="T7" fmla="*/ 6 h 18"/>
                <a:gd name="T8" fmla="*/ 8 w 34"/>
                <a:gd name="T9" fmla="*/ 9 h 18"/>
                <a:gd name="T10" fmla="*/ 11 w 34"/>
                <a:gd name="T11" fmla="*/ 4 h 18"/>
                <a:gd name="T12" fmla="*/ 13 w 34"/>
                <a:gd name="T13" fmla="*/ 2 h 18"/>
                <a:gd name="T14" fmla="*/ 18 w 34"/>
                <a:gd name="T15" fmla="*/ 3 h 18"/>
                <a:gd name="T16" fmla="*/ 19 w 34"/>
                <a:gd name="T17" fmla="*/ 3 h 18"/>
                <a:gd name="T18" fmla="*/ 19 w 34"/>
                <a:gd name="T19" fmla="*/ 3 h 18"/>
                <a:gd name="T20" fmla="*/ 20 w 34"/>
                <a:gd name="T21" fmla="*/ 6 h 18"/>
                <a:gd name="T22" fmla="*/ 22 w 34"/>
                <a:gd name="T23" fmla="*/ 8 h 18"/>
                <a:gd name="T24" fmla="*/ 22 w 34"/>
                <a:gd name="T25" fmla="*/ 8 h 18"/>
                <a:gd name="T26" fmla="*/ 25 w 34"/>
                <a:gd name="T27" fmla="*/ 5 h 18"/>
                <a:gd name="T28" fmla="*/ 26 w 34"/>
                <a:gd name="T29" fmla="*/ 2 h 18"/>
                <a:gd name="T30" fmla="*/ 27 w 34"/>
                <a:gd name="T31" fmla="*/ 1 h 18"/>
                <a:gd name="T32" fmla="*/ 28 w 34"/>
                <a:gd name="T33" fmla="*/ 0 h 18"/>
                <a:gd name="T34" fmla="*/ 32 w 34"/>
                <a:gd name="T35" fmla="*/ 2 h 18"/>
                <a:gd name="T36" fmla="*/ 34 w 34"/>
                <a:gd name="T37" fmla="*/ 2 h 18"/>
                <a:gd name="T38" fmla="*/ 34 w 34"/>
                <a:gd name="T39" fmla="*/ 2 h 18"/>
                <a:gd name="T40" fmla="*/ 34 w 34"/>
                <a:gd name="T41" fmla="*/ 4 h 18"/>
                <a:gd name="T42" fmla="*/ 33 w 34"/>
                <a:gd name="T43" fmla="*/ 8 h 18"/>
                <a:gd name="T44" fmla="*/ 22 w 34"/>
                <a:gd name="T45" fmla="*/ 16 h 18"/>
                <a:gd name="T46" fmla="*/ 15 w 34"/>
                <a:gd name="T47" fmla="*/ 13 h 18"/>
                <a:gd name="T48" fmla="*/ 7 w 34"/>
                <a:gd name="T49" fmla="*/ 18 h 18"/>
                <a:gd name="T50" fmla="*/ 6 w 34"/>
                <a:gd name="T51" fmla="*/ 14 h 18"/>
                <a:gd name="T52" fmla="*/ 6 w 34"/>
                <a:gd name="T53" fmla="*/ 14 h 18"/>
                <a:gd name="T54" fmla="*/ 5 w 34"/>
                <a:gd name="T55" fmla="*/ 13 h 18"/>
                <a:gd name="T56" fmla="*/ 22 w 34"/>
                <a:gd name="T57" fmla="*/ 12 h 18"/>
                <a:gd name="T58" fmla="*/ 22 w 34"/>
                <a:gd name="T59" fmla="*/ 12 h 18"/>
                <a:gd name="T60" fmla="*/ 23 w 34"/>
                <a:gd name="T61" fmla="*/ 12 h 18"/>
                <a:gd name="T62" fmla="*/ 23 w 34"/>
                <a:gd name="T63" fmla="*/ 12 h 18"/>
                <a:gd name="T64" fmla="*/ 4 w 34"/>
                <a:gd name="T65" fmla="*/ 11 h 18"/>
                <a:gd name="T66" fmla="*/ 4 w 34"/>
                <a:gd name="T67" fmla="*/ 11 h 18"/>
                <a:gd name="T68" fmla="*/ 4 w 34"/>
                <a:gd name="T69" fmla="*/ 10 h 18"/>
                <a:gd name="T70" fmla="*/ 4 w 34"/>
                <a:gd name="T71" fmla="*/ 11 h 18"/>
                <a:gd name="T72" fmla="*/ 18 w 34"/>
                <a:gd name="T73" fmla="*/ 10 h 18"/>
                <a:gd name="T74" fmla="*/ 15 w 34"/>
                <a:gd name="T75" fmla="*/ 6 h 18"/>
                <a:gd name="T76" fmla="*/ 17 w 34"/>
                <a:gd name="T77" fmla="*/ 8 h 18"/>
                <a:gd name="T78" fmla="*/ 12 w 34"/>
                <a:gd name="T79" fmla="*/ 10 h 18"/>
                <a:gd name="T80" fmla="*/ 15 w 34"/>
                <a:gd name="T81" fmla="*/ 6 h 18"/>
                <a:gd name="T82" fmla="*/ 29 w 34"/>
                <a:gd name="T83" fmla="*/ 7 h 18"/>
                <a:gd name="T84" fmla="*/ 29 w 34"/>
                <a:gd name="T85" fmla="*/ 5 h 18"/>
                <a:gd name="T86" fmla="*/ 11 w 34"/>
                <a:gd name="T87" fmla="*/ 4 h 18"/>
                <a:gd name="T88" fmla="*/ 11 w 34"/>
                <a:gd name="T89"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18">
                  <a:moveTo>
                    <a:pt x="0" y="12"/>
                  </a:moveTo>
                  <a:cubicBezTo>
                    <a:pt x="0" y="12"/>
                    <a:pt x="0" y="12"/>
                    <a:pt x="0" y="12"/>
                  </a:cubicBezTo>
                  <a:cubicBezTo>
                    <a:pt x="0" y="9"/>
                    <a:pt x="0" y="7"/>
                    <a:pt x="0" y="6"/>
                  </a:cubicBezTo>
                  <a:cubicBezTo>
                    <a:pt x="0" y="6"/>
                    <a:pt x="0" y="6"/>
                    <a:pt x="0" y="6"/>
                  </a:cubicBezTo>
                  <a:cubicBezTo>
                    <a:pt x="0" y="5"/>
                    <a:pt x="0" y="4"/>
                    <a:pt x="0" y="4"/>
                  </a:cubicBezTo>
                  <a:cubicBezTo>
                    <a:pt x="0" y="4"/>
                    <a:pt x="0" y="4"/>
                    <a:pt x="0" y="4"/>
                  </a:cubicBezTo>
                  <a:cubicBezTo>
                    <a:pt x="0" y="2"/>
                    <a:pt x="0" y="2"/>
                    <a:pt x="0" y="2"/>
                  </a:cubicBezTo>
                  <a:cubicBezTo>
                    <a:pt x="8" y="2"/>
                    <a:pt x="8" y="2"/>
                    <a:pt x="8" y="2"/>
                  </a:cubicBezTo>
                  <a:cubicBezTo>
                    <a:pt x="8" y="5"/>
                    <a:pt x="8" y="5"/>
                    <a:pt x="8" y="5"/>
                  </a:cubicBezTo>
                  <a:cubicBezTo>
                    <a:pt x="8" y="5"/>
                    <a:pt x="8" y="5"/>
                    <a:pt x="8" y="6"/>
                  </a:cubicBezTo>
                  <a:cubicBezTo>
                    <a:pt x="8" y="6"/>
                    <a:pt x="8" y="6"/>
                    <a:pt x="8" y="6"/>
                  </a:cubicBezTo>
                  <a:cubicBezTo>
                    <a:pt x="8" y="6"/>
                    <a:pt x="8" y="6"/>
                    <a:pt x="8" y="6"/>
                  </a:cubicBezTo>
                  <a:cubicBezTo>
                    <a:pt x="8" y="6"/>
                    <a:pt x="8" y="6"/>
                    <a:pt x="8" y="6"/>
                  </a:cubicBezTo>
                  <a:cubicBezTo>
                    <a:pt x="7" y="7"/>
                    <a:pt x="8" y="8"/>
                    <a:pt x="8" y="9"/>
                  </a:cubicBezTo>
                  <a:cubicBezTo>
                    <a:pt x="8" y="9"/>
                    <a:pt x="8" y="9"/>
                    <a:pt x="8" y="9"/>
                  </a:cubicBezTo>
                  <a:cubicBezTo>
                    <a:pt x="9" y="8"/>
                    <a:pt x="9" y="7"/>
                    <a:pt x="10" y="6"/>
                  </a:cubicBezTo>
                  <a:cubicBezTo>
                    <a:pt x="10" y="6"/>
                    <a:pt x="10" y="6"/>
                    <a:pt x="10" y="6"/>
                  </a:cubicBezTo>
                  <a:cubicBezTo>
                    <a:pt x="10" y="5"/>
                    <a:pt x="11" y="4"/>
                    <a:pt x="11" y="4"/>
                  </a:cubicBezTo>
                  <a:cubicBezTo>
                    <a:pt x="11" y="4"/>
                    <a:pt x="11" y="4"/>
                    <a:pt x="11" y="4"/>
                  </a:cubicBezTo>
                  <a:cubicBezTo>
                    <a:pt x="11" y="2"/>
                    <a:pt x="11" y="2"/>
                    <a:pt x="11" y="2"/>
                  </a:cubicBezTo>
                  <a:cubicBezTo>
                    <a:pt x="13" y="2"/>
                    <a:pt x="13" y="2"/>
                    <a:pt x="13" y="2"/>
                  </a:cubicBezTo>
                  <a:cubicBezTo>
                    <a:pt x="17" y="2"/>
                    <a:pt x="17" y="2"/>
                    <a:pt x="17" y="2"/>
                  </a:cubicBezTo>
                  <a:cubicBezTo>
                    <a:pt x="19" y="2"/>
                    <a:pt x="18" y="3"/>
                    <a:pt x="18" y="3"/>
                  </a:cubicBezTo>
                  <a:cubicBezTo>
                    <a:pt x="18" y="3"/>
                    <a:pt x="18" y="3"/>
                    <a:pt x="18" y="3"/>
                  </a:cubicBezTo>
                  <a:cubicBezTo>
                    <a:pt x="18" y="3"/>
                    <a:pt x="18" y="3"/>
                    <a:pt x="19" y="3"/>
                  </a:cubicBezTo>
                  <a:cubicBezTo>
                    <a:pt x="19" y="3"/>
                    <a:pt x="19" y="3"/>
                    <a:pt x="19" y="3"/>
                  </a:cubicBezTo>
                  <a:cubicBezTo>
                    <a:pt x="19" y="3"/>
                    <a:pt x="19" y="3"/>
                    <a:pt x="19" y="3"/>
                  </a:cubicBezTo>
                  <a:cubicBezTo>
                    <a:pt x="19" y="3"/>
                    <a:pt x="19" y="3"/>
                    <a:pt x="19" y="3"/>
                  </a:cubicBezTo>
                  <a:cubicBezTo>
                    <a:pt x="19" y="3"/>
                    <a:pt x="19" y="3"/>
                    <a:pt x="19" y="3"/>
                  </a:cubicBezTo>
                  <a:cubicBezTo>
                    <a:pt x="19" y="3"/>
                    <a:pt x="19" y="3"/>
                    <a:pt x="19" y="3"/>
                  </a:cubicBezTo>
                  <a:cubicBezTo>
                    <a:pt x="19" y="3"/>
                    <a:pt x="19" y="4"/>
                    <a:pt x="19" y="4"/>
                  </a:cubicBezTo>
                  <a:cubicBezTo>
                    <a:pt x="19" y="4"/>
                    <a:pt x="19" y="4"/>
                    <a:pt x="19" y="4"/>
                  </a:cubicBezTo>
                  <a:cubicBezTo>
                    <a:pt x="19" y="4"/>
                    <a:pt x="19" y="5"/>
                    <a:pt x="20" y="6"/>
                  </a:cubicBezTo>
                  <a:cubicBezTo>
                    <a:pt x="20" y="6"/>
                    <a:pt x="20" y="6"/>
                    <a:pt x="20" y="6"/>
                  </a:cubicBezTo>
                  <a:cubicBezTo>
                    <a:pt x="21" y="7"/>
                    <a:pt x="22" y="8"/>
                    <a:pt x="22" y="8"/>
                  </a:cubicBezTo>
                  <a:cubicBezTo>
                    <a:pt x="22" y="8"/>
                    <a:pt x="22" y="8"/>
                    <a:pt x="22" y="8"/>
                  </a:cubicBezTo>
                  <a:cubicBezTo>
                    <a:pt x="22" y="8"/>
                    <a:pt x="22" y="8"/>
                    <a:pt x="22" y="8"/>
                  </a:cubicBezTo>
                  <a:cubicBezTo>
                    <a:pt x="22" y="8"/>
                    <a:pt x="22" y="8"/>
                    <a:pt x="22" y="8"/>
                  </a:cubicBezTo>
                  <a:cubicBezTo>
                    <a:pt x="22" y="8"/>
                    <a:pt x="22" y="8"/>
                    <a:pt x="22" y="8"/>
                  </a:cubicBezTo>
                  <a:cubicBezTo>
                    <a:pt x="23" y="8"/>
                    <a:pt x="23" y="8"/>
                    <a:pt x="23" y="8"/>
                  </a:cubicBezTo>
                  <a:cubicBezTo>
                    <a:pt x="23" y="8"/>
                    <a:pt x="23" y="8"/>
                    <a:pt x="23" y="8"/>
                  </a:cubicBezTo>
                  <a:cubicBezTo>
                    <a:pt x="24" y="7"/>
                    <a:pt x="25" y="7"/>
                    <a:pt x="25" y="5"/>
                  </a:cubicBezTo>
                  <a:cubicBezTo>
                    <a:pt x="25" y="5"/>
                    <a:pt x="25" y="5"/>
                    <a:pt x="25" y="5"/>
                  </a:cubicBezTo>
                  <a:cubicBezTo>
                    <a:pt x="26" y="4"/>
                    <a:pt x="26" y="2"/>
                    <a:pt x="26" y="2"/>
                  </a:cubicBezTo>
                  <a:cubicBezTo>
                    <a:pt x="26" y="2"/>
                    <a:pt x="26" y="2"/>
                    <a:pt x="26" y="2"/>
                  </a:cubicBezTo>
                  <a:cubicBezTo>
                    <a:pt x="26" y="2"/>
                    <a:pt x="26" y="2"/>
                    <a:pt x="26" y="2"/>
                  </a:cubicBezTo>
                  <a:cubicBezTo>
                    <a:pt x="26" y="2"/>
                    <a:pt x="26" y="1"/>
                    <a:pt x="27" y="1"/>
                  </a:cubicBezTo>
                  <a:cubicBezTo>
                    <a:pt x="27" y="1"/>
                    <a:pt x="27" y="1"/>
                    <a:pt x="27" y="1"/>
                  </a:cubicBezTo>
                  <a:cubicBezTo>
                    <a:pt x="27" y="0"/>
                    <a:pt x="27" y="0"/>
                    <a:pt x="28" y="0"/>
                  </a:cubicBezTo>
                  <a:cubicBezTo>
                    <a:pt x="28" y="0"/>
                    <a:pt x="28" y="0"/>
                    <a:pt x="28" y="0"/>
                  </a:cubicBezTo>
                  <a:cubicBezTo>
                    <a:pt x="28" y="0"/>
                    <a:pt x="28" y="0"/>
                    <a:pt x="28" y="0"/>
                  </a:cubicBezTo>
                  <a:cubicBezTo>
                    <a:pt x="28" y="0"/>
                    <a:pt x="28" y="0"/>
                    <a:pt x="28" y="0"/>
                  </a:cubicBezTo>
                  <a:cubicBezTo>
                    <a:pt x="32" y="0"/>
                    <a:pt x="32" y="0"/>
                    <a:pt x="32" y="0"/>
                  </a:cubicBezTo>
                  <a:cubicBezTo>
                    <a:pt x="32" y="2"/>
                    <a:pt x="32" y="2"/>
                    <a:pt x="32" y="2"/>
                  </a:cubicBezTo>
                  <a:cubicBezTo>
                    <a:pt x="32" y="2"/>
                    <a:pt x="32" y="2"/>
                    <a:pt x="32" y="2"/>
                  </a:cubicBezTo>
                  <a:cubicBezTo>
                    <a:pt x="33" y="2"/>
                    <a:pt x="33" y="2"/>
                    <a:pt x="33" y="2"/>
                  </a:cubicBezTo>
                  <a:cubicBezTo>
                    <a:pt x="34" y="2"/>
                    <a:pt x="34" y="2"/>
                    <a:pt x="34" y="2"/>
                  </a:cubicBezTo>
                  <a:cubicBezTo>
                    <a:pt x="34" y="2"/>
                    <a:pt x="34" y="2"/>
                    <a:pt x="34" y="2"/>
                  </a:cubicBezTo>
                  <a:cubicBezTo>
                    <a:pt x="34" y="2"/>
                    <a:pt x="34" y="2"/>
                    <a:pt x="34" y="2"/>
                  </a:cubicBezTo>
                  <a:cubicBezTo>
                    <a:pt x="34" y="2"/>
                    <a:pt x="34" y="2"/>
                    <a:pt x="34" y="2"/>
                  </a:cubicBezTo>
                  <a:cubicBezTo>
                    <a:pt x="34" y="2"/>
                    <a:pt x="34" y="3"/>
                    <a:pt x="34" y="3"/>
                  </a:cubicBezTo>
                  <a:cubicBezTo>
                    <a:pt x="34" y="3"/>
                    <a:pt x="34" y="3"/>
                    <a:pt x="34" y="3"/>
                  </a:cubicBezTo>
                  <a:cubicBezTo>
                    <a:pt x="34" y="3"/>
                    <a:pt x="34" y="3"/>
                    <a:pt x="34" y="4"/>
                  </a:cubicBezTo>
                  <a:cubicBezTo>
                    <a:pt x="34" y="4"/>
                    <a:pt x="34" y="4"/>
                    <a:pt x="34" y="4"/>
                  </a:cubicBezTo>
                  <a:cubicBezTo>
                    <a:pt x="34" y="5"/>
                    <a:pt x="33" y="6"/>
                    <a:pt x="33" y="8"/>
                  </a:cubicBezTo>
                  <a:cubicBezTo>
                    <a:pt x="33" y="8"/>
                    <a:pt x="33" y="8"/>
                    <a:pt x="33" y="8"/>
                  </a:cubicBezTo>
                  <a:cubicBezTo>
                    <a:pt x="32" y="11"/>
                    <a:pt x="29" y="14"/>
                    <a:pt x="24" y="16"/>
                  </a:cubicBezTo>
                  <a:cubicBezTo>
                    <a:pt x="24" y="16"/>
                    <a:pt x="24" y="16"/>
                    <a:pt x="24" y="16"/>
                  </a:cubicBezTo>
                  <a:cubicBezTo>
                    <a:pt x="24" y="16"/>
                    <a:pt x="23" y="16"/>
                    <a:pt x="22" y="16"/>
                  </a:cubicBezTo>
                  <a:cubicBezTo>
                    <a:pt x="22" y="16"/>
                    <a:pt x="22" y="16"/>
                    <a:pt x="22" y="16"/>
                  </a:cubicBezTo>
                  <a:cubicBezTo>
                    <a:pt x="19" y="16"/>
                    <a:pt x="17" y="14"/>
                    <a:pt x="15" y="13"/>
                  </a:cubicBezTo>
                  <a:cubicBezTo>
                    <a:pt x="15" y="13"/>
                    <a:pt x="15" y="13"/>
                    <a:pt x="15" y="13"/>
                  </a:cubicBezTo>
                  <a:cubicBezTo>
                    <a:pt x="14" y="14"/>
                    <a:pt x="12" y="16"/>
                    <a:pt x="10" y="17"/>
                  </a:cubicBezTo>
                  <a:cubicBezTo>
                    <a:pt x="10" y="17"/>
                    <a:pt x="10" y="17"/>
                    <a:pt x="10" y="17"/>
                  </a:cubicBezTo>
                  <a:cubicBezTo>
                    <a:pt x="9" y="18"/>
                    <a:pt x="8" y="18"/>
                    <a:pt x="7" y="18"/>
                  </a:cubicBezTo>
                  <a:cubicBezTo>
                    <a:pt x="7" y="18"/>
                    <a:pt x="7" y="18"/>
                    <a:pt x="7" y="18"/>
                  </a:cubicBezTo>
                  <a:cubicBezTo>
                    <a:pt x="2" y="18"/>
                    <a:pt x="1" y="14"/>
                    <a:pt x="0" y="12"/>
                  </a:cubicBezTo>
                  <a:close/>
                  <a:moveTo>
                    <a:pt x="6" y="14"/>
                  </a:moveTo>
                  <a:cubicBezTo>
                    <a:pt x="6" y="14"/>
                    <a:pt x="6" y="14"/>
                    <a:pt x="6" y="14"/>
                  </a:cubicBezTo>
                  <a:cubicBezTo>
                    <a:pt x="6" y="14"/>
                    <a:pt x="6" y="14"/>
                    <a:pt x="6" y="14"/>
                  </a:cubicBezTo>
                  <a:cubicBezTo>
                    <a:pt x="6" y="14"/>
                    <a:pt x="6" y="14"/>
                    <a:pt x="6" y="14"/>
                  </a:cubicBezTo>
                  <a:cubicBezTo>
                    <a:pt x="5" y="13"/>
                    <a:pt x="5" y="13"/>
                    <a:pt x="5" y="13"/>
                  </a:cubicBezTo>
                  <a:cubicBezTo>
                    <a:pt x="5" y="13"/>
                    <a:pt x="5" y="13"/>
                    <a:pt x="5" y="13"/>
                  </a:cubicBezTo>
                  <a:cubicBezTo>
                    <a:pt x="5" y="13"/>
                    <a:pt x="5" y="13"/>
                    <a:pt x="5" y="13"/>
                  </a:cubicBezTo>
                  <a:cubicBezTo>
                    <a:pt x="5" y="13"/>
                    <a:pt x="5" y="13"/>
                    <a:pt x="5" y="13"/>
                  </a:cubicBezTo>
                  <a:cubicBezTo>
                    <a:pt x="5" y="13"/>
                    <a:pt x="5" y="14"/>
                    <a:pt x="6" y="14"/>
                  </a:cubicBezTo>
                  <a:close/>
                  <a:moveTo>
                    <a:pt x="22" y="12"/>
                  </a:moveTo>
                  <a:cubicBezTo>
                    <a:pt x="22" y="12"/>
                    <a:pt x="22" y="12"/>
                    <a:pt x="23" y="12"/>
                  </a:cubicBezTo>
                  <a:cubicBezTo>
                    <a:pt x="23" y="12"/>
                    <a:pt x="23" y="12"/>
                    <a:pt x="23" y="12"/>
                  </a:cubicBezTo>
                  <a:cubicBezTo>
                    <a:pt x="22" y="12"/>
                    <a:pt x="22" y="12"/>
                    <a:pt x="22" y="12"/>
                  </a:cubicBezTo>
                  <a:cubicBezTo>
                    <a:pt x="22" y="12"/>
                    <a:pt x="22" y="12"/>
                    <a:pt x="22" y="12"/>
                  </a:cubicBezTo>
                  <a:cubicBezTo>
                    <a:pt x="22" y="12"/>
                    <a:pt x="22" y="12"/>
                    <a:pt x="22" y="12"/>
                  </a:cubicBezTo>
                  <a:close/>
                  <a:moveTo>
                    <a:pt x="23" y="12"/>
                  </a:moveTo>
                  <a:cubicBezTo>
                    <a:pt x="23" y="12"/>
                    <a:pt x="23" y="12"/>
                    <a:pt x="23" y="12"/>
                  </a:cubicBezTo>
                  <a:cubicBezTo>
                    <a:pt x="23" y="12"/>
                    <a:pt x="23" y="12"/>
                    <a:pt x="23" y="12"/>
                  </a:cubicBezTo>
                  <a:cubicBezTo>
                    <a:pt x="23" y="12"/>
                    <a:pt x="23" y="12"/>
                    <a:pt x="23" y="12"/>
                  </a:cubicBezTo>
                  <a:cubicBezTo>
                    <a:pt x="23" y="12"/>
                    <a:pt x="23" y="12"/>
                    <a:pt x="23" y="12"/>
                  </a:cubicBezTo>
                  <a:cubicBezTo>
                    <a:pt x="23" y="12"/>
                    <a:pt x="23" y="12"/>
                    <a:pt x="23" y="12"/>
                  </a:cubicBezTo>
                  <a:close/>
                  <a:moveTo>
                    <a:pt x="4" y="11"/>
                  </a:moveTo>
                  <a:cubicBezTo>
                    <a:pt x="2" y="11"/>
                    <a:pt x="2" y="11"/>
                    <a:pt x="2" y="11"/>
                  </a:cubicBezTo>
                  <a:cubicBezTo>
                    <a:pt x="4" y="11"/>
                    <a:pt x="4" y="11"/>
                    <a:pt x="4" y="11"/>
                  </a:cubicBezTo>
                  <a:cubicBezTo>
                    <a:pt x="4" y="11"/>
                    <a:pt x="4" y="11"/>
                    <a:pt x="4" y="11"/>
                  </a:cubicBezTo>
                  <a:cubicBezTo>
                    <a:pt x="4" y="11"/>
                    <a:pt x="4" y="11"/>
                    <a:pt x="4" y="11"/>
                  </a:cubicBezTo>
                  <a:cubicBezTo>
                    <a:pt x="4" y="10"/>
                    <a:pt x="4" y="10"/>
                    <a:pt x="4" y="10"/>
                  </a:cubicBezTo>
                  <a:cubicBezTo>
                    <a:pt x="4" y="10"/>
                    <a:pt x="4" y="10"/>
                    <a:pt x="4" y="10"/>
                  </a:cubicBezTo>
                  <a:cubicBezTo>
                    <a:pt x="4" y="9"/>
                    <a:pt x="4" y="9"/>
                    <a:pt x="4" y="9"/>
                  </a:cubicBezTo>
                  <a:cubicBezTo>
                    <a:pt x="4" y="9"/>
                    <a:pt x="4" y="9"/>
                    <a:pt x="4" y="9"/>
                  </a:cubicBezTo>
                  <a:cubicBezTo>
                    <a:pt x="4" y="10"/>
                    <a:pt x="4" y="10"/>
                    <a:pt x="4" y="11"/>
                  </a:cubicBezTo>
                  <a:close/>
                  <a:moveTo>
                    <a:pt x="17" y="8"/>
                  </a:moveTo>
                  <a:cubicBezTo>
                    <a:pt x="17" y="9"/>
                    <a:pt x="18" y="10"/>
                    <a:pt x="18" y="10"/>
                  </a:cubicBezTo>
                  <a:cubicBezTo>
                    <a:pt x="18" y="10"/>
                    <a:pt x="18" y="10"/>
                    <a:pt x="18" y="10"/>
                  </a:cubicBezTo>
                  <a:cubicBezTo>
                    <a:pt x="18" y="9"/>
                    <a:pt x="17" y="9"/>
                    <a:pt x="17" y="8"/>
                  </a:cubicBezTo>
                  <a:cubicBezTo>
                    <a:pt x="17" y="8"/>
                    <a:pt x="17" y="8"/>
                    <a:pt x="17" y="8"/>
                  </a:cubicBezTo>
                  <a:cubicBezTo>
                    <a:pt x="16" y="7"/>
                    <a:pt x="16" y="6"/>
                    <a:pt x="15" y="6"/>
                  </a:cubicBezTo>
                  <a:cubicBezTo>
                    <a:pt x="15" y="6"/>
                    <a:pt x="15" y="6"/>
                    <a:pt x="15" y="6"/>
                  </a:cubicBezTo>
                  <a:cubicBezTo>
                    <a:pt x="15" y="6"/>
                    <a:pt x="15" y="6"/>
                    <a:pt x="15" y="6"/>
                  </a:cubicBezTo>
                  <a:cubicBezTo>
                    <a:pt x="17" y="8"/>
                    <a:pt x="17" y="8"/>
                    <a:pt x="17" y="8"/>
                  </a:cubicBezTo>
                  <a:close/>
                  <a:moveTo>
                    <a:pt x="13" y="8"/>
                  </a:moveTo>
                  <a:cubicBezTo>
                    <a:pt x="13" y="9"/>
                    <a:pt x="13" y="9"/>
                    <a:pt x="12" y="10"/>
                  </a:cubicBezTo>
                  <a:cubicBezTo>
                    <a:pt x="12" y="10"/>
                    <a:pt x="12" y="10"/>
                    <a:pt x="12" y="10"/>
                  </a:cubicBezTo>
                  <a:cubicBezTo>
                    <a:pt x="13" y="9"/>
                    <a:pt x="13" y="9"/>
                    <a:pt x="13" y="8"/>
                  </a:cubicBezTo>
                  <a:cubicBezTo>
                    <a:pt x="13" y="8"/>
                    <a:pt x="13" y="8"/>
                    <a:pt x="13" y="8"/>
                  </a:cubicBezTo>
                  <a:cubicBezTo>
                    <a:pt x="15" y="6"/>
                    <a:pt x="15" y="6"/>
                    <a:pt x="15" y="6"/>
                  </a:cubicBezTo>
                  <a:cubicBezTo>
                    <a:pt x="14" y="6"/>
                    <a:pt x="14" y="6"/>
                    <a:pt x="14" y="6"/>
                  </a:cubicBezTo>
                  <a:cubicBezTo>
                    <a:pt x="14" y="6"/>
                    <a:pt x="14" y="7"/>
                    <a:pt x="13" y="8"/>
                  </a:cubicBezTo>
                  <a:close/>
                  <a:moveTo>
                    <a:pt x="29" y="7"/>
                  </a:moveTo>
                  <a:cubicBezTo>
                    <a:pt x="29" y="7"/>
                    <a:pt x="28" y="8"/>
                    <a:pt x="28" y="9"/>
                  </a:cubicBezTo>
                  <a:cubicBezTo>
                    <a:pt x="28" y="9"/>
                    <a:pt x="28" y="9"/>
                    <a:pt x="28" y="9"/>
                  </a:cubicBezTo>
                  <a:cubicBezTo>
                    <a:pt x="29" y="7"/>
                    <a:pt x="29" y="6"/>
                    <a:pt x="29" y="5"/>
                  </a:cubicBezTo>
                  <a:cubicBezTo>
                    <a:pt x="29" y="5"/>
                    <a:pt x="29" y="5"/>
                    <a:pt x="29" y="5"/>
                  </a:cubicBezTo>
                  <a:cubicBezTo>
                    <a:pt x="29" y="5"/>
                    <a:pt x="29" y="6"/>
                    <a:pt x="29" y="7"/>
                  </a:cubicBezTo>
                  <a:close/>
                  <a:moveTo>
                    <a:pt x="11" y="4"/>
                  </a:moveTo>
                  <a:cubicBezTo>
                    <a:pt x="11" y="4"/>
                    <a:pt x="11" y="4"/>
                    <a:pt x="11" y="4"/>
                  </a:cubicBezTo>
                  <a:cubicBezTo>
                    <a:pt x="11" y="4"/>
                    <a:pt x="11" y="4"/>
                    <a:pt x="11" y="4"/>
                  </a:cubicBezTo>
                  <a:cubicBezTo>
                    <a:pt x="11" y="4"/>
                    <a:pt x="11" y="4"/>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3888"/>
            <p:cNvSpPr/>
            <p:nvPr>
              <p:custDataLst>
                <p:tags r:id="rId21"/>
              </p:custDataLst>
            </p:nvPr>
          </p:nvSpPr>
          <p:spPr bwMode="auto">
            <a:xfrm>
              <a:off x="2687639" y="1465263"/>
              <a:ext cx="46038" cy="173038"/>
            </a:xfrm>
            <a:custGeom>
              <a:avLst/>
              <a:gdLst>
                <a:gd name="T0" fmla="*/ 0 w 29"/>
                <a:gd name="T1" fmla="*/ 80 h 109"/>
                <a:gd name="T2" fmla="*/ 4 w 29"/>
                <a:gd name="T3" fmla="*/ 0 h 109"/>
                <a:gd name="T4" fmla="*/ 8 w 29"/>
                <a:gd name="T5" fmla="*/ 0 h 109"/>
                <a:gd name="T6" fmla="*/ 4 w 29"/>
                <a:gd name="T7" fmla="*/ 79 h 109"/>
                <a:gd name="T8" fmla="*/ 11 w 29"/>
                <a:gd name="T9" fmla="*/ 99 h 109"/>
                <a:gd name="T10" fmla="*/ 25 w 29"/>
                <a:gd name="T11" fmla="*/ 79 h 109"/>
                <a:gd name="T12" fmla="*/ 12 w 29"/>
                <a:gd name="T13" fmla="*/ 1 h 109"/>
                <a:gd name="T14" fmla="*/ 12 w 29"/>
                <a:gd name="T15" fmla="*/ 1 h 109"/>
                <a:gd name="T16" fmla="*/ 16 w 29"/>
                <a:gd name="T17" fmla="*/ 0 h 109"/>
                <a:gd name="T18" fmla="*/ 29 w 29"/>
                <a:gd name="T19" fmla="*/ 80 h 109"/>
                <a:gd name="T20" fmla="*/ 10 w 29"/>
                <a:gd name="T21" fmla="*/ 109 h 109"/>
                <a:gd name="T22" fmla="*/ 0 w 29"/>
                <a:gd name="T23" fmla="*/ 80 h 109"/>
                <a:gd name="T24" fmla="*/ 0 w 29"/>
                <a:gd name="T25" fmla="*/ 8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109">
                  <a:moveTo>
                    <a:pt x="0" y="80"/>
                  </a:moveTo>
                  <a:lnTo>
                    <a:pt x="4" y="0"/>
                  </a:lnTo>
                  <a:lnTo>
                    <a:pt x="8" y="0"/>
                  </a:lnTo>
                  <a:lnTo>
                    <a:pt x="4" y="79"/>
                  </a:lnTo>
                  <a:lnTo>
                    <a:pt x="11" y="99"/>
                  </a:lnTo>
                  <a:lnTo>
                    <a:pt x="25" y="79"/>
                  </a:lnTo>
                  <a:lnTo>
                    <a:pt x="12" y="1"/>
                  </a:lnTo>
                  <a:lnTo>
                    <a:pt x="12" y="1"/>
                  </a:lnTo>
                  <a:lnTo>
                    <a:pt x="16" y="0"/>
                  </a:lnTo>
                  <a:lnTo>
                    <a:pt x="29" y="80"/>
                  </a:lnTo>
                  <a:lnTo>
                    <a:pt x="10" y="109"/>
                  </a:lnTo>
                  <a:lnTo>
                    <a:pt x="0" y="80"/>
                  </a:lnTo>
                  <a:lnTo>
                    <a:pt x="0"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889"/>
            <p:cNvSpPr>
              <a:spLocks noEditPoints="1"/>
            </p:cNvSpPr>
            <p:nvPr>
              <p:custDataLst>
                <p:tags r:id="rId22"/>
              </p:custDataLst>
            </p:nvPr>
          </p:nvSpPr>
          <p:spPr bwMode="auto">
            <a:xfrm>
              <a:off x="2684464" y="1455738"/>
              <a:ext cx="53975" cy="190500"/>
            </a:xfrm>
            <a:custGeom>
              <a:avLst/>
              <a:gdLst>
                <a:gd name="T0" fmla="*/ 0 w 34"/>
                <a:gd name="T1" fmla="*/ 86 h 120"/>
                <a:gd name="T2" fmla="*/ 2 w 34"/>
                <a:gd name="T3" fmla="*/ 86 h 120"/>
                <a:gd name="T4" fmla="*/ 4 w 34"/>
                <a:gd name="T5" fmla="*/ 86 h 120"/>
                <a:gd name="T6" fmla="*/ 2 w 34"/>
                <a:gd name="T7" fmla="*/ 86 h 120"/>
                <a:gd name="T8" fmla="*/ 0 w 34"/>
                <a:gd name="T9" fmla="*/ 86 h 120"/>
                <a:gd name="T10" fmla="*/ 0 w 34"/>
                <a:gd name="T11" fmla="*/ 86 h 120"/>
                <a:gd name="T12" fmla="*/ 4 w 34"/>
                <a:gd name="T13" fmla="*/ 3 h 120"/>
                <a:gd name="T14" fmla="*/ 12 w 34"/>
                <a:gd name="T15" fmla="*/ 3 h 120"/>
                <a:gd name="T16" fmla="*/ 10 w 34"/>
                <a:gd name="T17" fmla="*/ 0 h 120"/>
                <a:gd name="T18" fmla="*/ 15 w 34"/>
                <a:gd name="T19" fmla="*/ 3 h 120"/>
                <a:gd name="T20" fmla="*/ 20 w 34"/>
                <a:gd name="T21" fmla="*/ 3 h 120"/>
                <a:gd name="T22" fmla="*/ 34 w 34"/>
                <a:gd name="T23" fmla="*/ 86 h 120"/>
                <a:gd name="T24" fmla="*/ 10 w 34"/>
                <a:gd name="T25" fmla="*/ 120 h 120"/>
                <a:gd name="T26" fmla="*/ 0 w 34"/>
                <a:gd name="T27" fmla="*/ 86 h 120"/>
                <a:gd name="T28" fmla="*/ 0 w 34"/>
                <a:gd name="T29" fmla="*/ 86 h 120"/>
                <a:gd name="T30" fmla="*/ 13 w 34"/>
                <a:gd name="T31" fmla="*/ 110 h 120"/>
                <a:gd name="T32" fmla="*/ 13 w 34"/>
                <a:gd name="T33" fmla="*/ 110 h 120"/>
                <a:gd name="T34" fmla="*/ 4 w 34"/>
                <a:gd name="T35" fmla="*/ 85 h 120"/>
                <a:gd name="T36" fmla="*/ 8 w 34"/>
                <a:gd name="T37" fmla="*/ 8 h 120"/>
                <a:gd name="T38" fmla="*/ 4 w 34"/>
                <a:gd name="T39" fmla="*/ 85 h 120"/>
                <a:gd name="T40" fmla="*/ 13 w 34"/>
                <a:gd name="T41" fmla="*/ 110 h 120"/>
                <a:gd name="T42" fmla="*/ 13 w 34"/>
                <a:gd name="T43" fmla="*/ 110 h 120"/>
                <a:gd name="T44" fmla="*/ 8 w 34"/>
                <a:gd name="T45" fmla="*/ 85 h 120"/>
                <a:gd name="T46" fmla="*/ 14 w 34"/>
                <a:gd name="T47" fmla="*/ 100 h 120"/>
                <a:gd name="T48" fmla="*/ 25 w 34"/>
                <a:gd name="T49" fmla="*/ 83 h 120"/>
                <a:gd name="T50" fmla="*/ 13 w 34"/>
                <a:gd name="T51" fmla="*/ 8 h 120"/>
                <a:gd name="T52" fmla="*/ 8 w 34"/>
                <a:gd name="T53" fmla="*/ 85 h 120"/>
                <a:gd name="T54" fmla="*/ 8 w 34"/>
                <a:gd name="T55" fmla="*/ 85 h 120"/>
                <a:gd name="T56" fmla="*/ 29 w 34"/>
                <a:gd name="T57" fmla="*/ 85 h 120"/>
                <a:gd name="T58" fmla="*/ 29 w 34"/>
                <a:gd name="T59" fmla="*/ 85 h 120"/>
                <a:gd name="T60" fmla="*/ 17 w 34"/>
                <a:gd name="T61" fmla="*/ 8 h 120"/>
                <a:gd name="T62" fmla="*/ 17 w 34"/>
                <a:gd name="T63" fmla="*/ 8 h 120"/>
                <a:gd name="T64" fmla="*/ 29 w 34"/>
                <a:gd name="T65" fmla="*/ 85 h 120"/>
                <a:gd name="T66" fmla="*/ 29 w 34"/>
                <a:gd name="T67" fmla="*/ 8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120">
                  <a:moveTo>
                    <a:pt x="0" y="86"/>
                  </a:moveTo>
                  <a:lnTo>
                    <a:pt x="2" y="86"/>
                  </a:lnTo>
                  <a:lnTo>
                    <a:pt x="4" y="86"/>
                  </a:lnTo>
                  <a:lnTo>
                    <a:pt x="2" y="86"/>
                  </a:lnTo>
                  <a:lnTo>
                    <a:pt x="0" y="86"/>
                  </a:lnTo>
                  <a:lnTo>
                    <a:pt x="0" y="86"/>
                  </a:lnTo>
                  <a:lnTo>
                    <a:pt x="4" y="3"/>
                  </a:lnTo>
                  <a:lnTo>
                    <a:pt x="12" y="3"/>
                  </a:lnTo>
                  <a:lnTo>
                    <a:pt x="10" y="0"/>
                  </a:lnTo>
                  <a:lnTo>
                    <a:pt x="15" y="3"/>
                  </a:lnTo>
                  <a:lnTo>
                    <a:pt x="20" y="3"/>
                  </a:lnTo>
                  <a:lnTo>
                    <a:pt x="34" y="86"/>
                  </a:lnTo>
                  <a:lnTo>
                    <a:pt x="10" y="120"/>
                  </a:lnTo>
                  <a:lnTo>
                    <a:pt x="0" y="86"/>
                  </a:lnTo>
                  <a:lnTo>
                    <a:pt x="0" y="86"/>
                  </a:lnTo>
                  <a:close/>
                  <a:moveTo>
                    <a:pt x="13" y="110"/>
                  </a:moveTo>
                  <a:lnTo>
                    <a:pt x="13" y="110"/>
                  </a:lnTo>
                  <a:lnTo>
                    <a:pt x="4" y="85"/>
                  </a:lnTo>
                  <a:lnTo>
                    <a:pt x="8" y="8"/>
                  </a:lnTo>
                  <a:lnTo>
                    <a:pt x="4" y="85"/>
                  </a:lnTo>
                  <a:lnTo>
                    <a:pt x="13" y="110"/>
                  </a:lnTo>
                  <a:lnTo>
                    <a:pt x="13" y="110"/>
                  </a:lnTo>
                  <a:close/>
                  <a:moveTo>
                    <a:pt x="8" y="85"/>
                  </a:moveTo>
                  <a:lnTo>
                    <a:pt x="14" y="100"/>
                  </a:lnTo>
                  <a:lnTo>
                    <a:pt x="25" y="83"/>
                  </a:lnTo>
                  <a:lnTo>
                    <a:pt x="13" y="8"/>
                  </a:lnTo>
                  <a:lnTo>
                    <a:pt x="8" y="85"/>
                  </a:lnTo>
                  <a:lnTo>
                    <a:pt x="8" y="85"/>
                  </a:lnTo>
                  <a:close/>
                  <a:moveTo>
                    <a:pt x="29" y="85"/>
                  </a:moveTo>
                  <a:lnTo>
                    <a:pt x="29" y="85"/>
                  </a:lnTo>
                  <a:lnTo>
                    <a:pt x="17" y="8"/>
                  </a:lnTo>
                  <a:lnTo>
                    <a:pt x="17" y="8"/>
                  </a:lnTo>
                  <a:lnTo>
                    <a:pt x="29" y="85"/>
                  </a:lnTo>
                  <a:lnTo>
                    <a:pt x="29"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3890"/>
            <p:cNvSpPr>
              <a:spLocks noEditPoints="1"/>
            </p:cNvSpPr>
            <p:nvPr>
              <p:custDataLst>
                <p:tags r:id="rId23"/>
              </p:custDataLst>
            </p:nvPr>
          </p:nvSpPr>
          <p:spPr bwMode="auto">
            <a:xfrm>
              <a:off x="2620964" y="1444626"/>
              <a:ext cx="166688" cy="298450"/>
            </a:xfrm>
            <a:custGeom>
              <a:avLst/>
              <a:gdLst>
                <a:gd name="T0" fmla="*/ 13 w 96"/>
                <a:gd name="T1" fmla="*/ 143 h 171"/>
                <a:gd name="T2" fmla="*/ 0 w 96"/>
                <a:gd name="T3" fmla="*/ 82 h 171"/>
                <a:gd name="T4" fmla="*/ 0 w 96"/>
                <a:gd name="T5" fmla="*/ 82 h 171"/>
                <a:gd name="T6" fmla="*/ 43 w 96"/>
                <a:gd name="T7" fmla="*/ 0 h 171"/>
                <a:gd name="T8" fmla="*/ 43 w 96"/>
                <a:gd name="T9" fmla="*/ 0 h 171"/>
                <a:gd name="T10" fmla="*/ 85 w 96"/>
                <a:gd name="T11" fmla="*/ 14 h 171"/>
                <a:gd name="T12" fmla="*/ 85 w 96"/>
                <a:gd name="T13" fmla="*/ 14 h 171"/>
                <a:gd name="T14" fmla="*/ 96 w 96"/>
                <a:gd name="T15" fmla="*/ 58 h 171"/>
                <a:gd name="T16" fmla="*/ 96 w 96"/>
                <a:gd name="T17" fmla="*/ 58 h 171"/>
                <a:gd name="T18" fmla="*/ 95 w 96"/>
                <a:gd name="T19" fmla="*/ 82 h 171"/>
                <a:gd name="T20" fmla="*/ 95 w 96"/>
                <a:gd name="T21" fmla="*/ 82 h 171"/>
                <a:gd name="T22" fmla="*/ 93 w 96"/>
                <a:gd name="T23" fmla="*/ 82 h 171"/>
                <a:gd name="T24" fmla="*/ 95 w 96"/>
                <a:gd name="T25" fmla="*/ 82 h 171"/>
                <a:gd name="T26" fmla="*/ 78 w 96"/>
                <a:gd name="T27" fmla="*/ 143 h 171"/>
                <a:gd name="T28" fmla="*/ 78 w 96"/>
                <a:gd name="T29" fmla="*/ 143 h 171"/>
                <a:gd name="T30" fmla="*/ 44 w 96"/>
                <a:gd name="T31" fmla="*/ 171 h 171"/>
                <a:gd name="T32" fmla="*/ 44 w 96"/>
                <a:gd name="T33" fmla="*/ 171 h 171"/>
                <a:gd name="T34" fmla="*/ 13 w 96"/>
                <a:gd name="T35" fmla="*/ 143 h 171"/>
                <a:gd name="T36" fmla="*/ 74 w 96"/>
                <a:gd name="T37" fmla="*/ 141 h 171"/>
                <a:gd name="T38" fmla="*/ 91 w 96"/>
                <a:gd name="T39" fmla="*/ 82 h 171"/>
                <a:gd name="T40" fmla="*/ 91 w 96"/>
                <a:gd name="T41" fmla="*/ 82 h 171"/>
                <a:gd name="T42" fmla="*/ 91 w 96"/>
                <a:gd name="T43" fmla="*/ 82 h 171"/>
                <a:gd name="T44" fmla="*/ 92 w 96"/>
                <a:gd name="T45" fmla="*/ 58 h 171"/>
                <a:gd name="T46" fmla="*/ 92 w 96"/>
                <a:gd name="T47" fmla="*/ 58 h 171"/>
                <a:gd name="T48" fmla="*/ 82 w 96"/>
                <a:gd name="T49" fmla="*/ 16 h 171"/>
                <a:gd name="T50" fmla="*/ 82 w 96"/>
                <a:gd name="T51" fmla="*/ 16 h 171"/>
                <a:gd name="T52" fmla="*/ 43 w 96"/>
                <a:gd name="T53" fmla="*/ 4 h 171"/>
                <a:gd name="T54" fmla="*/ 43 w 96"/>
                <a:gd name="T55" fmla="*/ 4 h 171"/>
                <a:gd name="T56" fmla="*/ 16 w 96"/>
                <a:gd name="T57" fmla="*/ 27 h 171"/>
                <a:gd name="T58" fmla="*/ 16 w 96"/>
                <a:gd name="T59" fmla="*/ 27 h 171"/>
                <a:gd name="T60" fmla="*/ 4 w 96"/>
                <a:gd name="T61" fmla="*/ 82 h 171"/>
                <a:gd name="T62" fmla="*/ 4 w 96"/>
                <a:gd name="T63" fmla="*/ 82 h 171"/>
                <a:gd name="T64" fmla="*/ 16 w 96"/>
                <a:gd name="T65" fmla="*/ 141 h 171"/>
                <a:gd name="T66" fmla="*/ 16 w 96"/>
                <a:gd name="T67" fmla="*/ 141 h 171"/>
                <a:gd name="T68" fmla="*/ 44 w 96"/>
                <a:gd name="T69" fmla="*/ 167 h 171"/>
                <a:gd name="T70" fmla="*/ 44 w 96"/>
                <a:gd name="T71" fmla="*/ 167 h 171"/>
                <a:gd name="T72" fmla="*/ 74 w 96"/>
                <a:gd name="T73" fmla="*/ 14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171">
                  <a:moveTo>
                    <a:pt x="13" y="143"/>
                  </a:moveTo>
                  <a:cubicBezTo>
                    <a:pt x="5" y="126"/>
                    <a:pt x="0" y="105"/>
                    <a:pt x="0" y="82"/>
                  </a:cubicBezTo>
                  <a:cubicBezTo>
                    <a:pt x="0" y="82"/>
                    <a:pt x="0" y="82"/>
                    <a:pt x="0" y="82"/>
                  </a:cubicBezTo>
                  <a:cubicBezTo>
                    <a:pt x="0" y="38"/>
                    <a:pt x="18" y="1"/>
                    <a:pt x="43" y="0"/>
                  </a:cubicBezTo>
                  <a:cubicBezTo>
                    <a:pt x="43" y="0"/>
                    <a:pt x="43" y="0"/>
                    <a:pt x="43" y="0"/>
                  </a:cubicBezTo>
                  <a:cubicBezTo>
                    <a:pt x="64" y="0"/>
                    <a:pt x="77" y="4"/>
                    <a:pt x="85" y="14"/>
                  </a:cubicBezTo>
                  <a:cubicBezTo>
                    <a:pt x="85" y="14"/>
                    <a:pt x="85" y="14"/>
                    <a:pt x="85" y="14"/>
                  </a:cubicBezTo>
                  <a:cubicBezTo>
                    <a:pt x="94" y="24"/>
                    <a:pt x="96" y="38"/>
                    <a:pt x="96" y="58"/>
                  </a:cubicBezTo>
                  <a:cubicBezTo>
                    <a:pt x="96" y="58"/>
                    <a:pt x="96" y="58"/>
                    <a:pt x="96" y="58"/>
                  </a:cubicBezTo>
                  <a:cubicBezTo>
                    <a:pt x="96" y="66"/>
                    <a:pt x="96" y="74"/>
                    <a:pt x="95" y="82"/>
                  </a:cubicBezTo>
                  <a:cubicBezTo>
                    <a:pt x="95" y="82"/>
                    <a:pt x="95" y="82"/>
                    <a:pt x="95" y="82"/>
                  </a:cubicBezTo>
                  <a:cubicBezTo>
                    <a:pt x="93" y="82"/>
                    <a:pt x="93" y="82"/>
                    <a:pt x="93" y="82"/>
                  </a:cubicBezTo>
                  <a:cubicBezTo>
                    <a:pt x="95" y="82"/>
                    <a:pt x="95" y="82"/>
                    <a:pt x="95" y="82"/>
                  </a:cubicBezTo>
                  <a:cubicBezTo>
                    <a:pt x="94" y="105"/>
                    <a:pt x="87" y="127"/>
                    <a:pt x="78" y="143"/>
                  </a:cubicBezTo>
                  <a:cubicBezTo>
                    <a:pt x="78" y="143"/>
                    <a:pt x="78" y="143"/>
                    <a:pt x="78" y="143"/>
                  </a:cubicBezTo>
                  <a:cubicBezTo>
                    <a:pt x="68" y="159"/>
                    <a:pt x="56" y="171"/>
                    <a:pt x="44" y="171"/>
                  </a:cubicBezTo>
                  <a:cubicBezTo>
                    <a:pt x="44" y="171"/>
                    <a:pt x="44" y="171"/>
                    <a:pt x="44" y="171"/>
                  </a:cubicBezTo>
                  <a:cubicBezTo>
                    <a:pt x="31" y="171"/>
                    <a:pt x="20" y="159"/>
                    <a:pt x="13" y="143"/>
                  </a:cubicBezTo>
                  <a:close/>
                  <a:moveTo>
                    <a:pt x="74" y="141"/>
                  </a:moveTo>
                  <a:cubicBezTo>
                    <a:pt x="83" y="125"/>
                    <a:pt x="90" y="104"/>
                    <a:pt x="91" y="82"/>
                  </a:cubicBezTo>
                  <a:cubicBezTo>
                    <a:pt x="91" y="82"/>
                    <a:pt x="91" y="82"/>
                    <a:pt x="91" y="82"/>
                  </a:cubicBezTo>
                  <a:cubicBezTo>
                    <a:pt x="91" y="82"/>
                    <a:pt x="91" y="82"/>
                    <a:pt x="91" y="82"/>
                  </a:cubicBezTo>
                  <a:cubicBezTo>
                    <a:pt x="92" y="73"/>
                    <a:pt x="92" y="66"/>
                    <a:pt x="92" y="58"/>
                  </a:cubicBezTo>
                  <a:cubicBezTo>
                    <a:pt x="92" y="58"/>
                    <a:pt x="92" y="58"/>
                    <a:pt x="92" y="58"/>
                  </a:cubicBezTo>
                  <a:cubicBezTo>
                    <a:pt x="92" y="38"/>
                    <a:pt x="89" y="25"/>
                    <a:pt x="82" y="16"/>
                  </a:cubicBezTo>
                  <a:cubicBezTo>
                    <a:pt x="82" y="16"/>
                    <a:pt x="82" y="16"/>
                    <a:pt x="82" y="16"/>
                  </a:cubicBezTo>
                  <a:cubicBezTo>
                    <a:pt x="75" y="8"/>
                    <a:pt x="63" y="4"/>
                    <a:pt x="43" y="4"/>
                  </a:cubicBezTo>
                  <a:cubicBezTo>
                    <a:pt x="43" y="4"/>
                    <a:pt x="43" y="4"/>
                    <a:pt x="43" y="4"/>
                  </a:cubicBezTo>
                  <a:cubicBezTo>
                    <a:pt x="33" y="4"/>
                    <a:pt x="23" y="12"/>
                    <a:pt x="16" y="27"/>
                  </a:cubicBezTo>
                  <a:cubicBezTo>
                    <a:pt x="16" y="27"/>
                    <a:pt x="16" y="27"/>
                    <a:pt x="16" y="27"/>
                  </a:cubicBezTo>
                  <a:cubicBezTo>
                    <a:pt x="9" y="41"/>
                    <a:pt x="4" y="60"/>
                    <a:pt x="4" y="82"/>
                  </a:cubicBezTo>
                  <a:cubicBezTo>
                    <a:pt x="4" y="82"/>
                    <a:pt x="4" y="82"/>
                    <a:pt x="4" y="82"/>
                  </a:cubicBezTo>
                  <a:cubicBezTo>
                    <a:pt x="4" y="104"/>
                    <a:pt x="9" y="125"/>
                    <a:pt x="16" y="141"/>
                  </a:cubicBezTo>
                  <a:cubicBezTo>
                    <a:pt x="16" y="141"/>
                    <a:pt x="16" y="141"/>
                    <a:pt x="16" y="141"/>
                  </a:cubicBezTo>
                  <a:cubicBezTo>
                    <a:pt x="24" y="157"/>
                    <a:pt x="34" y="167"/>
                    <a:pt x="44" y="167"/>
                  </a:cubicBezTo>
                  <a:cubicBezTo>
                    <a:pt x="44" y="167"/>
                    <a:pt x="44" y="167"/>
                    <a:pt x="44" y="167"/>
                  </a:cubicBezTo>
                  <a:cubicBezTo>
                    <a:pt x="54" y="167"/>
                    <a:pt x="65" y="157"/>
                    <a:pt x="74"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3891"/>
            <p:cNvSpPr>
              <a:spLocks noEditPoints="1"/>
            </p:cNvSpPr>
            <p:nvPr>
              <p:custDataLst>
                <p:tags r:id="rId24"/>
              </p:custDataLst>
            </p:nvPr>
          </p:nvSpPr>
          <p:spPr bwMode="auto">
            <a:xfrm>
              <a:off x="2617789" y="1441451"/>
              <a:ext cx="174625" cy="304800"/>
            </a:xfrm>
            <a:custGeom>
              <a:avLst/>
              <a:gdLst>
                <a:gd name="T0" fmla="*/ 15 w 100"/>
                <a:gd name="T1" fmla="*/ 145 h 175"/>
                <a:gd name="T2" fmla="*/ 11 w 100"/>
                <a:gd name="T3" fmla="*/ 130 h 175"/>
                <a:gd name="T4" fmla="*/ 16 w 100"/>
                <a:gd name="T5" fmla="*/ 144 h 175"/>
                <a:gd name="T6" fmla="*/ 15 w 100"/>
                <a:gd name="T7" fmla="*/ 145 h 175"/>
                <a:gd name="T8" fmla="*/ 0 w 100"/>
                <a:gd name="T9" fmla="*/ 84 h 175"/>
                <a:gd name="T10" fmla="*/ 45 w 100"/>
                <a:gd name="T11" fmla="*/ 0 h 175"/>
                <a:gd name="T12" fmla="*/ 45 w 100"/>
                <a:gd name="T13" fmla="*/ 0 h 175"/>
                <a:gd name="T14" fmla="*/ 89 w 100"/>
                <a:gd name="T15" fmla="*/ 15 h 175"/>
                <a:gd name="T16" fmla="*/ 100 w 100"/>
                <a:gd name="T17" fmla="*/ 60 h 175"/>
                <a:gd name="T18" fmla="*/ 99 w 100"/>
                <a:gd name="T19" fmla="*/ 82 h 175"/>
                <a:gd name="T20" fmla="*/ 99 w 100"/>
                <a:gd name="T21" fmla="*/ 82 h 175"/>
                <a:gd name="T22" fmla="*/ 99 w 100"/>
                <a:gd name="T23" fmla="*/ 85 h 175"/>
                <a:gd name="T24" fmla="*/ 99 w 100"/>
                <a:gd name="T25" fmla="*/ 86 h 175"/>
                <a:gd name="T26" fmla="*/ 81 w 100"/>
                <a:gd name="T27" fmla="*/ 146 h 175"/>
                <a:gd name="T28" fmla="*/ 46 w 100"/>
                <a:gd name="T29" fmla="*/ 175 h 175"/>
                <a:gd name="T30" fmla="*/ 13 w 100"/>
                <a:gd name="T31" fmla="*/ 146 h 175"/>
                <a:gd name="T32" fmla="*/ 78 w 100"/>
                <a:gd name="T33" fmla="*/ 144 h 175"/>
                <a:gd name="T34" fmla="*/ 78 w 100"/>
                <a:gd name="T35" fmla="*/ 143 h 175"/>
                <a:gd name="T36" fmla="*/ 78 w 100"/>
                <a:gd name="T37" fmla="*/ 144 h 175"/>
                <a:gd name="T38" fmla="*/ 46 w 100"/>
                <a:gd name="T39" fmla="*/ 171 h 175"/>
                <a:gd name="T40" fmla="*/ 45 w 100"/>
                <a:gd name="T41" fmla="*/ 171 h 175"/>
                <a:gd name="T42" fmla="*/ 45 w 100"/>
                <a:gd name="T43" fmla="*/ 171 h 175"/>
                <a:gd name="T44" fmla="*/ 34 w 100"/>
                <a:gd name="T45" fmla="*/ 167 h 175"/>
                <a:gd name="T46" fmla="*/ 34 w 100"/>
                <a:gd name="T47" fmla="*/ 167 h 175"/>
                <a:gd name="T48" fmla="*/ 34 w 100"/>
                <a:gd name="T49" fmla="*/ 167 h 175"/>
                <a:gd name="T50" fmla="*/ 20 w 100"/>
                <a:gd name="T51" fmla="*/ 142 h 175"/>
                <a:gd name="T52" fmla="*/ 45 w 100"/>
                <a:gd name="T53" fmla="*/ 167 h 175"/>
                <a:gd name="T54" fmla="*/ 46 w 100"/>
                <a:gd name="T55" fmla="*/ 167 h 175"/>
                <a:gd name="T56" fmla="*/ 46 w 100"/>
                <a:gd name="T57" fmla="*/ 167 h 175"/>
                <a:gd name="T58" fmla="*/ 46 w 100"/>
                <a:gd name="T59" fmla="*/ 167 h 175"/>
                <a:gd name="T60" fmla="*/ 74 w 100"/>
                <a:gd name="T61" fmla="*/ 142 h 175"/>
                <a:gd name="T62" fmla="*/ 74 w 100"/>
                <a:gd name="T63" fmla="*/ 142 h 175"/>
                <a:gd name="T64" fmla="*/ 91 w 100"/>
                <a:gd name="T65" fmla="*/ 84 h 175"/>
                <a:gd name="T66" fmla="*/ 92 w 100"/>
                <a:gd name="T67" fmla="*/ 60 h 175"/>
                <a:gd name="T68" fmla="*/ 92 w 100"/>
                <a:gd name="T69" fmla="*/ 60 h 175"/>
                <a:gd name="T70" fmla="*/ 83 w 100"/>
                <a:gd name="T71" fmla="*/ 20 h 175"/>
                <a:gd name="T72" fmla="*/ 45 w 100"/>
                <a:gd name="T73" fmla="*/ 8 h 175"/>
                <a:gd name="T74" fmla="*/ 20 w 100"/>
                <a:gd name="T75" fmla="*/ 29 h 175"/>
                <a:gd name="T76" fmla="*/ 8 w 100"/>
                <a:gd name="T77" fmla="*/ 84 h 175"/>
                <a:gd name="T78" fmla="*/ 8 w 100"/>
                <a:gd name="T79" fmla="*/ 84 h 175"/>
                <a:gd name="T80" fmla="*/ 20 w 100"/>
                <a:gd name="T81" fmla="*/ 142 h 175"/>
                <a:gd name="T82" fmla="*/ 34 w 100"/>
                <a:gd name="T83" fmla="*/ 167 h 175"/>
                <a:gd name="T84" fmla="*/ 34 w 100"/>
                <a:gd name="T85" fmla="*/ 167 h 175"/>
                <a:gd name="T86" fmla="*/ 11 w 100"/>
                <a:gd name="T87" fmla="*/ 130 h 175"/>
                <a:gd name="T88" fmla="*/ 11 w 100"/>
                <a:gd name="T89" fmla="*/ 130 h 175"/>
                <a:gd name="T90" fmla="*/ 4 w 100"/>
                <a:gd name="T91" fmla="*/ 84 h 175"/>
                <a:gd name="T92" fmla="*/ 4 w 100"/>
                <a:gd name="T93" fmla="*/ 84 h 175"/>
                <a:gd name="T94" fmla="*/ 4 w 100"/>
                <a:gd name="T95" fmla="*/ 84 h 175"/>
                <a:gd name="T96" fmla="*/ 4 w 100"/>
                <a:gd name="T97" fmla="*/ 84 h 175"/>
                <a:gd name="T98" fmla="*/ 96 w 100"/>
                <a:gd name="T99" fmla="*/ 60 h 175"/>
                <a:gd name="T100" fmla="*/ 86 w 100"/>
                <a:gd name="T101" fmla="*/ 17 h 175"/>
                <a:gd name="T102" fmla="*/ 96 w 100"/>
                <a:gd name="T103" fmla="*/ 60 h 175"/>
                <a:gd name="T104" fmla="*/ 10 w 100"/>
                <a:gd name="T105" fmla="*/ 44 h 175"/>
                <a:gd name="T106" fmla="*/ 10 w 100"/>
                <a:gd name="T107" fmla="*/ 44 h 175"/>
                <a:gd name="T108" fmla="*/ 16 w 100"/>
                <a:gd name="T109" fmla="*/ 28 h 175"/>
                <a:gd name="T110" fmla="*/ 24 w 100"/>
                <a:gd name="T111" fmla="*/ 16 h 175"/>
                <a:gd name="T112" fmla="*/ 10 w 100"/>
                <a:gd name="T113" fmla="*/ 43 h 175"/>
                <a:gd name="T114" fmla="*/ 86 w 100"/>
                <a:gd name="T115" fmla="*/ 17 h 175"/>
                <a:gd name="T116" fmla="*/ 45 w 100"/>
                <a:gd name="T117" fmla="*/ 4 h 175"/>
                <a:gd name="T118" fmla="*/ 45 w 100"/>
                <a:gd name="T119" fmla="*/ 4 h 175"/>
                <a:gd name="T120" fmla="*/ 45 w 100"/>
                <a:gd name="T121" fmla="*/ 4 h 175"/>
                <a:gd name="T122" fmla="*/ 24 w 100"/>
                <a:gd name="T123" fmla="*/ 16 h 175"/>
                <a:gd name="T124" fmla="*/ 24 w 100"/>
                <a:gd name="T125" fmla="*/ 1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0" h="175">
                  <a:moveTo>
                    <a:pt x="13" y="146"/>
                  </a:moveTo>
                  <a:cubicBezTo>
                    <a:pt x="15" y="145"/>
                    <a:pt x="15" y="145"/>
                    <a:pt x="15" y="145"/>
                  </a:cubicBezTo>
                  <a:cubicBezTo>
                    <a:pt x="16" y="144"/>
                    <a:pt x="16" y="144"/>
                    <a:pt x="16" y="144"/>
                  </a:cubicBezTo>
                  <a:cubicBezTo>
                    <a:pt x="14" y="140"/>
                    <a:pt x="13" y="135"/>
                    <a:pt x="11" y="130"/>
                  </a:cubicBezTo>
                  <a:cubicBezTo>
                    <a:pt x="11" y="130"/>
                    <a:pt x="11" y="130"/>
                    <a:pt x="11" y="130"/>
                  </a:cubicBezTo>
                  <a:cubicBezTo>
                    <a:pt x="13" y="135"/>
                    <a:pt x="14" y="140"/>
                    <a:pt x="16" y="144"/>
                  </a:cubicBezTo>
                  <a:cubicBezTo>
                    <a:pt x="16" y="144"/>
                    <a:pt x="16" y="144"/>
                    <a:pt x="16" y="144"/>
                  </a:cubicBezTo>
                  <a:cubicBezTo>
                    <a:pt x="15" y="145"/>
                    <a:pt x="15" y="145"/>
                    <a:pt x="15" y="145"/>
                  </a:cubicBezTo>
                  <a:cubicBezTo>
                    <a:pt x="13" y="146"/>
                    <a:pt x="13" y="146"/>
                    <a:pt x="13" y="146"/>
                  </a:cubicBezTo>
                  <a:cubicBezTo>
                    <a:pt x="5" y="129"/>
                    <a:pt x="0" y="107"/>
                    <a:pt x="0" y="84"/>
                  </a:cubicBezTo>
                  <a:cubicBezTo>
                    <a:pt x="0" y="84"/>
                    <a:pt x="0" y="84"/>
                    <a:pt x="0" y="84"/>
                  </a:cubicBezTo>
                  <a:cubicBezTo>
                    <a:pt x="0" y="39"/>
                    <a:pt x="18" y="1"/>
                    <a:pt x="45" y="0"/>
                  </a:cubicBezTo>
                  <a:cubicBezTo>
                    <a:pt x="45" y="0"/>
                    <a:pt x="45" y="0"/>
                    <a:pt x="45" y="0"/>
                  </a:cubicBezTo>
                  <a:cubicBezTo>
                    <a:pt x="45" y="0"/>
                    <a:pt x="45" y="0"/>
                    <a:pt x="45" y="0"/>
                  </a:cubicBezTo>
                  <a:cubicBezTo>
                    <a:pt x="45" y="0"/>
                    <a:pt x="45" y="0"/>
                    <a:pt x="45" y="0"/>
                  </a:cubicBezTo>
                  <a:cubicBezTo>
                    <a:pt x="66" y="0"/>
                    <a:pt x="80" y="4"/>
                    <a:pt x="89" y="15"/>
                  </a:cubicBezTo>
                  <a:cubicBezTo>
                    <a:pt x="89" y="15"/>
                    <a:pt x="89" y="15"/>
                    <a:pt x="89" y="15"/>
                  </a:cubicBezTo>
                  <a:cubicBezTo>
                    <a:pt x="98" y="25"/>
                    <a:pt x="100" y="40"/>
                    <a:pt x="100" y="60"/>
                  </a:cubicBezTo>
                  <a:cubicBezTo>
                    <a:pt x="100" y="60"/>
                    <a:pt x="100" y="60"/>
                    <a:pt x="100" y="60"/>
                  </a:cubicBezTo>
                  <a:cubicBezTo>
                    <a:pt x="100" y="67"/>
                    <a:pt x="100" y="74"/>
                    <a:pt x="99" y="82"/>
                  </a:cubicBezTo>
                  <a:cubicBezTo>
                    <a:pt x="99" y="82"/>
                    <a:pt x="99" y="82"/>
                    <a:pt x="99" y="82"/>
                  </a:cubicBezTo>
                  <a:cubicBezTo>
                    <a:pt x="99" y="82"/>
                    <a:pt x="99" y="82"/>
                    <a:pt x="99" y="82"/>
                  </a:cubicBezTo>
                  <a:cubicBezTo>
                    <a:pt x="99" y="84"/>
                    <a:pt x="99" y="84"/>
                    <a:pt x="99" y="84"/>
                  </a:cubicBezTo>
                  <a:cubicBezTo>
                    <a:pt x="99" y="84"/>
                    <a:pt x="99" y="85"/>
                    <a:pt x="99" y="85"/>
                  </a:cubicBezTo>
                  <a:cubicBezTo>
                    <a:pt x="99" y="85"/>
                    <a:pt x="99" y="85"/>
                    <a:pt x="99" y="85"/>
                  </a:cubicBezTo>
                  <a:cubicBezTo>
                    <a:pt x="99" y="86"/>
                    <a:pt x="99" y="86"/>
                    <a:pt x="99" y="86"/>
                  </a:cubicBezTo>
                  <a:cubicBezTo>
                    <a:pt x="99" y="86"/>
                    <a:pt x="99" y="86"/>
                    <a:pt x="99" y="86"/>
                  </a:cubicBezTo>
                  <a:cubicBezTo>
                    <a:pt x="97" y="109"/>
                    <a:pt x="91" y="130"/>
                    <a:pt x="81" y="146"/>
                  </a:cubicBezTo>
                  <a:cubicBezTo>
                    <a:pt x="81" y="146"/>
                    <a:pt x="81" y="146"/>
                    <a:pt x="81" y="146"/>
                  </a:cubicBezTo>
                  <a:cubicBezTo>
                    <a:pt x="72" y="163"/>
                    <a:pt x="60" y="175"/>
                    <a:pt x="46" y="175"/>
                  </a:cubicBezTo>
                  <a:cubicBezTo>
                    <a:pt x="46" y="175"/>
                    <a:pt x="46" y="175"/>
                    <a:pt x="46" y="175"/>
                  </a:cubicBezTo>
                  <a:cubicBezTo>
                    <a:pt x="32" y="175"/>
                    <a:pt x="21" y="162"/>
                    <a:pt x="13" y="146"/>
                  </a:cubicBezTo>
                  <a:close/>
                  <a:moveTo>
                    <a:pt x="46" y="171"/>
                  </a:moveTo>
                  <a:cubicBezTo>
                    <a:pt x="57" y="171"/>
                    <a:pt x="69" y="160"/>
                    <a:pt x="78" y="144"/>
                  </a:cubicBezTo>
                  <a:cubicBezTo>
                    <a:pt x="78" y="144"/>
                    <a:pt x="78" y="144"/>
                    <a:pt x="78" y="144"/>
                  </a:cubicBezTo>
                  <a:cubicBezTo>
                    <a:pt x="78" y="144"/>
                    <a:pt x="78" y="144"/>
                    <a:pt x="78" y="143"/>
                  </a:cubicBezTo>
                  <a:cubicBezTo>
                    <a:pt x="78" y="143"/>
                    <a:pt x="78" y="143"/>
                    <a:pt x="78" y="143"/>
                  </a:cubicBezTo>
                  <a:cubicBezTo>
                    <a:pt x="78" y="144"/>
                    <a:pt x="78" y="144"/>
                    <a:pt x="78" y="144"/>
                  </a:cubicBezTo>
                  <a:cubicBezTo>
                    <a:pt x="78" y="144"/>
                    <a:pt x="78" y="144"/>
                    <a:pt x="78" y="144"/>
                  </a:cubicBezTo>
                  <a:cubicBezTo>
                    <a:pt x="69" y="160"/>
                    <a:pt x="57" y="171"/>
                    <a:pt x="46" y="171"/>
                  </a:cubicBezTo>
                  <a:cubicBezTo>
                    <a:pt x="46" y="171"/>
                    <a:pt x="46" y="171"/>
                    <a:pt x="46" y="171"/>
                  </a:cubicBezTo>
                  <a:cubicBezTo>
                    <a:pt x="46" y="171"/>
                    <a:pt x="46" y="171"/>
                    <a:pt x="45" y="171"/>
                  </a:cubicBezTo>
                  <a:cubicBezTo>
                    <a:pt x="45" y="171"/>
                    <a:pt x="45" y="171"/>
                    <a:pt x="45" y="171"/>
                  </a:cubicBezTo>
                  <a:cubicBezTo>
                    <a:pt x="45" y="171"/>
                    <a:pt x="45" y="171"/>
                    <a:pt x="45" y="171"/>
                  </a:cubicBezTo>
                  <a:cubicBezTo>
                    <a:pt x="41" y="171"/>
                    <a:pt x="38" y="169"/>
                    <a:pt x="34" y="167"/>
                  </a:cubicBezTo>
                  <a:cubicBezTo>
                    <a:pt x="34" y="167"/>
                    <a:pt x="34" y="167"/>
                    <a:pt x="34" y="167"/>
                  </a:cubicBezTo>
                  <a:cubicBezTo>
                    <a:pt x="38" y="170"/>
                    <a:pt x="42" y="171"/>
                    <a:pt x="46" y="171"/>
                  </a:cubicBezTo>
                  <a:close/>
                  <a:moveTo>
                    <a:pt x="34" y="167"/>
                  </a:moveTo>
                  <a:cubicBezTo>
                    <a:pt x="34" y="167"/>
                    <a:pt x="34" y="167"/>
                    <a:pt x="34" y="167"/>
                  </a:cubicBezTo>
                  <a:cubicBezTo>
                    <a:pt x="34" y="167"/>
                    <a:pt x="34" y="167"/>
                    <a:pt x="34" y="167"/>
                  </a:cubicBezTo>
                  <a:cubicBezTo>
                    <a:pt x="34" y="167"/>
                    <a:pt x="34" y="167"/>
                    <a:pt x="34" y="167"/>
                  </a:cubicBezTo>
                  <a:close/>
                  <a:moveTo>
                    <a:pt x="20" y="142"/>
                  </a:moveTo>
                  <a:cubicBezTo>
                    <a:pt x="27" y="158"/>
                    <a:pt x="37" y="167"/>
                    <a:pt x="45" y="167"/>
                  </a:cubicBezTo>
                  <a:cubicBezTo>
                    <a:pt x="45" y="167"/>
                    <a:pt x="45" y="167"/>
                    <a:pt x="45" y="167"/>
                  </a:cubicBezTo>
                  <a:cubicBezTo>
                    <a:pt x="45" y="167"/>
                    <a:pt x="45" y="167"/>
                    <a:pt x="46" y="167"/>
                  </a:cubicBezTo>
                  <a:cubicBezTo>
                    <a:pt x="46" y="167"/>
                    <a:pt x="46" y="167"/>
                    <a:pt x="46" y="167"/>
                  </a:cubicBezTo>
                  <a:cubicBezTo>
                    <a:pt x="46" y="167"/>
                    <a:pt x="46" y="167"/>
                    <a:pt x="46" y="167"/>
                  </a:cubicBezTo>
                  <a:cubicBezTo>
                    <a:pt x="46" y="167"/>
                    <a:pt x="46" y="167"/>
                    <a:pt x="46" y="167"/>
                  </a:cubicBezTo>
                  <a:cubicBezTo>
                    <a:pt x="46" y="167"/>
                    <a:pt x="46" y="167"/>
                    <a:pt x="46" y="167"/>
                  </a:cubicBezTo>
                  <a:cubicBezTo>
                    <a:pt x="46" y="167"/>
                    <a:pt x="46" y="167"/>
                    <a:pt x="46" y="167"/>
                  </a:cubicBezTo>
                  <a:cubicBezTo>
                    <a:pt x="54" y="167"/>
                    <a:pt x="66" y="158"/>
                    <a:pt x="74" y="142"/>
                  </a:cubicBezTo>
                  <a:cubicBezTo>
                    <a:pt x="74" y="142"/>
                    <a:pt x="74" y="142"/>
                    <a:pt x="74" y="142"/>
                  </a:cubicBezTo>
                  <a:cubicBezTo>
                    <a:pt x="76" y="143"/>
                    <a:pt x="76" y="143"/>
                    <a:pt x="76" y="143"/>
                  </a:cubicBezTo>
                  <a:cubicBezTo>
                    <a:pt x="74" y="142"/>
                    <a:pt x="74" y="142"/>
                    <a:pt x="74" y="142"/>
                  </a:cubicBezTo>
                  <a:cubicBezTo>
                    <a:pt x="83" y="127"/>
                    <a:pt x="90" y="105"/>
                    <a:pt x="91" y="84"/>
                  </a:cubicBezTo>
                  <a:cubicBezTo>
                    <a:pt x="91" y="84"/>
                    <a:pt x="91" y="84"/>
                    <a:pt x="91" y="84"/>
                  </a:cubicBezTo>
                  <a:cubicBezTo>
                    <a:pt x="92" y="75"/>
                    <a:pt x="92" y="67"/>
                    <a:pt x="92" y="60"/>
                  </a:cubicBezTo>
                  <a:cubicBezTo>
                    <a:pt x="92" y="60"/>
                    <a:pt x="92" y="60"/>
                    <a:pt x="92" y="60"/>
                  </a:cubicBezTo>
                  <a:cubicBezTo>
                    <a:pt x="92" y="60"/>
                    <a:pt x="92" y="60"/>
                    <a:pt x="92" y="60"/>
                  </a:cubicBezTo>
                  <a:cubicBezTo>
                    <a:pt x="92" y="60"/>
                    <a:pt x="92" y="60"/>
                    <a:pt x="92" y="60"/>
                  </a:cubicBezTo>
                  <a:cubicBezTo>
                    <a:pt x="92" y="40"/>
                    <a:pt x="89" y="27"/>
                    <a:pt x="83" y="20"/>
                  </a:cubicBezTo>
                  <a:cubicBezTo>
                    <a:pt x="83" y="20"/>
                    <a:pt x="83" y="20"/>
                    <a:pt x="83" y="20"/>
                  </a:cubicBezTo>
                  <a:cubicBezTo>
                    <a:pt x="76" y="12"/>
                    <a:pt x="65" y="8"/>
                    <a:pt x="45" y="8"/>
                  </a:cubicBezTo>
                  <a:cubicBezTo>
                    <a:pt x="45" y="8"/>
                    <a:pt x="45" y="8"/>
                    <a:pt x="45" y="8"/>
                  </a:cubicBezTo>
                  <a:cubicBezTo>
                    <a:pt x="45" y="8"/>
                    <a:pt x="45" y="8"/>
                    <a:pt x="45" y="8"/>
                  </a:cubicBezTo>
                  <a:cubicBezTo>
                    <a:pt x="36" y="8"/>
                    <a:pt x="27" y="16"/>
                    <a:pt x="20" y="29"/>
                  </a:cubicBezTo>
                  <a:cubicBezTo>
                    <a:pt x="20" y="29"/>
                    <a:pt x="20" y="29"/>
                    <a:pt x="20" y="29"/>
                  </a:cubicBezTo>
                  <a:cubicBezTo>
                    <a:pt x="13" y="43"/>
                    <a:pt x="8" y="62"/>
                    <a:pt x="8" y="84"/>
                  </a:cubicBezTo>
                  <a:cubicBezTo>
                    <a:pt x="8" y="84"/>
                    <a:pt x="8" y="84"/>
                    <a:pt x="8" y="84"/>
                  </a:cubicBezTo>
                  <a:cubicBezTo>
                    <a:pt x="8" y="84"/>
                    <a:pt x="8" y="84"/>
                    <a:pt x="8" y="84"/>
                  </a:cubicBezTo>
                  <a:cubicBezTo>
                    <a:pt x="8" y="84"/>
                    <a:pt x="8" y="84"/>
                    <a:pt x="8" y="84"/>
                  </a:cubicBezTo>
                  <a:cubicBezTo>
                    <a:pt x="8" y="106"/>
                    <a:pt x="13" y="127"/>
                    <a:pt x="20" y="142"/>
                  </a:cubicBezTo>
                  <a:close/>
                  <a:moveTo>
                    <a:pt x="34" y="167"/>
                  </a:moveTo>
                  <a:cubicBezTo>
                    <a:pt x="34" y="167"/>
                    <a:pt x="34" y="167"/>
                    <a:pt x="34" y="167"/>
                  </a:cubicBezTo>
                  <a:cubicBezTo>
                    <a:pt x="34" y="167"/>
                    <a:pt x="34" y="167"/>
                    <a:pt x="34" y="167"/>
                  </a:cubicBezTo>
                  <a:cubicBezTo>
                    <a:pt x="34" y="167"/>
                    <a:pt x="34" y="167"/>
                    <a:pt x="34" y="167"/>
                  </a:cubicBezTo>
                  <a:close/>
                  <a:moveTo>
                    <a:pt x="11" y="130"/>
                  </a:moveTo>
                  <a:cubicBezTo>
                    <a:pt x="11" y="130"/>
                    <a:pt x="11" y="130"/>
                    <a:pt x="11" y="130"/>
                  </a:cubicBezTo>
                  <a:cubicBezTo>
                    <a:pt x="11" y="130"/>
                    <a:pt x="11" y="130"/>
                    <a:pt x="11" y="130"/>
                  </a:cubicBezTo>
                  <a:cubicBezTo>
                    <a:pt x="11" y="130"/>
                    <a:pt x="11" y="130"/>
                    <a:pt x="11" y="130"/>
                  </a:cubicBezTo>
                  <a:close/>
                  <a:moveTo>
                    <a:pt x="4" y="84"/>
                  </a:moveTo>
                  <a:cubicBezTo>
                    <a:pt x="4" y="84"/>
                    <a:pt x="4" y="84"/>
                    <a:pt x="4" y="84"/>
                  </a:cubicBezTo>
                  <a:cubicBezTo>
                    <a:pt x="4" y="84"/>
                    <a:pt x="4" y="84"/>
                    <a:pt x="4" y="84"/>
                  </a:cubicBezTo>
                  <a:cubicBezTo>
                    <a:pt x="4" y="84"/>
                    <a:pt x="4" y="84"/>
                    <a:pt x="4" y="84"/>
                  </a:cubicBezTo>
                  <a:close/>
                  <a:moveTo>
                    <a:pt x="4" y="84"/>
                  </a:moveTo>
                  <a:cubicBezTo>
                    <a:pt x="4" y="84"/>
                    <a:pt x="4" y="84"/>
                    <a:pt x="4" y="84"/>
                  </a:cubicBezTo>
                  <a:cubicBezTo>
                    <a:pt x="4" y="84"/>
                    <a:pt x="4" y="84"/>
                    <a:pt x="4" y="84"/>
                  </a:cubicBezTo>
                  <a:cubicBezTo>
                    <a:pt x="4" y="84"/>
                    <a:pt x="4" y="84"/>
                    <a:pt x="4" y="84"/>
                  </a:cubicBezTo>
                  <a:close/>
                  <a:moveTo>
                    <a:pt x="96" y="60"/>
                  </a:moveTo>
                  <a:cubicBezTo>
                    <a:pt x="96" y="60"/>
                    <a:pt x="96" y="60"/>
                    <a:pt x="96" y="60"/>
                  </a:cubicBezTo>
                  <a:cubicBezTo>
                    <a:pt x="96" y="60"/>
                    <a:pt x="96" y="60"/>
                    <a:pt x="96" y="60"/>
                  </a:cubicBezTo>
                  <a:cubicBezTo>
                    <a:pt x="96" y="40"/>
                    <a:pt x="94" y="26"/>
                    <a:pt x="86" y="17"/>
                  </a:cubicBezTo>
                  <a:cubicBezTo>
                    <a:pt x="86" y="17"/>
                    <a:pt x="86" y="17"/>
                    <a:pt x="86" y="17"/>
                  </a:cubicBezTo>
                  <a:cubicBezTo>
                    <a:pt x="93" y="26"/>
                    <a:pt x="96" y="40"/>
                    <a:pt x="96" y="60"/>
                  </a:cubicBezTo>
                  <a:close/>
                  <a:moveTo>
                    <a:pt x="10" y="44"/>
                  </a:moveTo>
                  <a:cubicBezTo>
                    <a:pt x="10" y="44"/>
                    <a:pt x="10" y="44"/>
                    <a:pt x="10" y="44"/>
                  </a:cubicBezTo>
                  <a:cubicBezTo>
                    <a:pt x="10" y="44"/>
                    <a:pt x="10" y="44"/>
                    <a:pt x="10" y="44"/>
                  </a:cubicBezTo>
                  <a:cubicBezTo>
                    <a:pt x="10" y="44"/>
                    <a:pt x="10" y="44"/>
                    <a:pt x="10" y="44"/>
                  </a:cubicBezTo>
                  <a:close/>
                  <a:moveTo>
                    <a:pt x="10" y="43"/>
                  </a:moveTo>
                  <a:cubicBezTo>
                    <a:pt x="12" y="38"/>
                    <a:pt x="14" y="32"/>
                    <a:pt x="16" y="28"/>
                  </a:cubicBezTo>
                  <a:cubicBezTo>
                    <a:pt x="16" y="28"/>
                    <a:pt x="16" y="28"/>
                    <a:pt x="16" y="28"/>
                  </a:cubicBezTo>
                  <a:cubicBezTo>
                    <a:pt x="18" y="23"/>
                    <a:pt x="21" y="19"/>
                    <a:pt x="24" y="16"/>
                  </a:cubicBezTo>
                  <a:cubicBezTo>
                    <a:pt x="24" y="16"/>
                    <a:pt x="24" y="16"/>
                    <a:pt x="24" y="16"/>
                  </a:cubicBezTo>
                  <a:cubicBezTo>
                    <a:pt x="18" y="23"/>
                    <a:pt x="13" y="32"/>
                    <a:pt x="10" y="43"/>
                  </a:cubicBezTo>
                  <a:close/>
                  <a:moveTo>
                    <a:pt x="45" y="4"/>
                  </a:moveTo>
                  <a:cubicBezTo>
                    <a:pt x="65" y="4"/>
                    <a:pt x="78" y="8"/>
                    <a:pt x="86" y="17"/>
                  </a:cubicBezTo>
                  <a:cubicBezTo>
                    <a:pt x="86" y="17"/>
                    <a:pt x="86" y="17"/>
                    <a:pt x="86" y="17"/>
                  </a:cubicBezTo>
                  <a:cubicBezTo>
                    <a:pt x="78" y="8"/>
                    <a:pt x="65" y="4"/>
                    <a:pt x="45" y="4"/>
                  </a:cubicBezTo>
                  <a:cubicBezTo>
                    <a:pt x="45" y="4"/>
                    <a:pt x="45" y="4"/>
                    <a:pt x="45" y="4"/>
                  </a:cubicBezTo>
                  <a:cubicBezTo>
                    <a:pt x="45" y="4"/>
                    <a:pt x="45" y="4"/>
                    <a:pt x="45" y="4"/>
                  </a:cubicBezTo>
                  <a:cubicBezTo>
                    <a:pt x="45" y="4"/>
                    <a:pt x="45" y="4"/>
                    <a:pt x="45" y="4"/>
                  </a:cubicBezTo>
                  <a:cubicBezTo>
                    <a:pt x="45" y="4"/>
                    <a:pt x="45" y="4"/>
                    <a:pt x="45" y="4"/>
                  </a:cubicBezTo>
                  <a:cubicBezTo>
                    <a:pt x="45" y="4"/>
                    <a:pt x="45" y="4"/>
                    <a:pt x="45" y="4"/>
                  </a:cubicBezTo>
                  <a:close/>
                  <a:moveTo>
                    <a:pt x="24" y="16"/>
                  </a:moveTo>
                  <a:cubicBezTo>
                    <a:pt x="24" y="16"/>
                    <a:pt x="24" y="16"/>
                    <a:pt x="24" y="16"/>
                  </a:cubicBezTo>
                  <a:cubicBezTo>
                    <a:pt x="24" y="16"/>
                    <a:pt x="24" y="16"/>
                    <a:pt x="24" y="16"/>
                  </a:cubicBezTo>
                  <a:cubicBezTo>
                    <a:pt x="24" y="16"/>
                    <a:pt x="24" y="16"/>
                    <a:pt x="2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892"/>
            <p:cNvSpPr/>
            <p:nvPr>
              <p:custDataLst>
                <p:tags r:id="rId25"/>
              </p:custDataLst>
            </p:nvPr>
          </p:nvSpPr>
          <p:spPr bwMode="auto">
            <a:xfrm>
              <a:off x="2511427" y="1316038"/>
              <a:ext cx="149225" cy="160338"/>
            </a:xfrm>
            <a:custGeom>
              <a:avLst/>
              <a:gdLst>
                <a:gd name="T0" fmla="*/ 32 w 86"/>
                <a:gd name="T1" fmla="*/ 79 h 92"/>
                <a:gd name="T2" fmla="*/ 0 w 86"/>
                <a:gd name="T3" fmla="*/ 22 h 92"/>
                <a:gd name="T4" fmla="*/ 0 w 86"/>
                <a:gd name="T5" fmla="*/ 22 h 92"/>
                <a:gd name="T6" fmla="*/ 0 w 86"/>
                <a:gd name="T7" fmla="*/ 18 h 92"/>
                <a:gd name="T8" fmla="*/ 0 w 86"/>
                <a:gd name="T9" fmla="*/ 18 h 92"/>
                <a:gd name="T10" fmla="*/ 10 w 86"/>
                <a:gd name="T11" fmla="*/ 0 h 92"/>
                <a:gd name="T12" fmla="*/ 10 w 86"/>
                <a:gd name="T13" fmla="*/ 0 h 92"/>
                <a:gd name="T14" fmla="*/ 13 w 86"/>
                <a:gd name="T15" fmla="*/ 2 h 92"/>
                <a:gd name="T16" fmla="*/ 10 w 86"/>
                <a:gd name="T17" fmla="*/ 7 h 92"/>
                <a:gd name="T18" fmla="*/ 10 w 86"/>
                <a:gd name="T19" fmla="*/ 7 h 92"/>
                <a:gd name="T20" fmla="*/ 4 w 86"/>
                <a:gd name="T21" fmla="*/ 19 h 92"/>
                <a:gd name="T22" fmla="*/ 4 w 86"/>
                <a:gd name="T23" fmla="*/ 19 h 92"/>
                <a:gd name="T24" fmla="*/ 4 w 86"/>
                <a:gd name="T25" fmla="*/ 22 h 92"/>
                <a:gd name="T26" fmla="*/ 4 w 86"/>
                <a:gd name="T27" fmla="*/ 22 h 92"/>
                <a:gd name="T28" fmla="*/ 35 w 86"/>
                <a:gd name="T29" fmla="*/ 77 h 92"/>
                <a:gd name="T30" fmla="*/ 35 w 86"/>
                <a:gd name="T31" fmla="*/ 77 h 92"/>
                <a:gd name="T32" fmla="*/ 60 w 86"/>
                <a:gd name="T33" fmla="*/ 88 h 92"/>
                <a:gd name="T34" fmla="*/ 60 w 86"/>
                <a:gd name="T35" fmla="*/ 88 h 92"/>
                <a:gd name="T36" fmla="*/ 84 w 86"/>
                <a:gd name="T37" fmla="*/ 83 h 92"/>
                <a:gd name="T38" fmla="*/ 84 w 86"/>
                <a:gd name="T39" fmla="*/ 83 h 92"/>
                <a:gd name="T40" fmla="*/ 86 w 86"/>
                <a:gd name="T41" fmla="*/ 87 h 92"/>
                <a:gd name="T42" fmla="*/ 60 w 86"/>
                <a:gd name="T43" fmla="*/ 92 h 92"/>
                <a:gd name="T44" fmla="*/ 60 w 86"/>
                <a:gd name="T45" fmla="*/ 92 h 92"/>
                <a:gd name="T46" fmla="*/ 60 w 86"/>
                <a:gd name="T47" fmla="*/ 92 h 92"/>
                <a:gd name="T48" fmla="*/ 60 w 86"/>
                <a:gd name="T49" fmla="*/ 92 h 92"/>
                <a:gd name="T50" fmla="*/ 32 w 86"/>
                <a:gd name="T51"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92">
                  <a:moveTo>
                    <a:pt x="32" y="79"/>
                  </a:moveTo>
                  <a:cubicBezTo>
                    <a:pt x="17" y="59"/>
                    <a:pt x="0" y="36"/>
                    <a:pt x="0" y="22"/>
                  </a:cubicBezTo>
                  <a:cubicBezTo>
                    <a:pt x="0" y="22"/>
                    <a:pt x="0" y="22"/>
                    <a:pt x="0" y="22"/>
                  </a:cubicBezTo>
                  <a:cubicBezTo>
                    <a:pt x="0" y="21"/>
                    <a:pt x="0" y="19"/>
                    <a:pt x="0" y="18"/>
                  </a:cubicBezTo>
                  <a:cubicBezTo>
                    <a:pt x="0" y="18"/>
                    <a:pt x="0" y="18"/>
                    <a:pt x="0" y="18"/>
                  </a:cubicBezTo>
                  <a:cubicBezTo>
                    <a:pt x="4" y="6"/>
                    <a:pt x="10" y="0"/>
                    <a:pt x="10" y="0"/>
                  </a:cubicBezTo>
                  <a:cubicBezTo>
                    <a:pt x="10" y="0"/>
                    <a:pt x="10" y="0"/>
                    <a:pt x="10" y="0"/>
                  </a:cubicBezTo>
                  <a:cubicBezTo>
                    <a:pt x="13" y="2"/>
                    <a:pt x="13" y="2"/>
                    <a:pt x="13" y="2"/>
                  </a:cubicBezTo>
                  <a:cubicBezTo>
                    <a:pt x="13" y="2"/>
                    <a:pt x="12" y="4"/>
                    <a:pt x="10" y="7"/>
                  </a:cubicBezTo>
                  <a:cubicBezTo>
                    <a:pt x="10" y="7"/>
                    <a:pt x="10" y="7"/>
                    <a:pt x="10" y="7"/>
                  </a:cubicBezTo>
                  <a:cubicBezTo>
                    <a:pt x="8" y="10"/>
                    <a:pt x="6" y="14"/>
                    <a:pt x="4" y="19"/>
                  </a:cubicBezTo>
                  <a:cubicBezTo>
                    <a:pt x="4" y="19"/>
                    <a:pt x="4" y="19"/>
                    <a:pt x="4" y="19"/>
                  </a:cubicBezTo>
                  <a:cubicBezTo>
                    <a:pt x="4" y="20"/>
                    <a:pt x="4" y="21"/>
                    <a:pt x="4" y="22"/>
                  </a:cubicBezTo>
                  <a:cubicBezTo>
                    <a:pt x="4" y="22"/>
                    <a:pt x="4" y="22"/>
                    <a:pt x="4" y="22"/>
                  </a:cubicBezTo>
                  <a:cubicBezTo>
                    <a:pt x="4" y="33"/>
                    <a:pt x="20" y="57"/>
                    <a:pt x="35" y="77"/>
                  </a:cubicBezTo>
                  <a:cubicBezTo>
                    <a:pt x="35" y="77"/>
                    <a:pt x="35" y="77"/>
                    <a:pt x="35" y="77"/>
                  </a:cubicBezTo>
                  <a:cubicBezTo>
                    <a:pt x="41" y="86"/>
                    <a:pt x="51" y="88"/>
                    <a:pt x="60" y="88"/>
                  </a:cubicBezTo>
                  <a:cubicBezTo>
                    <a:pt x="60" y="88"/>
                    <a:pt x="60" y="88"/>
                    <a:pt x="60" y="88"/>
                  </a:cubicBezTo>
                  <a:cubicBezTo>
                    <a:pt x="73" y="88"/>
                    <a:pt x="84" y="83"/>
                    <a:pt x="84" y="83"/>
                  </a:cubicBezTo>
                  <a:cubicBezTo>
                    <a:pt x="84" y="83"/>
                    <a:pt x="84" y="83"/>
                    <a:pt x="84" y="83"/>
                  </a:cubicBezTo>
                  <a:cubicBezTo>
                    <a:pt x="86" y="87"/>
                    <a:pt x="86" y="87"/>
                    <a:pt x="86" y="87"/>
                  </a:cubicBezTo>
                  <a:cubicBezTo>
                    <a:pt x="86" y="87"/>
                    <a:pt x="74" y="92"/>
                    <a:pt x="60" y="92"/>
                  </a:cubicBezTo>
                  <a:cubicBezTo>
                    <a:pt x="60" y="92"/>
                    <a:pt x="60" y="92"/>
                    <a:pt x="60" y="92"/>
                  </a:cubicBezTo>
                  <a:cubicBezTo>
                    <a:pt x="60" y="92"/>
                    <a:pt x="60" y="92"/>
                    <a:pt x="60" y="92"/>
                  </a:cubicBezTo>
                  <a:cubicBezTo>
                    <a:pt x="60" y="92"/>
                    <a:pt x="60" y="92"/>
                    <a:pt x="60" y="92"/>
                  </a:cubicBezTo>
                  <a:cubicBezTo>
                    <a:pt x="50" y="92"/>
                    <a:pt x="39" y="89"/>
                    <a:pt x="32"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893"/>
            <p:cNvSpPr>
              <a:spLocks noEditPoints="1"/>
            </p:cNvSpPr>
            <p:nvPr>
              <p:custDataLst>
                <p:tags r:id="rId26"/>
              </p:custDataLst>
            </p:nvPr>
          </p:nvSpPr>
          <p:spPr bwMode="auto">
            <a:xfrm>
              <a:off x="2508252" y="1311276"/>
              <a:ext cx="158750" cy="168275"/>
            </a:xfrm>
            <a:custGeom>
              <a:avLst/>
              <a:gdLst>
                <a:gd name="T0" fmla="*/ 34 w 91"/>
                <a:gd name="T1" fmla="*/ 82 h 97"/>
                <a:gd name="T2" fmla="*/ 0 w 91"/>
                <a:gd name="T3" fmla="*/ 25 h 97"/>
                <a:gd name="T4" fmla="*/ 0 w 91"/>
                <a:gd name="T5" fmla="*/ 21 h 97"/>
                <a:gd name="T6" fmla="*/ 11 w 91"/>
                <a:gd name="T7" fmla="*/ 1 h 97"/>
                <a:gd name="T8" fmla="*/ 12 w 91"/>
                <a:gd name="T9" fmla="*/ 0 h 97"/>
                <a:gd name="T10" fmla="*/ 16 w 91"/>
                <a:gd name="T11" fmla="*/ 7 h 97"/>
                <a:gd name="T12" fmla="*/ 16 w 91"/>
                <a:gd name="T13" fmla="*/ 8 h 97"/>
                <a:gd name="T14" fmla="*/ 13 w 91"/>
                <a:gd name="T15" fmla="*/ 11 h 97"/>
                <a:gd name="T16" fmla="*/ 8 w 91"/>
                <a:gd name="T17" fmla="*/ 23 h 97"/>
                <a:gd name="T18" fmla="*/ 8 w 91"/>
                <a:gd name="T19" fmla="*/ 25 h 97"/>
                <a:gd name="T20" fmla="*/ 8 w 91"/>
                <a:gd name="T21" fmla="*/ 25 h 97"/>
                <a:gd name="T22" fmla="*/ 38 w 91"/>
                <a:gd name="T23" fmla="*/ 79 h 97"/>
                <a:gd name="T24" fmla="*/ 62 w 91"/>
                <a:gd name="T25" fmla="*/ 89 h 97"/>
                <a:gd name="T26" fmla="*/ 86 w 91"/>
                <a:gd name="T27" fmla="*/ 85 h 97"/>
                <a:gd name="T28" fmla="*/ 86 w 91"/>
                <a:gd name="T29" fmla="*/ 84 h 97"/>
                <a:gd name="T30" fmla="*/ 88 w 91"/>
                <a:gd name="T31" fmla="*/ 84 h 97"/>
                <a:gd name="T32" fmla="*/ 89 w 91"/>
                <a:gd name="T33" fmla="*/ 92 h 97"/>
                <a:gd name="T34" fmla="*/ 81 w 91"/>
                <a:gd name="T35" fmla="*/ 95 h 97"/>
                <a:gd name="T36" fmla="*/ 62 w 91"/>
                <a:gd name="T37" fmla="*/ 97 h 97"/>
                <a:gd name="T38" fmla="*/ 62 w 91"/>
                <a:gd name="T39" fmla="*/ 97 h 97"/>
                <a:gd name="T40" fmla="*/ 32 w 91"/>
                <a:gd name="T41" fmla="*/ 84 h 97"/>
                <a:gd name="T42" fmla="*/ 62 w 91"/>
                <a:gd name="T43" fmla="*/ 93 h 97"/>
                <a:gd name="T44" fmla="*/ 68 w 91"/>
                <a:gd name="T45" fmla="*/ 93 h 97"/>
                <a:gd name="T46" fmla="*/ 62 w 91"/>
                <a:gd name="T47" fmla="*/ 93 h 97"/>
                <a:gd name="T48" fmla="*/ 49 w 91"/>
                <a:gd name="T49" fmla="*/ 91 h 97"/>
                <a:gd name="T50" fmla="*/ 62 w 91"/>
                <a:gd name="T51" fmla="*/ 93 h 97"/>
                <a:gd name="T52" fmla="*/ 49 w 91"/>
                <a:gd name="T53" fmla="*/ 91 h 97"/>
                <a:gd name="T54" fmla="*/ 49 w 91"/>
                <a:gd name="T55" fmla="*/ 91 h 97"/>
                <a:gd name="T56" fmla="*/ 80 w 91"/>
                <a:gd name="T57" fmla="*/ 91 h 97"/>
                <a:gd name="T58" fmla="*/ 85 w 91"/>
                <a:gd name="T59" fmla="*/ 89 h 97"/>
                <a:gd name="T60" fmla="*/ 85 w 91"/>
                <a:gd name="T61" fmla="*/ 89 h 97"/>
                <a:gd name="T62" fmla="*/ 4 w 91"/>
                <a:gd name="T63" fmla="*/ 24 h 97"/>
                <a:gd name="T64" fmla="*/ 4 w 91"/>
                <a:gd name="T65" fmla="*/ 25 h 97"/>
                <a:gd name="T66" fmla="*/ 4 w 91"/>
                <a:gd name="T67" fmla="*/ 24 h 97"/>
                <a:gd name="T68" fmla="*/ 4 w 91"/>
                <a:gd name="T69" fmla="*/ 2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7">
                  <a:moveTo>
                    <a:pt x="32" y="84"/>
                  </a:moveTo>
                  <a:cubicBezTo>
                    <a:pt x="34" y="82"/>
                    <a:pt x="34" y="82"/>
                    <a:pt x="34" y="82"/>
                  </a:cubicBezTo>
                  <a:cubicBezTo>
                    <a:pt x="32" y="84"/>
                    <a:pt x="32" y="84"/>
                    <a:pt x="32" y="84"/>
                  </a:cubicBezTo>
                  <a:cubicBezTo>
                    <a:pt x="17" y="63"/>
                    <a:pt x="0" y="40"/>
                    <a:pt x="0" y="25"/>
                  </a:cubicBezTo>
                  <a:cubicBezTo>
                    <a:pt x="0" y="25"/>
                    <a:pt x="0" y="25"/>
                    <a:pt x="0" y="25"/>
                  </a:cubicBezTo>
                  <a:cubicBezTo>
                    <a:pt x="0" y="23"/>
                    <a:pt x="0" y="22"/>
                    <a:pt x="0" y="21"/>
                  </a:cubicBezTo>
                  <a:cubicBezTo>
                    <a:pt x="0" y="21"/>
                    <a:pt x="0" y="21"/>
                    <a:pt x="0" y="21"/>
                  </a:cubicBezTo>
                  <a:cubicBezTo>
                    <a:pt x="4" y="8"/>
                    <a:pt x="10" y="2"/>
                    <a:pt x="11" y="1"/>
                  </a:cubicBezTo>
                  <a:cubicBezTo>
                    <a:pt x="11" y="1"/>
                    <a:pt x="11" y="1"/>
                    <a:pt x="11" y="1"/>
                  </a:cubicBezTo>
                  <a:cubicBezTo>
                    <a:pt x="12" y="0"/>
                    <a:pt x="12" y="0"/>
                    <a:pt x="12" y="0"/>
                  </a:cubicBezTo>
                  <a:cubicBezTo>
                    <a:pt x="20" y="7"/>
                    <a:pt x="20" y="7"/>
                    <a:pt x="20" y="7"/>
                  </a:cubicBezTo>
                  <a:cubicBezTo>
                    <a:pt x="16" y="7"/>
                    <a:pt x="16" y="7"/>
                    <a:pt x="16" y="7"/>
                  </a:cubicBezTo>
                  <a:cubicBezTo>
                    <a:pt x="16" y="8"/>
                    <a:pt x="16" y="8"/>
                    <a:pt x="16" y="8"/>
                  </a:cubicBezTo>
                  <a:cubicBezTo>
                    <a:pt x="16" y="8"/>
                    <a:pt x="16" y="8"/>
                    <a:pt x="16" y="8"/>
                  </a:cubicBezTo>
                  <a:cubicBezTo>
                    <a:pt x="15" y="8"/>
                    <a:pt x="14" y="9"/>
                    <a:pt x="13" y="11"/>
                  </a:cubicBezTo>
                  <a:cubicBezTo>
                    <a:pt x="13" y="11"/>
                    <a:pt x="13" y="11"/>
                    <a:pt x="13" y="11"/>
                  </a:cubicBezTo>
                  <a:cubicBezTo>
                    <a:pt x="12" y="14"/>
                    <a:pt x="9" y="18"/>
                    <a:pt x="8" y="23"/>
                  </a:cubicBezTo>
                  <a:cubicBezTo>
                    <a:pt x="8" y="23"/>
                    <a:pt x="8" y="23"/>
                    <a:pt x="8" y="23"/>
                  </a:cubicBezTo>
                  <a:cubicBezTo>
                    <a:pt x="8" y="23"/>
                    <a:pt x="8" y="24"/>
                    <a:pt x="8" y="25"/>
                  </a:cubicBezTo>
                  <a:cubicBezTo>
                    <a:pt x="8" y="25"/>
                    <a:pt x="8" y="25"/>
                    <a:pt x="8" y="25"/>
                  </a:cubicBezTo>
                  <a:cubicBezTo>
                    <a:pt x="8" y="25"/>
                    <a:pt x="8" y="25"/>
                    <a:pt x="8" y="25"/>
                  </a:cubicBezTo>
                  <a:cubicBezTo>
                    <a:pt x="8" y="25"/>
                    <a:pt x="8" y="25"/>
                    <a:pt x="8" y="25"/>
                  </a:cubicBezTo>
                  <a:cubicBezTo>
                    <a:pt x="8" y="35"/>
                    <a:pt x="23" y="59"/>
                    <a:pt x="38" y="79"/>
                  </a:cubicBezTo>
                  <a:cubicBezTo>
                    <a:pt x="38" y="79"/>
                    <a:pt x="38" y="79"/>
                    <a:pt x="38" y="79"/>
                  </a:cubicBezTo>
                  <a:cubicBezTo>
                    <a:pt x="44" y="87"/>
                    <a:pt x="53" y="89"/>
                    <a:pt x="62" y="89"/>
                  </a:cubicBezTo>
                  <a:cubicBezTo>
                    <a:pt x="62" y="89"/>
                    <a:pt x="62" y="89"/>
                    <a:pt x="62" y="89"/>
                  </a:cubicBezTo>
                  <a:cubicBezTo>
                    <a:pt x="62" y="89"/>
                    <a:pt x="62" y="89"/>
                    <a:pt x="62" y="89"/>
                  </a:cubicBezTo>
                  <a:cubicBezTo>
                    <a:pt x="74" y="89"/>
                    <a:pt x="85" y="85"/>
                    <a:pt x="86" y="85"/>
                  </a:cubicBezTo>
                  <a:cubicBezTo>
                    <a:pt x="86" y="85"/>
                    <a:pt x="86" y="85"/>
                    <a:pt x="86" y="85"/>
                  </a:cubicBezTo>
                  <a:cubicBezTo>
                    <a:pt x="86" y="85"/>
                    <a:pt x="86" y="85"/>
                    <a:pt x="86" y="84"/>
                  </a:cubicBezTo>
                  <a:cubicBezTo>
                    <a:pt x="86" y="84"/>
                    <a:pt x="86" y="84"/>
                    <a:pt x="86" y="84"/>
                  </a:cubicBezTo>
                  <a:cubicBezTo>
                    <a:pt x="88" y="84"/>
                    <a:pt x="88" y="84"/>
                    <a:pt x="88" y="84"/>
                  </a:cubicBezTo>
                  <a:cubicBezTo>
                    <a:pt x="91" y="91"/>
                    <a:pt x="91" y="91"/>
                    <a:pt x="91" y="91"/>
                  </a:cubicBezTo>
                  <a:cubicBezTo>
                    <a:pt x="89" y="92"/>
                    <a:pt x="89" y="92"/>
                    <a:pt x="89" y="92"/>
                  </a:cubicBezTo>
                  <a:cubicBezTo>
                    <a:pt x="89" y="92"/>
                    <a:pt x="85" y="93"/>
                    <a:pt x="81" y="95"/>
                  </a:cubicBezTo>
                  <a:cubicBezTo>
                    <a:pt x="81" y="95"/>
                    <a:pt x="81" y="95"/>
                    <a:pt x="81" y="95"/>
                  </a:cubicBezTo>
                  <a:cubicBezTo>
                    <a:pt x="76" y="96"/>
                    <a:pt x="69" y="97"/>
                    <a:pt x="62" y="97"/>
                  </a:cubicBezTo>
                  <a:cubicBezTo>
                    <a:pt x="62" y="97"/>
                    <a:pt x="62" y="97"/>
                    <a:pt x="62" y="97"/>
                  </a:cubicBezTo>
                  <a:cubicBezTo>
                    <a:pt x="62" y="97"/>
                    <a:pt x="62" y="97"/>
                    <a:pt x="62" y="97"/>
                  </a:cubicBezTo>
                  <a:cubicBezTo>
                    <a:pt x="62" y="97"/>
                    <a:pt x="62" y="97"/>
                    <a:pt x="62" y="97"/>
                  </a:cubicBezTo>
                  <a:cubicBezTo>
                    <a:pt x="62" y="97"/>
                    <a:pt x="62" y="97"/>
                    <a:pt x="62" y="97"/>
                  </a:cubicBezTo>
                  <a:cubicBezTo>
                    <a:pt x="52" y="97"/>
                    <a:pt x="40" y="94"/>
                    <a:pt x="32" y="84"/>
                  </a:cubicBezTo>
                  <a:close/>
                  <a:moveTo>
                    <a:pt x="62" y="93"/>
                  </a:moveTo>
                  <a:cubicBezTo>
                    <a:pt x="62" y="93"/>
                    <a:pt x="62" y="93"/>
                    <a:pt x="62" y="93"/>
                  </a:cubicBezTo>
                  <a:cubicBezTo>
                    <a:pt x="64" y="93"/>
                    <a:pt x="66" y="93"/>
                    <a:pt x="68" y="93"/>
                  </a:cubicBezTo>
                  <a:cubicBezTo>
                    <a:pt x="68" y="93"/>
                    <a:pt x="68" y="93"/>
                    <a:pt x="68" y="93"/>
                  </a:cubicBezTo>
                  <a:cubicBezTo>
                    <a:pt x="66" y="93"/>
                    <a:pt x="64" y="93"/>
                    <a:pt x="62" y="93"/>
                  </a:cubicBezTo>
                  <a:cubicBezTo>
                    <a:pt x="62" y="93"/>
                    <a:pt x="62" y="93"/>
                    <a:pt x="62" y="93"/>
                  </a:cubicBezTo>
                  <a:cubicBezTo>
                    <a:pt x="62" y="93"/>
                    <a:pt x="62" y="93"/>
                    <a:pt x="62" y="93"/>
                  </a:cubicBezTo>
                  <a:cubicBezTo>
                    <a:pt x="58" y="93"/>
                    <a:pt x="54" y="93"/>
                    <a:pt x="49" y="91"/>
                  </a:cubicBezTo>
                  <a:cubicBezTo>
                    <a:pt x="49" y="91"/>
                    <a:pt x="49" y="91"/>
                    <a:pt x="49" y="91"/>
                  </a:cubicBezTo>
                  <a:cubicBezTo>
                    <a:pt x="54" y="93"/>
                    <a:pt x="58" y="93"/>
                    <a:pt x="62" y="93"/>
                  </a:cubicBezTo>
                  <a:close/>
                  <a:moveTo>
                    <a:pt x="49" y="91"/>
                  </a:moveTo>
                  <a:cubicBezTo>
                    <a:pt x="49" y="91"/>
                    <a:pt x="49" y="91"/>
                    <a:pt x="49" y="91"/>
                  </a:cubicBezTo>
                  <a:cubicBezTo>
                    <a:pt x="49" y="91"/>
                    <a:pt x="49" y="91"/>
                    <a:pt x="49" y="91"/>
                  </a:cubicBezTo>
                  <a:cubicBezTo>
                    <a:pt x="49" y="91"/>
                    <a:pt x="49" y="91"/>
                    <a:pt x="49" y="91"/>
                  </a:cubicBezTo>
                  <a:close/>
                  <a:moveTo>
                    <a:pt x="85" y="89"/>
                  </a:moveTo>
                  <a:cubicBezTo>
                    <a:pt x="84" y="90"/>
                    <a:pt x="82" y="90"/>
                    <a:pt x="80" y="91"/>
                  </a:cubicBezTo>
                  <a:cubicBezTo>
                    <a:pt x="80" y="91"/>
                    <a:pt x="80" y="91"/>
                    <a:pt x="80" y="91"/>
                  </a:cubicBezTo>
                  <a:cubicBezTo>
                    <a:pt x="82" y="90"/>
                    <a:pt x="84" y="89"/>
                    <a:pt x="85" y="89"/>
                  </a:cubicBezTo>
                  <a:cubicBezTo>
                    <a:pt x="85" y="89"/>
                    <a:pt x="85" y="89"/>
                    <a:pt x="85" y="89"/>
                  </a:cubicBezTo>
                  <a:cubicBezTo>
                    <a:pt x="85" y="89"/>
                    <a:pt x="85" y="89"/>
                    <a:pt x="85" y="89"/>
                  </a:cubicBezTo>
                  <a:close/>
                  <a:moveTo>
                    <a:pt x="4" y="25"/>
                  </a:moveTo>
                  <a:cubicBezTo>
                    <a:pt x="4" y="25"/>
                    <a:pt x="4" y="24"/>
                    <a:pt x="4" y="24"/>
                  </a:cubicBezTo>
                  <a:cubicBezTo>
                    <a:pt x="4" y="24"/>
                    <a:pt x="4" y="24"/>
                    <a:pt x="4" y="24"/>
                  </a:cubicBezTo>
                  <a:cubicBezTo>
                    <a:pt x="4" y="24"/>
                    <a:pt x="4" y="25"/>
                    <a:pt x="4" y="25"/>
                  </a:cubicBezTo>
                  <a:close/>
                  <a:moveTo>
                    <a:pt x="4" y="24"/>
                  </a:moveTo>
                  <a:cubicBezTo>
                    <a:pt x="4" y="24"/>
                    <a:pt x="4" y="24"/>
                    <a:pt x="4" y="24"/>
                  </a:cubicBezTo>
                  <a:cubicBezTo>
                    <a:pt x="4" y="24"/>
                    <a:pt x="4" y="24"/>
                    <a:pt x="4" y="24"/>
                  </a:cubicBezTo>
                  <a:cubicBezTo>
                    <a:pt x="4" y="24"/>
                    <a:pt x="4" y="24"/>
                    <a:pt x="4"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894"/>
            <p:cNvSpPr>
              <a:spLocks noEditPoints="1"/>
            </p:cNvSpPr>
            <p:nvPr>
              <p:custDataLst>
                <p:tags r:id="rId27"/>
              </p:custDataLst>
            </p:nvPr>
          </p:nvSpPr>
          <p:spPr bwMode="auto">
            <a:xfrm>
              <a:off x="2489202" y="1314451"/>
              <a:ext cx="31750" cy="33338"/>
            </a:xfrm>
            <a:custGeom>
              <a:avLst/>
              <a:gdLst>
                <a:gd name="T0" fmla="*/ 0 w 20"/>
                <a:gd name="T1" fmla="*/ 14 h 21"/>
                <a:gd name="T2" fmla="*/ 2 w 20"/>
                <a:gd name="T3" fmla="*/ 10 h 21"/>
                <a:gd name="T4" fmla="*/ 15 w 20"/>
                <a:gd name="T5" fmla="*/ 14 h 21"/>
                <a:gd name="T6" fmla="*/ 14 w 20"/>
                <a:gd name="T7" fmla="*/ 0 h 21"/>
                <a:gd name="T8" fmla="*/ 18 w 20"/>
                <a:gd name="T9" fmla="*/ 0 h 21"/>
                <a:gd name="T10" fmla="*/ 20 w 20"/>
                <a:gd name="T11" fmla="*/ 21 h 21"/>
                <a:gd name="T12" fmla="*/ 0 w 20"/>
                <a:gd name="T13" fmla="*/ 14 h 21"/>
                <a:gd name="T14" fmla="*/ 0 w 20"/>
                <a:gd name="T15" fmla="*/ 14 h 21"/>
                <a:gd name="T16" fmla="*/ 14 w 20"/>
                <a:gd name="T17" fmla="*/ 0 h 21"/>
                <a:gd name="T18" fmla="*/ 14 w 20"/>
                <a:gd name="T19" fmla="*/ 0 h 21"/>
                <a:gd name="T20" fmla="*/ 14 w 20"/>
                <a:gd name="T21" fmla="*/ 0 h 21"/>
                <a:gd name="T22" fmla="*/ 14 w 20"/>
                <a:gd name="T23" fmla="*/ 0 h 21"/>
                <a:gd name="T24" fmla="*/ 14 w 20"/>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0" y="14"/>
                  </a:moveTo>
                  <a:lnTo>
                    <a:pt x="2" y="10"/>
                  </a:lnTo>
                  <a:lnTo>
                    <a:pt x="15" y="14"/>
                  </a:lnTo>
                  <a:lnTo>
                    <a:pt x="14" y="0"/>
                  </a:lnTo>
                  <a:lnTo>
                    <a:pt x="18" y="0"/>
                  </a:lnTo>
                  <a:lnTo>
                    <a:pt x="20" y="21"/>
                  </a:lnTo>
                  <a:lnTo>
                    <a:pt x="0" y="14"/>
                  </a:lnTo>
                  <a:lnTo>
                    <a:pt x="0" y="14"/>
                  </a:lnTo>
                  <a:close/>
                  <a:moveTo>
                    <a:pt x="14" y="0"/>
                  </a:moveTo>
                  <a:lnTo>
                    <a:pt x="14" y="0"/>
                  </a:lnTo>
                  <a:lnTo>
                    <a:pt x="14" y="0"/>
                  </a:lnTo>
                  <a:lnTo>
                    <a:pt x="14" y="0"/>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895"/>
            <p:cNvSpPr>
              <a:spLocks noEditPoints="1"/>
            </p:cNvSpPr>
            <p:nvPr>
              <p:custDataLst>
                <p:tags r:id="rId28"/>
              </p:custDataLst>
            </p:nvPr>
          </p:nvSpPr>
          <p:spPr bwMode="auto">
            <a:xfrm>
              <a:off x="2484439" y="1311276"/>
              <a:ext cx="41275" cy="41275"/>
            </a:xfrm>
            <a:custGeom>
              <a:avLst/>
              <a:gdLst>
                <a:gd name="T0" fmla="*/ 3 w 26"/>
                <a:gd name="T1" fmla="*/ 19 h 26"/>
                <a:gd name="T2" fmla="*/ 3 w 26"/>
                <a:gd name="T3" fmla="*/ 16 h 26"/>
                <a:gd name="T4" fmla="*/ 5 w 26"/>
                <a:gd name="T5" fmla="*/ 16 h 26"/>
                <a:gd name="T6" fmla="*/ 3 w 26"/>
                <a:gd name="T7" fmla="*/ 16 h 26"/>
                <a:gd name="T8" fmla="*/ 3 w 26"/>
                <a:gd name="T9" fmla="*/ 19 h 26"/>
                <a:gd name="T10" fmla="*/ 0 w 26"/>
                <a:gd name="T11" fmla="*/ 18 h 26"/>
                <a:gd name="T12" fmla="*/ 4 w 26"/>
                <a:gd name="T13" fmla="*/ 9 h 26"/>
                <a:gd name="T14" fmla="*/ 16 w 26"/>
                <a:gd name="T15" fmla="*/ 13 h 26"/>
                <a:gd name="T16" fmla="*/ 15 w 26"/>
                <a:gd name="T17" fmla="*/ 4 h 26"/>
                <a:gd name="T18" fmla="*/ 15 w 26"/>
                <a:gd name="T19" fmla="*/ 4 h 26"/>
                <a:gd name="T20" fmla="*/ 15 w 26"/>
                <a:gd name="T21" fmla="*/ 2 h 26"/>
                <a:gd name="T22" fmla="*/ 15 w 26"/>
                <a:gd name="T23" fmla="*/ 0 h 26"/>
                <a:gd name="T24" fmla="*/ 23 w 26"/>
                <a:gd name="T25" fmla="*/ 0 h 26"/>
                <a:gd name="T26" fmla="*/ 26 w 26"/>
                <a:gd name="T27" fmla="*/ 26 h 26"/>
                <a:gd name="T28" fmla="*/ 3 w 26"/>
                <a:gd name="T29" fmla="*/ 19 h 26"/>
                <a:gd name="T30" fmla="*/ 3 w 26"/>
                <a:gd name="T31" fmla="*/ 19 h 26"/>
                <a:gd name="T32" fmla="*/ 20 w 26"/>
                <a:gd name="T33" fmla="*/ 20 h 26"/>
                <a:gd name="T34" fmla="*/ 19 w 26"/>
                <a:gd name="T35" fmla="*/ 4 h 26"/>
                <a:gd name="T36" fmla="*/ 19 w 26"/>
                <a:gd name="T37" fmla="*/ 4 h 26"/>
                <a:gd name="T38" fmla="*/ 20 w 26"/>
                <a:gd name="T39" fmla="*/ 20 h 26"/>
                <a:gd name="T40" fmla="*/ 20 w 26"/>
                <a:gd name="T41" fmla="*/ 20 h 26"/>
                <a:gd name="T42" fmla="*/ 20 w 26"/>
                <a:gd name="T43" fmla="*/ 20 h 26"/>
                <a:gd name="T44" fmla="*/ 8 w 26"/>
                <a:gd name="T45" fmla="*/ 15 h 26"/>
                <a:gd name="T46" fmla="*/ 6 w 26"/>
                <a:gd name="T47" fmla="*/ 14 h 26"/>
                <a:gd name="T48" fmla="*/ 6 w 26"/>
                <a:gd name="T49" fmla="*/ 14 h 26"/>
                <a:gd name="T50" fmla="*/ 8 w 26"/>
                <a:gd name="T51" fmla="*/ 15 h 26"/>
                <a:gd name="T52" fmla="*/ 8 w 26"/>
                <a:gd name="T53" fmla="*/ 15 h 26"/>
                <a:gd name="T54" fmla="*/ 17 w 26"/>
                <a:gd name="T55" fmla="*/ 2 h 26"/>
                <a:gd name="T56" fmla="*/ 17 w 26"/>
                <a:gd name="T57" fmla="*/ 0 h 26"/>
                <a:gd name="T58" fmla="*/ 17 w 26"/>
                <a:gd name="T59" fmla="*/ 2 h 26"/>
                <a:gd name="T60" fmla="*/ 17 w 26"/>
                <a:gd name="T6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26">
                  <a:moveTo>
                    <a:pt x="3" y="19"/>
                  </a:moveTo>
                  <a:lnTo>
                    <a:pt x="3" y="16"/>
                  </a:lnTo>
                  <a:lnTo>
                    <a:pt x="5" y="16"/>
                  </a:lnTo>
                  <a:lnTo>
                    <a:pt x="3" y="16"/>
                  </a:lnTo>
                  <a:lnTo>
                    <a:pt x="3" y="19"/>
                  </a:lnTo>
                  <a:lnTo>
                    <a:pt x="0" y="18"/>
                  </a:lnTo>
                  <a:lnTo>
                    <a:pt x="4" y="9"/>
                  </a:lnTo>
                  <a:lnTo>
                    <a:pt x="16" y="13"/>
                  </a:lnTo>
                  <a:lnTo>
                    <a:pt x="15" y="4"/>
                  </a:lnTo>
                  <a:lnTo>
                    <a:pt x="15" y="4"/>
                  </a:lnTo>
                  <a:lnTo>
                    <a:pt x="15" y="2"/>
                  </a:lnTo>
                  <a:lnTo>
                    <a:pt x="15" y="0"/>
                  </a:lnTo>
                  <a:lnTo>
                    <a:pt x="23" y="0"/>
                  </a:lnTo>
                  <a:lnTo>
                    <a:pt x="26" y="26"/>
                  </a:lnTo>
                  <a:lnTo>
                    <a:pt x="3" y="19"/>
                  </a:lnTo>
                  <a:lnTo>
                    <a:pt x="3" y="19"/>
                  </a:lnTo>
                  <a:close/>
                  <a:moveTo>
                    <a:pt x="20" y="20"/>
                  </a:moveTo>
                  <a:lnTo>
                    <a:pt x="19" y="4"/>
                  </a:lnTo>
                  <a:lnTo>
                    <a:pt x="19" y="4"/>
                  </a:lnTo>
                  <a:lnTo>
                    <a:pt x="20" y="20"/>
                  </a:lnTo>
                  <a:lnTo>
                    <a:pt x="20" y="20"/>
                  </a:lnTo>
                  <a:lnTo>
                    <a:pt x="20" y="20"/>
                  </a:lnTo>
                  <a:close/>
                  <a:moveTo>
                    <a:pt x="8" y="15"/>
                  </a:moveTo>
                  <a:lnTo>
                    <a:pt x="6" y="14"/>
                  </a:lnTo>
                  <a:lnTo>
                    <a:pt x="6" y="14"/>
                  </a:lnTo>
                  <a:lnTo>
                    <a:pt x="8" y="15"/>
                  </a:lnTo>
                  <a:lnTo>
                    <a:pt x="8" y="15"/>
                  </a:lnTo>
                  <a:close/>
                  <a:moveTo>
                    <a:pt x="17" y="2"/>
                  </a:moveTo>
                  <a:lnTo>
                    <a:pt x="17" y="0"/>
                  </a:lnTo>
                  <a:lnTo>
                    <a:pt x="17" y="2"/>
                  </a:lnTo>
                  <a:lnTo>
                    <a:pt x="1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896"/>
            <p:cNvSpPr>
              <a:spLocks noEditPoints="1"/>
            </p:cNvSpPr>
            <p:nvPr>
              <p:custDataLst>
                <p:tags r:id="rId29"/>
              </p:custDataLst>
            </p:nvPr>
          </p:nvSpPr>
          <p:spPr bwMode="auto">
            <a:xfrm>
              <a:off x="2743202" y="1347788"/>
              <a:ext cx="160338" cy="122238"/>
            </a:xfrm>
            <a:custGeom>
              <a:avLst/>
              <a:gdLst>
                <a:gd name="T0" fmla="*/ 26 w 92"/>
                <a:gd name="T1" fmla="*/ 70 h 70"/>
                <a:gd name="T2" fmla="*/ 0 w 92"/>
                <a:gd name="T3" fmla="*/ 61 h 70"/>
                <a:gd name="T4" fmla="*/ 0 w 92"/>
                <a:gd name="T5" fmla="*/ 61 h 70"/>
                <a:gd name="T6" fmla="*/ 2 w 92"/>
                <a:gd name="T7" fmla="*/ 58 h 70"/>
                <a:gd name="T8" fmla="*/ 9 w 92"/>
                <a:gd name="T9" fmla="*/ 62 h 70"/>
                <a:gd name="T10" fmla="*/ 9 w 92"/>
                <a:gd name="T11" fmla="*/ 62 h 70"/>
                <a:gd name="T12" fmla="*/ 26 w 92"/>
                <a:gd name="T13" fmla="*/ 66 h 70"/>
                <a:gd name="T14" fmla="*/ 26 w 92"/>
                <a:gd name="T15" fmla="*/ 66 h 70"/>
                <a:gd name="T16" fmla="*/ 47 w 92"/>
                <a:gd name="T17" fmla="*/ 61 h 70"/>
                <a:gd name="T18" fmla="*/ 47 w 92"/>
                <a:gd name="T19" fmla="*/ 61 h 70"/>
                <a:gd name="T20" fmla="*/ 88 w 92"/>
                <a:gd name="T21" fmla="*/ 12 h 70"/>
                <a:gd name="T22" fmla="*/ 88 w 92"/>
                <a:gd name="T23" fmla="*/ 12 h 70"/>
                <a:gd name="T24" fmla="*/ 81 w 92"/>
                <a:gd name="T25" fmla="*/ 2 h 70"/>
                <a:gd name="T26" fmla="*/ 84 w 92"/>
                <a:gd name="T27" fmla="*/ 0 h 70"/>
                <a:gd name="T28" fmla="*/ 92 w 92"/>
                <a:gd name="T29" fmla="*/ 10 h 70"/>
                <a:gd name="T30" fmla="*/ 92 w 92"/>
                <a:gd name="T31" fmla="*/ 11 h 70"/>
                <a:gd name="T32" fmla="*/ 49 w 92"/>
                <a:gd name="T33" fmla="*/ 64 h 70"/>
                <a:gd name="T34" fmla="*/ 49 w 92"/>
                <a:gd name="T35" fmla="*/ 64 h 70"/>
                <a:gd name="T36" fmla="*/ 26 w 92"/>
                <a:gd name="T37" fmla="*/ 70 h 70"/>
                <a:gd name="T38" fmla="*/ 26 w 92"/>
                <a:gd name="T39" fmla="*/ 70 h 70"/>
                <a:gd name="T40" fmla="*/ 26 w 92"/>
                <a:gd name="T41" fmla="*/ 70 h 70"/>
                <a:gd name="T42" fmla="*/ 81 w 92"/>
                <a:gd name="T43" fmla="*/ 2 h 70"/>
                <a:gd name="T44" fmla="*/ 81 w 92"/>
                <a:gd name="T45" fmla="*/ 2 h 70"/>
                <a:gd name="T46" fmla="*/ 81 w 92"/>
                <a:gd name="T47" fmla="*/ 2 h 70"/>
                <a:gd name="T48" fmla="*/ 81 w 92"/>
                <a:gd name="T4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70">
                  <a:moveTo>
                    <a:pt x="26" y="70"/>
                  </a:moveTo>
                  <a:cubicBezTo>
                    <a:pt x="10" y="70"/>
                    <a:pt x="0" y="62"/>
                    <a:pt x="0" y="61"/>
                  </a:cubicBezTo>
                  <a:cubicBezTo>
                    <a:pt x="0" y="61"/>
                    <a:pt x="0" y="61"/>
                    <a:pt x="0" y="61"/>
                  </a:cubicBezTo>
                  <a:cubicBezTo>
                    <a:pt x="2" y="58"/>
                    <a:pt x="2" y="58"/>
                    <a:pt x="2" y="58"/>
                  </a:cubicBezTo>
                  <a:cubicBezTo>
                    <a:pt x="2" y="58"/>
                    <a:pt x="4" y="60"/>
                    <a:pt x="9" y="62"/>
                  </a:cubicBezTo>
                  <a:cubicBezTo>
                    <a:pt x="9" y="62"/>
                    <a:pt x="9" y="62"/>
                    <a:pt x="9" y="62"/>
                  </a:cubicBezTo>
                  <a:cubicBezTo>
                    <a:pt x="13" y="64"/>
                    <a:pt x="19" y="66"/>
                    <a:pt x="26" y="66"/>
                  </a:cubicBezTo>
                  <a:cubicBezTo>
                    <a:pt x="26" y="66"/>
                    <a:pt x="26" y="66"/>
                    <a:pt x="26" y="66"/>
                  </a:cubicBezTo>
                  <a:cubicBezTo>
                    <a:pt x="32" y="66"/>
                    <a:pt x="40" y="65"/>
                    <a:pt x="47" y="61"/>
                  </a:cubicBezTo>
                  <a:cubicBezTo>
                    <a:pt x="47" y="61"/>
                    <a:pt x="47" y="61"/>
                    <a:pt x="47" y="61"/>
                  </a:cubicBezTo>
                  <a:cubicBezTo>
                    <a:pt x="73" y="47"/>
                    <a:pt x="87" y="19"/>
                    <a:pt x="88" y="12"/>
                  </a:cubicBezTo>
                  <a:cubicBezTo>
                    <a:pt x="88" y="12"/>
                    <a:pt x="88" y="12"/>
                    <a:pt x="88" y="12"/>
                  </a:cubicBezTo>
                  <a:cubicBezTo>
                    <a:pt x="81" y="2"/>
                    <a:pt x="81" y="2"/>
                    <a:pt x="81" y="2"/>
                  </a:cubicBezTo>
                  <a:cubicBezTo>
                    <a:pt x="84" y="0"/>
                    <a:pt x="84" y="0"/>
                    <a:pt x="84" y="0"/>
                  </a:cubicBezTo>
                  <a:cubicBezTo>
                    <a:pt x="92" y="10"/>
                    <a:pt x="92" y="10"/>
                    <a:pt x="92" y="10"/>
                  </a:cubicBezTo>
                  <a:cubicBezTo>
                    <a:pt x="92" y="11"/>
                    <a:pt x="92" y="11"/>
                    <a:pt x="92" y="11"/>
                  </a:cubicBezTo>
                  <a:cubicBezTo>
                    <a:pt x="91" y="20"/>
                    <a:pt x="77" y="49"/>
                    <a:pt x="49" y="64"/>
                  </a:cubicBezTo>
                  <a:cubicBezTo>
                    <a:pt x="49" y="64"/>
                    <a:pt x="49" y="64"/>
                    <a:pt x="49" y="64"/>
                  </a:cubicBezTo>
                  <a:cubicBezTo>
                    <a:pt x="41" y="69"/>
                    <a:pt x="33" y="70"/>
                    <a:pt x="26" y="70"/>
                  </a:cubicBezTo>
                  <a:cubicBezTo>
                    <a:pt x="26" y="70"/>
                    <a:pt x="26" y="70"/>
                    <a:pt x="26" y="70"/>
                  </a:cubicBezTo>
                  <a:cubicBezTo>
                    <a:pt x="26" y="70"/>
                    <a:pt x="26" y="70"/>
                    <a:pt x="26" y="70"/>
                  </a:cubicBezTo>
                  <a:close/>
                  <a:moveTo>
                    <a:pt x="81" y="2"/>
                  </a:moveTo>
                  <a:cubicBezTo>
                    <a:pt x="81" y="2"/>
                    <a:pt x="81" y="2"/>
                    <a:pt x="81" y="2"/>
                  </a:cubicBezTo>
                  <a:cubicBezTo>
                    <a:pt x="81" y="2"/>
                    <a:pt x="81" y="2"/>
                    <a:pt x="81" y="2"/>
                  </a:cubicBezTo>
                  <a:cubicBezTo>
                    <a:pt x="81" y="2"/>
                    <a:pt x="81" y="2"/>
                    <a:pt x="8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897"/>
            <p:cNvSpPr>
              <a:spLocks noEditPoints="1"/>
            </p:cNvSpPr>
            <p:nvPr>
              <p:custDataLst>
                <p:tags r:id="rId30"/>
              </p:custDataLst>
            </p:nvPr>
          </p:nvSpPr>
          <p:spPr bwMode="auto">
            <a:xfrm>
              <a:off x="2738439" y="1343026"/>
              <a:ext cx="168275" cy="130175"/>
            </a:xfrm>
            <a:custGeom>
              <a:avLst/>
              <a:gdLst>
                <a:gd name="T0" fmla="*/ 29 w 97"/>
                <a:gd name="T1" fmla="*/ 73 h 75"/>
                <a:gd name="T2" fmla="*/ 29 w 97"/>
                <a:gd name="T3" fmla="*/ 73 h 75"/>
                <a:gd name="T4" fmla="*/ 1 w 97"/>
                <a:gd name="T5" fmla="*/ 66 h 75"/>
                <a:gd name="T6" fmla="*/ 0 w 97"/>
                <a:gd name="T7" fmla="*/ 65 h 75"/>
                <a:gd name="T8" fmla="*/ 4 w 97"/>
                <a:gd name="T9" fmla="*/ 60 h 75"/>
                <a:gd name="T10" fmla="*/ 5 w 97"/>
                <a:gd name="T11" fmla="*/ 59 h 75"/>
                <a:gd name="T12" fmla="*/ 6 w 97"/>
                <a:gd name="T13" fmla="*/ 60 h 75"/>
                <a:gd name="T14" fmla="*/ 6 w 97"/>
                <a:gd name="T15" fmla="*/ 60 h 75"/>
                <a:gd name="T16" fmla="*/ 6 w 97"/>
                <a:gd name="T17" fmla="*/ 60 h 75"/>
                <a:gd name="T18" fmla="*/ 7 w 97"/>
                <a:gd name="T19" fmla="*/ 60 h 75"/>
                <a:gd name="T20" fmla="*/ 7 w 97"/>
                <a:gd name="T21" fmla="*/ 60 h 75"/>
                <a:gd name="T22" fmla="*/ 8 w 97"/>
                <a:gd name="T23" fmla="*/ 61 h 75"/>
                <a:gd name="T24" fmla="*/ 13 w 97"/>
                <a:gd name="T25" fmla="*/ 64 h 75"/>
                <a:gd name="T26" fmla="*/ 29 w 97"/>
                <a:gd name="T27" fmla="*/ 67 h 75"/>
                <a:gd name="T28" fmla="*/ 29 w 97"/>
                <a:gd name="T29" fmla="*/ 67 h 75"/>
                <a:gd name="T30" fmla="*/ 29 w 97"/>
                <a:gd name="T31" fmla="*/ 67 h 75"/>
                <a:gd name="T32" fmla="*/ 50 w 97"/>
                <a:gd name="T33" fmla="*/ 62 h 75"/>
                <a:gd name="T34" fmla="*/ 89 w 97"/>
                <a:gd name="T35" fmla="*/ 15 h 75"/>
                <a:gd name="T36" fmla="*/ 82 w 97"/>
                <a:gd name="T37" fmla="*/ 4 h 75"/>
                <a:gd name="T38" fmla="*/ 83 w 97"/>
                <a:gd name="T39" fmla="*/ 3 h 75"/>
                <a:gd name="T40" fmla="*/ 97 w 97"/>
                <a:gd name="T41" fmla="*/ 13 h 75"/>
                <a:gd name="T42" fmla="*/ 97 w 97"/>
                <a:gd name="T43" fmla="*/ 14 h 75"/>
                <a:gd name="T44" fmla="*/ 53 w 97"/>
                <a:gd name="T45" fmla="*/ 69 h 75"/>
                <a:gd name="T46" fmla="*/ 29 w 97"/>
                <a:gd name="T47" fmla="*/ 75 h 75"/>
                <a:gd name="T48" fmla="*/ 51 w 97"/>
                <a:gd name="T49" fmla="*/ 65 h 75"/>
                <a:gd name="T50" fmla="*/ 33 w 97"/>
                <a:gd name="T51" fmla="*/ 71 h 75"/>
                <a:gd name="T52" fmla="*/ 51 w 97"/>
                <a:gd name="T53" fmla="*/ 65 h 75"/>
                <a:gd name="T54" fmla="*/ 53 w 97"/>
                <a:gd name="T55" fmla="*/ 64 h 75"/>
                <a:gd name="T56" fmla="*/ 12 w 97"/>
                <a:gd name="T57" fmla="*/ 68 h 75"/>
                <a:gd name="T58" fmla="*/ 11 w 97"/>
                <a:gd name="T59" fmla="*/ 67 h 75"/>
                <a:gd name="T60" fmla="*/ 6 w 97"/>
                <a:gd name="T61" fmla="*/ 64 h 75"/>
                <a:gd name="T62" fmla="*/ 12 w 97"/>
                <a:gd name="T63" fmla="*/ 68 h 75"/>
                <a:gd name="T64" fmla="*/ 53 w 97"/>
                <a:gd name="T65" fmla="*/ 64 h 75"/>
                <a:gd name="T66" fmla="*/ 53 w 97"/>
                <a:gd name="T67" fmla="*/ 64 h 75"/>
                <a:gd name="T68" fmla="*/ 3 w 97"/>
                <a:gd name="T69" fmla="*/ 62 h 75"/>
                <a:gd name="T70" fmla="*/ 4 w 97"/>
                <a:gd name="T71" fmla="*/ 63 h 75"/>
                <a:gd name="T72" fmla="*/ 72 w 97"/>
                <a:gd name="T73" fmla="*/ 49 h 75"/>
                <a:gd name="T74" fmla="*/ 72 w 97"/>
                <a:gd name="T75" fmla="*/ 49 h 75"/>
                <a:gd name="T76" fmla="*/ 93 w 97"/>
                <a:gd name="T77" fmla="*/ 17 h 75"/>
                <a:gd name="T78" fmla="*/ 73 w 97"/>
                <a:gd name="T79" fmla="*/ 49 h 75"/>
                <a:gd name="T80" fmla="*/ 93 w 97"/>
                <a:gd name="T81" fmla="*/ 14 h 75"/>
                <a:gd name="T82" fmla="*/ 84 w 97"/>
                <a:gd name="T83" fmla="*/ 7 h 75"/>
                <a:gd name="T84" fmla="*/ 84 w 97"/>
                <a:gd name="T85" fmla="*/ 7 h 75"/>
                <a:gd name="T86" fmla="*/ 84 w 97"/>
                <a:gd name="T8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7" h="75">
                  <a:moveTo>
                    <a:pt x="29" y="75"/>
                  </a:moveTo>
                  <a:cubicBezTo>
                    <a:pt x="29" y="73"/>
                    <a:pt x="29" y="73"/>
                    <a:pt x="29" y="73"/>
                  </a:cubicBezTo>
                  <a:cubicBezTo>
                    <a:pt x="29" y="71"/>
                    <a:pt x="29" y="71"/>
                    <a:pt x="29" y="71"/>
                  </a:cubicBezTo>
                  <a:cubicBezTo>
                    <a:pt x="29" y="73"/>
                    <a:pt x="29" y="73"/>
                    <a:pt x="29" y="73"/>
                  </a:cubicBezTo>
                  <a:cubicBezTo>
                    <a:pt x="29" y="75"/>
                    <a:pt x="29" y="75"/>
                    <a:pt x="29" y="75"/>
                  </a:cubicBezTo>
                  <a:cubicBezTo>
                    <a:pt x="12" y="75"/>
                    <a:pt x="2" y="66"/>
                    <a:pt x="1" y="66"/>
                  </a:cubicBezTo>
                  <a:cubicBezTo>
                    <a:pt x="1" y="66"/>
                    <a:pt x="1" y="66"/>
                    <a:pt x="1" y="66"/>
                  </a:cubicBezTo>
                  <a:cubicBezTo>
                    <a:pt x="0" y="65"/>
                    <a:pt x="0" y="65"/>
                    <a:pt x="0" y="65"/>
                  </a:cubicBezTo>
                  <a:cubicBezTo>
                    <a:pt x="4" y="60"/>
                    <a:pt x="4" y="60"/>
                    <a:pt x="4" y="60"/>
                  </a:cubicBezTo>
                  <a:cubicBezTo>
                    <a:pt x="4" y="60"/>
                    <a:pt x="4" y="60"/>
                    <a:pt x="4" y="60"/>
                  </a:cubicBezTo>
                  <a:cubicBezTo>
                    <a:pt x="4" y="60"/>
                    <a:pt x="4" y="60"/>
                    <a:pt x="4" y="60"/>
                  </a:cubicBezTo>
                  <a:cubicBezTo>
                    <a:pt x="4" y="60"/>
                    <a:pt x="5" y="59"/>
                    <a:pt x="5" y="59"/>
                  </a:cubicBezTo>
                  <a:cubicBezTo>
                    <a:pt x="5" y="59"/>
                    <a:pt x="5" y="59"/>
                    <a:pt x="5" y="59"/>
                  </a:cubicBezTo>
                  <a:cubicBezTo>
                    <a:pt x="5" y="59"/>
                    <a:pt x="6" y="59"/>
                    <a:pt x="6" y="60"/>
                  </a:cubicBezTo>
                  <a:cubicBezTo>
                    <a:pt x="6" y="60"/>
                    <a:pt x="6" y="60"/>
                    <a:pt x="6" y="60"/>
                  </a:cubicBezTo>
                  <a:cubicBezTo>
                    <a:pt x="6" y="60"/>
                    <a:pt x="6" y="60"/>
                    <a:pt x="6" y="60"/>
                  </a:cubicBezTo>
                  <a:cubicBezTo>
                    <a:pt x="6" y="60"/>
                    <a:pt x="6" y="60"/>
                    <a:pt x="6" y="60"/>
                  </a:cubicBezTo>
                  <a:cubicBezTo>
                    <a:pt x="6" y="60"/>
                    <a:pt x="6" y="60"/>
                    <a:pt x="6" y="60"/>
                  </a:cubicBezTo>
                  <a:cubicBezTo>
                    <a:pt x="6" y="60"/>
                    <a:pt x="6" y="60"/>
                    <a:pt x="6" y="60"/>
                  </a:cubicBezTo>
                  <a:cubicBezTo>
                    <a:pt x="6" y="60"/>
                    <a:pt x="7" y="60"/>
                    <a:pt x="7" y="60"/>
                  </a:cubicBezTo>
                  <a:cubicBezTo>
                    <a:pt x="7" y="60"/>
                    <a:pt x="7" y="60"/>
                    <a:pt x="7" y="60"/>
                  </a:cubicBezTo>
                  <a:cubicBezTo>
                    <a:pt x="7" y="60"/>
                    <a:pt x="7" y="60"/>
                    <a:pt x="7" y="60"/>
                  </a:cubicBezTo>
                  <a:cubicBezTo>
                    <a:pt x="7" y="60"/>
                    <a:pt x="7" y="60"/>
                    <a:pt x="7" y="60"/>
                  </a:cubicBezTo>
                  <a:cubicBezTo>
                    <a:pt x="7" y="60"/>
                    <a:pt x="7" y="61"/>
                    <a:pt x="8" y="61"/>
                  </a:cubicBezTo>
                  <a:cubicBezTo>
                    <a:pt x="8" y="61"/>
                    <a:pt x="8" y="61"/>
                    <a:pt x="8" y="61"/>
                  </a:cubicBezTo>
                  <a:cubicBezTo>
                    <a:pt x="9" y="62"/>
                    <a:pt x="11" y="63"/>
                    <a:pt x="13" y="64"/>
                  </a:cubicBezTo>
                  <a:cubicBezTo>
                    <a:pt x="13" y="64"/>
                    <a:pt x="13" y="64"/>
                    <a:pt x="13" y="64"/>
                  </a:cubicBezTo>
                  <a:cubicBezTo>
                    <a:pt x="16" y="66"/>
                    <a:pt x="22" y="67"/>
                    <a:pt x="29" y="67"/>
                  </a:cubicBezTo>
                  <a:cubicBezTo>
                    <a:pt x="29" y="67"/>
                    <a:pt x="29" y="67"/>
                    <a:pt x="29" y="67"/>
                  </a:cubicBezTo>
                  <a:cubicBezTo>
                    <a:pt x="29" y="67"/>
                    <a:pt x="29" y="67"/>
                    <a:pt x="29" y="67"/>
                  </a:cubicBezTo>
                  <a:cubicBezTo>
                    <a:pt x="29" y="67"/>
                    <a:pt x="29" y="67"/>
                    <a:pt x="29" y="67"/>
                  </a:cubicBezTo>
                  <a:cubicBezTo>
                    <a:pt x="29" y="67"/>
                    <a:pt x="29" y="67"/>
                    <a:pt x="29" y="67"/>
                  </a:cubicBezTo>
                  <a:cubicBezTo>
                    <a:pt x="35" y="67"/>
                    <a:pt x="42" y="66"/>
                    <a:pt x="50" y="62"/>
                  </a:cubicBezTo>
                  <a:cubicBezTo>
                    <a:pt x="50" y="62"/>
                    <a:pt x="50" y="62"/>
                    <a:pt x="50" y="62"/>
                  </a:cubicBezTo>
                  <a:cubicBezTo>
                    <a:pt x="74" y="49"/>
                    <a:pt x="87" y="23"/>
                    <a:pt x="89" y="15"/>
                  </a:cubicBezTo>
                  <a:cubicBezTo>
                    <a:pt x="89" y="15"/>
                    <a:pt x="89" y="15"/>
                    <a:pt x="89" y="15"/>
                  </a:cubicBezTo>
                  <a:cubicBezTo>
                    <a:pt x="81" y="5"/>
                    <a:pt x="81" y="5"/>
                    <a:pt x="81" y="5"/>
                  </a:cubicBezTo>
                  <a:cubicBezTo>
                    <a:pt x="82" y="4"/>
                    <a:pt x="82" y="4"/>
                    <a:pt x="82" y="4"/>
                  </a:cubicBezTo>
                  <a:cubicBezTo>
                    <a:pt x="82" y="3"/>
                    <a:pt x="82" y="3"/>
                    <a:pt x="82" y="3"/>
                  </a:cubicBezTo>
                  <a:cubicBezTo>
                    <a:pt x="83" y="3"/>
                    <a:pt x="83" y="3"/>
                    <a:pt x="83" y="3"/>
                  </a:cubicBezTo>
                  <a:cubicBezTo>
                    <a:pt x="87" y="0"/>
                    <a:pt x="87" y="0"/>
                    <a:pt x="87" y="0"/>
                  </a:cubicBezTo>
                  <a:cubicBezTo>
                    <a:pt x="97" y="13"/>
                    <a:pt x="97" y="13"/>
                    <a:pt x="97" y="13"/>
                  </a:cubicBezTo>
                  <a:cubicBezTo>
                    <a:pt x="97" y="13"/>
                    <a:pt x="97" y="13"/>
                    <a:pt x="97" y="13"/>
                  </a:cubicBezTo>
                  <a:cubicBezTo>
                    <a:pt x="97" y="14"/>
                    <a:pt x="97" y="14"/>
                    <a:pt x="97" y="14"/>
                  </a:cubicBezTo>
                  <a:cubicBezTo>
                    <a:pt x="96" y="25"/>
                    <a:pt x="82" y="53"/>
                    <a:pt x="53" y="69"/>
                  </a:cubicBezTo>
                  <a:cubicBezTo>
                    <a:pt x="53" y="69"/>
                    <a:pt x="53" y="69"/>
                    <a:pt x="53" y="69"/>
                  </a:cubicBezTo>
                  <a:cubicBezTo>
                    <a:pt x="45" y="74"/>
                    <a:pt x="36" y="75"/>
                    <a:pt x="29" y="75"/>
                  </a:cubicBezTo>
                  <a:cubicBezTo>
                    <a:pt x="29" y="75"/>
                    <a:pt x="29" y="75"/>
                    <a:pt x="29" y="75"/>
                  </a:cubicBezTo>
                  <a:cubicBezTo>
                    <a:pt x="29" y="75"/>
                    <a:pt x="29" y="75"/>
                    <a:pt x="29" y="75"/>
                  </a:cubicBezTo>
                  <a:close/>
                  <a:moveTo>
                    <a:pt x="51" y="65"/>
                  </a:moveTo>
                  <a:cubicBezTo>
                    <a:pt x="45" y="69"/>
                    <a:pt x="39" y="71"/>
                    <a:pt x="33" y="71"/>
                  </a:cubicBezTo>
                  <a:cubicBezTo>
                    <a:pt x="33" y="71"/>
                    <a:pt x="33" y="71"/>
                    <a:pt x="33" y="71"/>
                  </a:cubicBezTo>
                  <a:cubicBezTo>
                    <a:pt x="39" y="71"/>
                    <a:pt x="45" y="69"/>
                    <a:pt x="51" y="65"/>
                  </a:cubicBezTo>
                  <a:cubicBezTo>
                    <a:pt x="51" y="65"/>
                    <a:pt x="51" y="65"/>
                    <a:pt x="51" y="65"/>
                  </a:cubicBezTo>
                  <a:cubicBezTo>
                    <a:pt x="52" y="65"/>
                    <a:pt x="53" y="65"/>
                    <a:pt x="53" y="64"/>
                  </a:cubicBezTo>
                  <a:cubicBezTo>
                    <a:pt x="53" y="64"/>
                    <a:pt x="53" y="64"/>
                    <a:pt x="53" y="64"/>
                  </a:cubicBezTo>
                  <a:cubicBezTo>
                    <a:pt x="53" y="65"/>
                    <a:pt x="52" y="65"/>
                    <a:pt x="51" y="65"/>
                  </a:cubicBezTo>
                  <a:close/>
                  <a:moveTo>
                    <a:pt x="12" y="68"/>
                  </a:moveTo>
                  <a:cubicBezTo>
                    <a:pt x="12" y="68"/>
                    <a:pt x="11" y="67"/>
                    <a:pt x="11" y="67"/>
                  </a:cubicBezTo>
                  <a:cubicBezTo>
                    <a:pt x="11" y="67"/>
                    <a:pt x="11" y="67"/>
                    <a:pt x="11" y="67"/>
                  </a:cubicBezTo>
                  <a:cubicBezTo>
                    <a:pt x="8" y="66"/>
                    <a:pt x="7" y="65"/>
                    <a:pt x="6" y="64"/>
                  </a:cubicBezTo>
                  <a:cubicBezTo>
                    <a:pt x="6" y="64"/>
                    <a:pt x="6" y="64"/>
                    <a:pt x="6" y="64"/>
                  </a:cubicBezTo>
                  <a:cubicBezTo>
                    <a:pt x="6" y="64"/>
                    <a:pt x="6" y="64"/>
                    <a:pt x="6" y="64"/>
                  </a:cubicBezTo>
                  <a:cubicBezTo>
                    <a:pt x="7" y="65"/>
                    <a:pt x="9" y="67"/>
                    <a:pt x="12" y="68"/>
                  </a:cubicBezTo>
                  <a:close/>
                  <a:moveTo>
                    <a:pt x="53" y="64"/>
                  </a:moveTo>
                  <a:cubicBezTo>
                    <a:pt x="53" y="64"/>
                    <a:pt x="53" y="64"/>
                    <a:pt x="53" y="64"/>
                  </a:cubicBezTo>
                  <a:cubicBezTo>
                    <a:pt x="53" y="64"/>
                    <a:pt x="53" y="64"/>
                    <a:pt x="53" y="64"/>
                  </a:cubicBezTo>
                  <a:cubicBezTo>
                    <a:pt x="53" y="64"/>
                    <a:pt x="53" y="64"/>
                    <a:pt x="53" y="64"/>
                  </a:cubicBezTo>
                  <a:close/>
                  <a:moveTo>
                    <a:pt x="4" y="63"/>
                  </a:moveTo>
                  <a:cubicBezTo>
                    <a:pt x="3" y="62"/>
                    <a:pt x="3" y="62"/>
                    <a:pt x="3" y="62"/>
                  </a:cubicBezTo>
                  <a:cubicBezTo>
                    <a:pt x="3" y="62"/>
                    <a:pt x="3" y="62"/>
                    <a:pt x="3" y="62"/>
                  </a:cubicBezTo>
                  <a:cubicBezTo>
                    <a:pt x="3" y="62"/>
                    <a:pt x="3" y="62"/>
                    <a:pt x="4" y="63"/>
                  </a:cubicBezTo>
                  <a:close/>
                  <a:moveTo>
                    <a:pt x="72" y="49"/>
                  </a:moveTo>
                  <a:cubicBezTo>
                    <a:pt x="72" y="49"/>
                    <a:pt x="72" y="49"/>
                    <a:pt x="72" y="49"/>
                  </a:cubicBezTo>
                  <a:cubicBezTo>
                    <a:pt x="72" y="49"/>
                    <a:pt x="72" y="49"/>
                    <a:pt x="72" y="49"/>
                  </a:cubicBezTo>
                  <a:cubicBezTo>
                    <a:pt x="72" y="49"/>
                    <a:pt x="72" y="49"/>
                    <a:pt x="72" y="49"/>
                  </a:cubicBezTo>
                  <a:close/>
                  <a:moveTo>
                    <a:pt x="73" y="49"/>
                  </a:moveTo>
                  <a:cubicBezTo>
                    <a:pt x="84" y="37"/>
                    <a:pt x="91" y="24"/>
                    <a:pt x="93" y="17"/>
                  </a:cubicBezTo>
                  <a:cubicBezTo>
                    <a:pt x="93" y="17"/>
                    <a:pt x="93" y="17"/>
                    <a:pt x="93" y="17"/>
                  </a:cubicBezTo>
                  <a:cubicBezTo>
                    <a:pt x="91" y="24"/>
                    <a:pt x="84" y="37"/>
                    <a:pt x="73" y="49"/>
                  </a:cubicBezTo>
                  <a:close/>
                  <a:moveTo>
                    <a:pt x="93" y="14"/>
                  </a:moveTo>
                  <a:cubicBezTo>
                    <a:pt x="93" y="14"/>
                    <a:pt x="93" y="14"/>
                    <a:pt x="93" y="14"/>
                  </a:cubicBezTo>
                  <a:cubicBezTo>
                    <a:pt x="93" y="14"/>
                    <a:pt x="93" y="14"/>
                    <a:pt x="93" y="14"/>
                  </a:cubicBezTo>
                  <a:close/>
                  <a:moveTo>
                    <a:pt x="84" y="7"/>
                  </a:moveTo>
                  <a:cubicBezTo>
                    <a:pt x="84" y="5"/>
                    <a:pt x="84" y="5"/>
                    <a:pt x="84" y="5"/>
                  </a:cubicBezTo>
                  <a:cubicBezTo>
                    <a:pt x="84" y="7"/>
                    <a:pt x="84" y="7"/>
                    <a:pt x="84" y="7"/>
                  </a:cubicBezTo>
                  <a:cubicBezTo>
                    <a:pt x="84" y="5"/>
                    <a:pt x="84" y="5"/>
                    <a:pt x="84" y="5"/>
                  </a:cubicBezTo>
                  <a:cubicBezTo>
                    <a:pt x="84" y="7"/>
                    <a:pt x="84" y="7"/>
                    <a:pt x="8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35" name="Freeform 3898"/>
            <p:cNvSpPr/>
            <p:nvPr>
              <p:custDataLst>
                <p:tags r:id="rId31"/>
              </p:custDataLst>
            </p:nvPr>
          </p:nvSpPr>
          <p:spPr bwMode="auto">
            <a:xfrm>
              <a:off x="2895602" y="1344613"/>
              <a:ext cx="23813" cy="33338"/>
            </a:xfrm>
            <a:custGeom>
              <a:avLst/>
              <a:gdLst>
                <a:gd name="T0" fmla="*/ 0 w 13"/>
                <a:gd name="T1" fmla="*/ 0 h 19"/>
                <a:gd name="T2" fmla="*/ 0 w 13"/>
                <a:gd name="T3" fmla="*/ 0 h 19"/>
                <a:gd name="T4" fmla="*/ 4 w 13"/>
                <a:gd name="T5" fmla="*/ 0 h 19"/>
                <a:gd name="T6" fmla="*/ 4 w 13"/>
                <a:gd name="T7" fmla="*/ 8 h 19"/>
                <a:gd name="T8" fmla="*/ 10 w 13"/>
                <a:gd name="T9" fmla="*/ 1 h 19"/>
                <a:gd name="T10" fmla="*/ 10 w 13"/>
                <a:gd name="T11" fmla="*/ 1 h 19"/>
                <a:gd name="T12" fmla="*/ 13 w 13"/>
                <a:gd name="T13" fmla="*/ 4 h 19"/>
                <a:gd name="T14" fmla="*/ 4 w 13"/>
                <a:gd name="T15" fmla="*/ 14 h 19"/>
                <a:gd name="T16" fmla="*/ 4 w 13"/>
                <a:gd name="T17" fmla="*/ 14 h 19"/>
                <a:gd name="T18" fmla="*/ 0 w 13"/>
                <a:gd name="T19" fmla="*/ 19 h 19"/>
                <a:gd name="T20" fmla="*/ 0 w 1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9">
                  <a:moveTo>
                    <a:pt x="0" y="0"/>
                  </a:moveTo>
                  <a:cubicBezTo>
                    <a:pt x="0" y="0"/>
                    <a:pt x="0" y="0"/>
                    <a:pt x="0" y="0"/>
                  </a:cubicBezTo>
                  <a:cubicBezTo>
                    <a:pt x="4" y="0"/>
                    <a:pt x="4" y="0"/>
                    <a:pt x="4" y="0"/>
                  </a:cubicBezTo>
                  <a:cubicBezTo>
                    <a:pt x="4" y="8"/>
                    <a:pt x="4" y="8"/>
                    <a:pt x="4" y="8"/>
                  </a:cubicBezTo>
                  <a:cubicBezTo>
                    <a:pt x="6" y="5"/>
                    <a:pt x="8" y="3"/>
                    <a:pt x="10" y="1"/>
                  </a:cubicBezTo>
                  <a:cubicBezTo>
                    <a:pt x="10" y="1"/>
                    <a:pt x="10" y="1"/>
                    <a:pt x="10" y="1"/>
                  </a:cubicBezTo>
                  <a:cubicBezTo>
                    <a:pt x="13" y="4"/>
                    <a:pt x="13" y="4"/>
                    <a:pt x="13" y="4"/>
                  </a:cubicBezTo>
                  <a:cubicBezTo>
                    <a:pt x="10" y="7"/>
                    <a:pt x="4" y="14"/>
                    <a:pt x="4" y="14"/>
                  </a:cubicBezTo>
                  <a:cubicBezTo>
                    <a:pt x="4" y="14"/>
                    <a:pt x="4" y="14"/>
                    <a:pt x="4" y="14"/>
                  </a:cubicBezTo>
                  <a:cubicBezTo>
                    <a:pt x="0" y="19"/>
                    <a:pt x="0" y="19"/>
                    <a:pt x="0" y="19"/>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899"/>
            <p:cNvSpPr>
              <a:spLocks noEditPoints="1"/>
            </p:cNvSpPr>
            <p:nvPr>
              <p:custDataLst>
                <p:tags r:id="rId32"/>
              </p:custDataLst>
            </p:nvPr>
          </p:nvSpPr>
          <p:spPr bwMode="auto">
            <a:xfrm>
              <a:off x="2892427" y="1341438"/>
              <a:ext cx="31750" cy="44450"/>
            </a:xfrm>
            <a:custGeom>
              <a:avLst/>
              <a:gdLst>
                <a:gd name="T0" fmla="*/ 0 w 18"/>
                <a:gd name="T1" fmla="*/ 2 h 26"/>
                <a:gd name="T2" fmla="*/ 0 w 18"/>
                <a:gd name="T3" fmla="*/ 0 h 26"/>
                <a:gd name="T4" fmla="*/ 2 w 18"/>
                <a:gd name="T5" fmla="*/ 0 h 26"/>
                <a:gd name="T6" fmla="*/ 2 w 18"/>
                <a:gd name="T7" fmla="*/ 0 h 26"/>
                <a:gd name="T8" fmla="*/ 8 w 18"/>
                <a:gd name="T9" fmla="*/ 0 h 26"/>
                <a:gd name="T10" fmla="*/ 8 w 18"/>
                <a:gd name="T11" fmla="*/ 4 h 26"/>
                <a:gd name="T12" fmla="*/ 11 w 18"/>
                <a:gd name="T13" fmla="*/ 2 h 26"/>
                <a:gd name="T14" fmla="*/ 11 w 18"/>
                <a:gd name="T15" fmla="*/ 2 h 26"/>
                <a:gd name="T16" fmla="*/ 13 w 18"/>
                <a:gd name="T17" fmla="*/ 0 h 26"/>
                <a:gd name="T18" fmla="*/ 18 w 18"/>
                <a:gd name="T19" fmla="*/ 7 h 26"/>
                <a:gd name="T20" fmla="*/ 16 w 18"/>
                <a:gd name="T21" fmla="*/ 8 h 26"/>
                <a:gd name="T22" fmla="*/ 8 w 18"/>
                <a:gd name="T23" fmla="*/ 17 h 26"/>
                <a:gd name="T24" fmla="*/ 8 w 18"/>
                <a:gd name="T25" fmla="*/ 17 h 26"/>
                <a:gd name="T26" fmla="*/ 8 w 18"/>
                <a:gd name="T27" fmla="*/ 17 h 26"/>
                <a:gd name="T28" fmla="*/ 0 w 18"/>
                <a:gd name="T29" fmla="*/ 26 h 26"/>
                <a:gd name="T30" fmla="*/ 0 w 18"/>
                <a:gd name="T31" fmla="*/ 2 h 26"/>
                <a:gd name="T32" fmla="*/ 4 w 18"/>
                <a:gd name="T33" fmla="*/ 15 h 26"/>
                <a:gd name="T34" fmla="*/ 4 w 18"/>
                <a:gd name="T35" fmla="*/ 15 h 26"/>
                <a:gd name="T36" fmla="*/ 4 w 18"/>
                <a:gd name="T37" fmla="*/ 15 h 26"/>
                <a:gd name="T38" fmla="*/ 4 w 18"/>
                <a:gd name="T39" fmla="*/ 15 h 26"/>
                <a:gd name="T40" fmla="*/ 4 w 18"/>
                <a:gd name="T41" fmla="*/ 15 h 26"/>
                <a:gd name="T42" fmla="*/ 5 w 18"/>
                <a:gd name="T43" fmla="*/ 14 h 26"/>
                <a:gd name="T44" fmla="*/ 5 w 18"/>
                <a:gd name="T45" fmla="*/ 14 h 26"/>
                <a:gd name="T46" fmla="*/ 8 w 18"/>
                <a:gd name="T47" fmla="*/ 11 h 26"/>
                <a:gd name="T48" fmla="*/ 8 w 18"/>
                <a:gd name="T49" fmla="*/ 11 h 26"/>
                <a:gd name="T50" fmla="*/ 4 w 18"/>
                <a:gd name="T51" fmla="*/ 15 h 26"/>
                <a:gd name="T52" fmla="*/ 4 w 18"/>
                <a:gd name="T53" fmla="*/ 4 h 26"/>
                <a:gd name="T54" fmla="*/ 4 w 18"/>
                <a:gd name="T55" fmla="*/ 4 h 26"/>
                <a:gd name="T56" fmla="*/ 4 w 18"/>
                <a:gd name="T57" fmla="*/ 15 h 26"/>
                <a:gd name="T58" fmla="*/ 8 w 18"/>
                <a:gd name="T59" fmla="*/ 11 h 26"/>
                <a:gd name="T60" fmla="*/ 9 w 18"/>
                <a:gd name="T61" fmla="*/ 9 h 26"/>
                <a:gd name="T62" fmla="*/ 9 w 18"/>
                <a:gd name="T63" fmla="*/ 9 h 26"/>
                <a:gd name="T64" fmla="*/ 8 w 18"/>
                <a:gd name="T65"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6">
                  <a:moveTo>
                    <a:pt x="0" y="2"/>
                  </a:moveTo>
                  <a:cubicBezTo>
                    <a:pt x="0" y="0"/>
                    <a:pt x="0" y="0"/>
                    <a:pt x="0" y="0"/>
                  </a:cubicBezTo>
                  <a:cubicBezTo>
                    <a:pt x="2" y="0"/>
                    <a:pt x="2" y="0"/>
                    <a:pt x="2" y="0"/>
                  </a:cubicBezTo>
                  <a:cubicBezTo>
                    <a:pt x="2" y="0"/>
                    <a:pt x="2" y="0"/>
                    <a:pt x="2" y="0"/>
                  </a:cubicBezTo>
                  <a:cubicBezTo>
                    <a:pt x="8" y="0"/>
                    <a:pt x="8" y="0"/>
                    <a:pt x="8" y="0"/>
                  </a:cubicBezTo>
                  <a:cubicBezTo>
                    <a:pt x="8" y="4"/>
                    <a:pt x="8" y="4"/>
                    <a:pt x="8" y="4"/>
                  </a:cubicBezTo>
                  <a:cubicBezTo>
                    <a:pt x="9" y="3"/>
                    <a:pt x="10" y="2"/>
                    <a:pt x="11" y="2"/>
                  </a:cubicBezTo>
                  <a:cubicBezTo>
                    <a:pt x="11" y="2"/>
                    <a:pt x="11" y="2"/>
                    <a:pt x="11" y="2"/>
                  </a:cubicBezTo>
                  <a:cubicBezTo>
                    <a:pt x="13" y="0"/>
                    <a:pt x="13" y="0"/>
                    <a:pt x="13" y="0"/>
                  </a:cubicBezTo>
                  <a:cubicBezTo>
                    <a:pt x="18" y="7"/>
                    <a:pt x="18" y="7"/>
                    <a:pt x="18" y="7"/>
                  </a:cubicBezTo>
                  <a:cubicBezTo>
                    <a:pt x="16" y="8"/>
                    <a:pt x="16" y="8"/>
                    <a:pt x="16" y="8"/>
                  </a:cubicBezTo>
                  <a:cubicBezTo>
                    <a:pt x="14" y="9"/>
                    <a:pt x="9" y="15"/>
                    <a:pt x="8" y="17"/>
                  </a:cubicBezTo>
                  <a:cubicBezTo>
                    <a:pt x="8" y="17"/>
                    <a:pt x="8" y="17"/>
                    <a:pt x="8" y="17"/>
                  </a:cubicBezTo>
                  <a:cubicBezTo>
                    <a:pt x="8" y="17"/>
                    <a:pt x="8" y="17"/>
                    <a:pt x="8" y="17"/>
                  </a:cubicBezTo>
                  <a:cubicBezTo>
                    <a:pt x="0" y="26"/>
                    <a:pt x="0" y="26"/>
                    <a:pt x="0" y="26"/>
                  </a:cubicBezTo>
                  <a:cubicBezTo>
                    <a:pt x="0" y="2"/>
                    <a:pt x="0" y="2"/>
                    <a:pt x="0" y="2"/>
                  </a:cubicBezTo>
                  <a:close/>
                  <a:moveTo>
                    <a:pt x="4" y="15"/>
                  </a:moveTo>
                  <a:cubicBezTo>
                    <a:pt x="4" y="15"/>
                    <a:pt x="4" y="15"/>
                    <a:pt x="4" y="15"/>
                  </a:cubicBezTo>
                  <a:cubicBezTo>
                    <a:pt x="4" y="15"/>
                    <a:pt x="4" y="15"/>
                    <a:pt x="4" y="15"/>
                  </a:cubicBezTo>
                  <a:cubicBezTo>
                    <a:pt x="4" y="15"/>
                    <a:pt x="4" y="15"/>
                    <a:pt x="4" y="15"/>
                  </a:cubicBezTo>
                  <a:cubicBezTo>
                    <a:pt x="4" y="15"/>
                    <a:pt x="4" y="15"/>
                    <a:pt x="4" y="15"/>
                  </a:cubicBezTo>
                  <a:cubicBezTo>
                    <a:pt x="4" y="14"/>
                    <a:pt x="5" y="14"/>
                    <a:pt x="5" y="14"/>
                  </a:cubicBezTo>
                  <a:cubicBezTo>
                    <a:pt x="5" y="14"/>
                    <a:pt x="5" y="14"/>
                    <a:pt x="5" y="14"/>
                  </a:cubicBezTo>
                  <a:cubicBezTo>
                    <a:pt x="6" y="13"/>
                    <a:pt x="7" y="12"/>
                    <a:pt x="8" y="11"/>
                  </a:cubicBezTo>
                  <a:cubicBezTo>
                    <a:pt x="8" y="11"/>
                    <a:pt x="8" y="11"/>
                    <a:pt x="8" y="11"/>
                  </a:cubicBezTo>
                  <a:cubicBezTo>
                    <a:pt x="4" y="15"/>
                    <a:pt x="4" y="15"/>
                    <a:pt x="4" y="15"/>
                  </a:cubicBezTo>
                  <a:cubicBezTo>
                    <a:pt x="4" y="4"/>
                    <a:pt x="4" y="4"/>
                    <a:pt x="4" y="4"/>
                  </a:cubicBezTo>
                  <a:cubicBezTo>
                    <a:pt x="4" y="4"/>
                    <a:pt x="4" y="4"/>
                    <a:pt x="4" y="4"/>
                  </a:cubicBezTo>
                  <a:cubicBezTo>
                    <a:pt x="4" y="15"/>
                    <a:pt x="4" y="15"/>
                    <a:pt x="4" y="15"/>
                  </a:cubicBezTo>
                  <a:close/>
                  <a:moveTo>
                    <a:pt x="8" y="11"/>
                  </a:moveTo>
                  <a:cubicBezTo>
                    <a:pt x="8" y="10"/>
                    <a:pt x="9" y="10"/>
                    <a:pt x="9" y="9"/>
                  </a:cubicBezTo>
                  <a:cubicBezTo>
                    <a:pt x="9" y="9"/>
                    <a:pt x="9" y="9"/>
                    <a:pt x="9" y="9"/>
                  </a:cubicBezTo>
                  <a:cubicBezTo>
                    <a:pt x="9" y="10"/>
                    <a:pt x="8" y="10"/>
                    <a:pt x="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900"/>
            <p:cNvSpPr/>
            <p:nvPr>
              <p:custDataLst>
                <p:tags r:id="rId33"/>
              </p:custDataLst>
            </p:nvPr>
          </p:nvSpPr>
          <p:spPr bwMode="auto">
            <a:xfrm>
              <a:off x="2892427" y="1246188"/>
              <a:ext cx="11113" cy="169863"/>
            </a:xfrm>
            <a:custGeom>
              <a:avLst/>
              <a:gdLst>
                <a:gd name="T0" fmla="*/ 0 w 7"/>
                <a:gd name="T1" fmla="*/ 0 h 107"/>
                <a:gd name="T2" fmla="*/ 5 w 7"/>
                <a:gd name="T3" fmla="*/ 0 h 107"/>
                <a:gd name="T4" fmla="*/ 7 w 7"/>
                <a:gd name="T5" fmla="*/ 107 h 107"/>
                <a:gd name="T6" fmla="*/ 2 w 7"/>
                <a:gd name="T7" fmla="*/ 107 h 107"/>
                <a:gd name="T8" fmla="*/ 0 w 7"/>
                <a:gd name="T9" fmla="*/ 0 h 107"/>
                <a:gd name="T10" fmla="*/ 0 w 7"/>
                <a:gd name="T11" fmla="*/ 0 h 107"/>
              </a:gdLst>
              <a:ahLst/>
              <a:cxnLst>
                <a:cxn ang="0">
                  <a:pos x="T0" y="T1"/>
                </a:cxn>
                <a:cxn ang="0">
                  <a:pos x="T2" y="T3"/>
                </a:cxn>
                <a:cxn ang="0">
                  <a:pos x="T4" y="T5"/>
                </a:cxn>
                <a:cxn ang="0">
                  <a:pos x="T6" y="T7"/>
                </a:cxn>
                <a:cxn ang="0">
                  <a:pos x="T8" y="T9"/>
                </a:cxn>
                <a:cxn ang="0">
                  <a:pos x="T10" y="T11"/>
                </a:cxn>
              </a:cxnLst>
              <a:rect l="0" t="0" r="r" b="b"/>
              <a:pathLst>
                <a:path w="7" h="107">
                  <a:moveTo>
                    <a:pt x="0" y="0"/>
                  </a:moveTo>
                  <a:lnTo>
                    <a:pt x="5" y="0"/>
                  </a:lnTo>
                  <a:lnTo>
                    <a:pt x="7" y="107"/>
                  </a:lnTo>
                  <a:lnTo>
                    <a:pt x="2" y="107"/>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901"/>
            <p:cNvSpPr>
              <a:spLocks noEditPoints="1"/>
            </p:cNvSpPr>
            <p:nvPr>
              <p:custDataLst>
                <p:tags r:id="rId34"/>
              </p:custDataLst>
            </p:nvPr>
          </p:nvSpPr>
          <p:spPr bwMode="auto">
            <a:xfrm>
              <a:off x="2889252" y="1243013"/>
              <a:ext cx="17463" cy="176213"/>
            </a:xfrm>
            <a:custGeom>
              <a:avLst/>
              <a:gdLst>
                <a:gd name="T0" fmla="*/ 0 w 11"/>
                <a:gd name="T1" fmla="*/ 2 h 111"/>
                <a:gd name="T2" fmla="*/ 2 w 11"/>
                <a:gd name="T3" fmla="*/ 2 h 111"/>
                <a:gd name="T4" fmla="*/ 2 w 11"/>
                <a:gd name="T5" fmla="*/ 5 h 111"/>
                <a:gd name="T6" fmla="*/ 2 w 11"/>
                <a:gd name="T7" fmla="*/ 2 h 111"/>
                <a:gd name="T8" fmla="*/ 0 w 11"/>
                <a:gd name="T9" fmla="*/ 2 h 111"/>
                <a:gd name="T10" fmla="*/ 0 w 11"/>
                <a:gd name="T11" fmla="*/ 0 h 111"/>
                <a:gd name="T12" fmla="*/ 9 w 11"/>
                <a:gd name="T13" fmla="*/ 0 h 111"/>
                <a:gd name="T14" fmla="*/ 11 w 11"/>
                <a:gd name="T15" fmla="*/ 111 h 111"/>
                <a:gd name="T16" fmla="*/ 2 w 11"/>
                <a:gd name="T17" fmla="*/ 111 h 111"/>
                <a:gd name="T18" fmla="*/ 0 w 11"/>
                <a:gd name="T19" fmla="*/ 2 h 111"/>
                <a:gd name="T20" fmla="*/ 0 w 11"/>
                <a:gd name="T21" fmla="*/ 2 h 111"/>
                <a:gd name="T22" fmla="*/ 7 w 11"/>
                <a:gd name="T23" fmla="*/ 107 h 111"/>
                <a:gd name="T24" fmla="*/ 4 w 11"/>
                <a:gd name="T25" fmla="*/ 5 h 111"/>
                <a:gd name="T26" fmla="*/ 4 w 11"/>
                <a:gd name="T27" fmla="*/ 5 h 111"/>
                <a:gd name="T28" fmla="*/ 7 w 11"/>
                <a:gd name="T29" fmla="*/ 107 h 111"/>
                <a:gd name="T30" fmla="*/ 7 w 11"/>
                <a:gd name="T31" fmla="*/ 10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11">
                  <a:moveTo>
                    <a:pt x="0" y="2"/>
                  </a:moveTo>
                  <a:lnTo>
                    <a:pt x="2" y="2"/>
                  </a:lnTo>
                  <a:lnTo>
                    <a:pt x="2" y="5"/>
                  </a:lnTo>
                  <a:lnTo>
                    <a:pt x="2" y="2"/>
                  </a:lnTo>
                  <a:lnTo>
                    <a:pt x="0" y="2"/>
                  </a:lnTo>
                  <a:lnTo>
                    <a:pt x="0" y="0"/>
                  </a:lnTo>
                  <a:lnTo>
                    <a:pt x="9" y="0"/>
                  </a:lnTo>
                  <a:lnTo>
                    <a:pt x="11" y="111"/>
                  </a:lnTo>
                  <a:lnTo>
                    <a:pt x="2" y="111"/>
                  </a:lnTo>
                  <a:lnTo>
                    <a:pt x="0" y="2"/>
                  </a:lnTo>
                  <a:lnTo>
                    <a:pt x="0" y="2"/>
                  </a:lnTo>
                  <a:close/>
                  <a:moveTo>
                    <a:pt x="7" y="107"/>
                  </a:moveTo>
                  <a:lnTo>
                    <a:pt x="4" y="5"/>
                  </a:lnTo>
                  <a:lnTo>
                    <a:pt x="4" y="5"/>
                  </a:lnTo>
                  <a:lnTo>
                    <a:pt x="7" y="107"/>
                  </a:lnTo>
                  <a:lnTo>
                    <a:pt x="7"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902"/>
            <p:cNvSpPr/>
            <p:nvPr>
              <p:custDataLst>
                <p:tags r:id="rId35"/>
              </p:custDataLst>
            </p:nvPr>
          </p:nvSpPr>
          <p:spPr bwMode="auto">
            <a:xfrm>
              <a:off x="2663827" y="1736726"/>
              <a:ext cx="41275" cy="298450"/>
            </a:xfrm>
            <a:custGeom>
              <a:avLst/>
              <a:gdLst>
                <a:gd name="T0" fmla="*/ 0 w 26"/>
                <a:gd name="T1" fmla="*/ 184 h 188"/>
                <a:gd name="T2" fmla="*/ 20 w 26"/>
                <a:gd name="T3" fmla="*/ 183 h 188"/>
                <a:gd name="T4" fmla="*/ 10 w 26"/>
                <a:gd name="T5" fmla="*/ 0 h 188"/>
                <a:gd name="T6" fmla="*/ 15 w 26"/>
                <a:gd name="T7" fmla="*/ 0 h 188"/>
                <a:gd name="T8" fmla="*/ 26 w 26"/>
                <a:gd name="T9" fmla="*/ 186 h 188"/>
                <a:gd name="T10" fmla="*/ 0 w 26"/>
                <a:gd name="T11" fmla="*/ 188 h 188"/>
                <a:gd name="T12" fmla="*/ 0 w 26"/>
                <a:gd name="T13" fmla="*/ 184 h 188"/>
                <a:gd name="T14" fmla="*/ 0 w 26"/>
                <a:gd name="T15" fmla="*/ 184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88">
                  <a:moveTo>
                    <a:pt x="0" y="184"/>
                  </a:moveTo>
                  <a:lnTo>
                    <a:pt x="20" y="183"/>
                  </a:lnTo>
                  <a:lnTo>
                    <a:pt x="10" y="0"/>
                  </a:lnTo>
                  <a:lnTo>
                    <a:pt x="15" y="0"/>
                  </a:lnTo>
                  <a:lnTo>
                    <a:pt x="26" y="186"/>
                  </a:lnTo>
                  <a:lnTo>
                    <a:pt x="0" y="188"/>
                  </a:lnTo>
                  <a:lnTo>
                    <a:pt x="0" y="184"/>
                  </a:lnTo>
                  <a:lnTo>
                    <a:pt x="0" y="1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903"/>
            <p:cNvSpPr>
              <a:spLocks noEditPoints="1"/>
            </p:cNvSpPr>
            <p:nvPr>
              <p:custDataLst>
                <p:tags r:id="rId36"/>
              </p:custDataLst>
            </p:nvPr>
          </p:nvSpPr>
          <p:spPr bwMode="auto">
            <a:xfrm>
              <a:off x="2660652" y="1731963"/>
              <a:ext cx="47625" cy="307975"/>
            </a:xfrm>
            <a:custGeom>
              <a:avLst/>
              <a:gdLst>
                <a:gd name="T0" fmla="*/ 0 w 30"/>
                <a:gd name="T1" fmla="*/ 191 h 194"/>
                <a:gd name="T2" fmla="*/ 0 w 30"/>
                <a:gd name="T3" fmla="*/ 187 h 194"/>
                <a:gd name="T4" fmla="*/ 2 w 30"/>
                <a:gd name="T5" fmla="*/ 187 h 194"/>
                <a:gd name="T6" fmla="*/ 2 w 30"/>
                <a:gd name="T7" fmla="*/ 189 h 194"/>
                <a:gd name="T8" fmla="*/ 2 w 30"/>
                <a:gd name="T9" fmla="*/ 187 h 194"/>
                <a:gd name="T10" fmla="*/ 0 w 30"/>
                <a:gd name="T11" fmla="*/ 187 h 194"/>
                <a:gd name="T12" fmla="*/ 0 w 30"/>
                <a:gd name="T13" fmla="*/ 185 h 194"/>
                <a:gd name="T14" fmla="*/ 20 w 30"/>
                <a:gd name="T15" fmla="*/ 184 h 194"/>
                <a:gd name="T16" fmla="*/ 10 w 30"/>
                <a:gd name="T17" fmla="*/ 0 h 194"/>
                <a:gd name="T18" fmla="*/ 18 w 30"/>
                <a:gd name="T19" fmla="*/ 0 h 194"/>
                <a:gd name="T20" fmla="*/ 30 w 30"/>
                <a:gd name="T21" fmla="*/ 191 h 194"/>
                <a:gd name="T22" fmla="*/ 0 w 30"/>
                <a:gd name="T23" fmla="*/ 194 h 194"/>
                <a:gd name="T24" fmla="*/ 0 w 30"/>
                <a:gd name="T25" fmla="*/ 191 h 194"/>
                <a:gd name="T26" fmla="*/ 0 w 30"/>
                <a:gd name="T27" fmla="*/ 191 h 194"/>
                <a:gd name="T28" fmla="*/ 24 w 30"/>
                <a:gd name="T29" fmla="*/ 188 h 194"/>
                <a:gd name="T30" fmla="*/ 24 w 30"/>
                <a:gd name="T31" fmla="*/ 188 h 194"/>
                <a:gd name="T32" fmla="*/ 18 w 30"/>
                <a:gd name="T33" fmla="*/ 64 h 194"/>
                <a:gd name="T34" fmla="*/ 24 w 30"/>
                <a:gd name="T35" fmla="*/ 188 h 194"/>
                <a:gd name="T36" fmla="*/ 24 w 30"/>
                <a:gd name="T37" fmla="*/ 18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194">
                  <a:moveTo>
                    <a:pt x="0" y="191"/>
                  </a:moveTo>
                  <a:lnTo>
                    <a:pt x="0" y="187"/>
                  </a:lnTo>
                  <a:lnTo>
                    <a:pt x="2" y="187"/>
                  </a:lnTo>
                  <a:lnTo>
                    <a:pt x="2" y="189"/>
                  </a:lnTo>
                  <a:lnTo>
                    <a:pt x="2" y="187"/>
                  </a:lnTo>
                  <a:lnTo>
                    <a:pt x="0" y="187"/>
                  </a:lnTo>
                  <a:lnTo>
                    <a:pt x="0" y="185"/>
                  </a:lnTo>
                  <a:lnTo>
                    <a:pt x="20" y="184"/>
                  </a:lnTo>
                  <a:lnTo>
                    <a:pt x="10" y="0"/>
                  </a:lnTo>
                  <a:lnTo>
                    <a:pt x="18" y="0"/>
                  </a:lnTo>
                  <a:lnTo>
                    <a:pt x="30" y="191"/>
                  </a:lnTo>
                  <a:lnTo>
                    <a:pt x="0" y="194"/>
                  </a:lnTo>
                  <a:lnTo>
                    <a:pt x="0" y="191"/>
                  </a:lnTo>
                  <a:lnTo>
                    <a:pt x="0" y="191"/>
                  </a:lnTo>
                  <a:close/>
                  <a:moveTo>
                    <a:pt x="24" y="188"/>
                  </a:moveTo>
                  <a:lnTo>
                    <a:pt x="24" y="188"/>
                  </a:lnTo>
                  <a:lnTo>
                    <a:pt x="18" y="64"/>
                  </a:lnTo>
                  <a:lnTo>
                    <a:pt x="24" y="188"/>
                  </a:lnTo>
                  <a:lnTo>
                    <a:pt x="24" y="1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04"/>
            <p:cNvSpPr>
              <a:spLocks noEditPoints="1"/>
            </p:cNvSpPr>
            <p:nvPr>
              <p:custDataLst>
                <p:tags r:id="rId37"/>
              </p:custDataLst>
            </p:nvPr>
          </p:nvSpPr>
          <p:spPr bwMode="auto">
            <a:xfrm>
              <a:off x="2709864" y="1735138"/>
              <a:ext cx="76200" cy="292100"/>
            </a:xfrm>
            <a:custGeom>
              <a:avLst/>
              <a:gdLst>
                <a:gd name="T0" fmla="*/ 0 w 48"/>
                <a:gd name="T1" fmla="*/ 1 h 184"/>
                <a:gd name="T2" fmla="*/ 4 w 48"/>
                <a:gd name="T3" fmla="*/ 0 h 184"/>
                <a:gd name="T4" fmla="*/ 18 w 48"/>
                <a:gd name="T5" fmla="*/ 178 h 184"/>
                <a:gd name="T6" fmla="*/ 47 w 48"/>
                <a:gd name="T7" fmla="*/ 169 h 184"/>
                <a:gd name="T8" fmla="*/ 48 w 48"/>
                <a:gd name="T9" fmla="*/ 173 h 184"/>
                <a:gd name="T10" fmla="*/ 13 w 48"/>
                <a:gd name="T11" fmla="*/ 184 h 184"/>
                <a:gd name="T12" fmla="*/ 0 w 48"/>
                <a:gd name="T13" fmla="*/ 1 h 184"/>
                <a:gd name="T14" fmla="*/ 0 w 48"/>
                <a:gd name="T15" fmla="*/ 1 h 184"/>
                <a:gd name="T16" fmla="*/ 0 w 48"/>
                <a:gd name="T17" fmla="*/ 1 h 184"/>
                <a:gd name="T18" fmla="*/ 0 w 48"/>
                <a:gd name="T19" fmla="*/ 1 h 184"/>
                <a:gd name="T20" fmla="*/ 0 w 48"/>
                <a:gd name="T21" fmla="*/ 1 h 184"/>
                <a:gd name="T22" fmla="*/ 0 w 48"/>
                <a:gd name="T23" fmla="*/ 1 h 184"/>
                <a:gd name="T24" fmla="*/ 0 w 48"/>
                <a:gd name="T25" fmla="*/ 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184">
                  <a:moveTo>
                    <a:pt x="0" y="1"/>
                  </a:moveTo>
                  <a:lnTo>
                    <a:pt x="4" y="0"/>
                  </a:lnTo>
                  <a:lnTo>
                    <a:pt x="18" y="178"/>
                  </a:lnTo>
                  <a:lnTo>
                    <a:pt x="47" y="169"/>
                  </a:lnTo>
                  <a:lnTo>
                    <a:pt x="48" y="173"/>
                  </a:lnTo>
                  <a:lnTo>
                    <a:pt x="13" y="184"/>
                  </a:lnTo>
                  <a:lnTo>
                    <a:pt x="0" y="1"/>
                  </a:lnTo>
                  <a:lnTo>
                    <a:pt x="0" y="1"/>
                  </a:lnTo>
                  <a:close/>
                  <a:moveTo>
                    <a:pt x="0" y="1"/>
                  </a:moveTo>
                  <a:lnTo>
                    <a:pt x="0" y="1"/>
                  </a:lnTo>
                  <a:lnTo>
                    <a:pt x="0" y="1"/>
                  </a:lnTo>
                  <a:lnTo>
                    <a:pt x="0" y="1"/>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05"/>
            <p:cNvSpPr>
              <a:spLocks noEditPoints="1"/>
            </p:cNvSpPr>
            <p:nvPr>
              <p:custDataLst>
                <p:tags r:id="rId38"/>
              </p:custDataLst>
            </p:nvPr>
          </p:nvSpPr>
          <p:spPr bwMode="auto">
            <a:xfrm>
              <a:off x="2706689" y="1730376"/>
              <a:ext cx="82550" cy="301625"/>
            </a:xfrm>
            <a:custGeom>
              <a:avLst/>
              <a:gdLst>
                <a:gd name="T0" fmla="*/ 0 w 52"/>
                <a:gd name="T1" fmla="*/ 4 h 190"/>
                <a:gd name="T2" fmla="*/ 2 w 52"/>
                <a:gd name="T3" fmla="*/ 4 h 190"/>
                <a:gd name="T4" fmla="*/ 3 w 52"/>
                <a:gd name="T5" fmla="*/ 5 h 190"/>
                <a:gd name="T6" fmla="*/ 2 w 52"/>
                <a:gd name="T7" fmla="*/ 4 h 190"/>
                <a:gd name="T8" fmla="*/ 0 w 52"/>
                <a:gd name="T9" fmla="*/ 4 h 190"/>
                <a:gd name="T10" fmla="*/ 0 w 52"/>
                <a:gd name="T11" fmla="*/ 1 h 190"/>
                <a:gd name="T12" fmla="*/ 9 w 52"/>
                <a:gd name="T13" fmla="*/ 0 h 190"/>
                <a:gd name="T14" fmla="*/ 22 w 52"/>
                <a:gd name="T15" fmla="*/ 178 h 190"/>
                <a:gd name="T16" fmla="*/ 50 w 52"/>
                <a:gd name="T17" fmla="*/ 168 h 190"/>
                <a:gd name="T18" fmla="*/ 52 w 52"/>
                <a:gd name="T19" fmla="*/ 177 h 190"/>
                <a:gd name="T20" fmla="*/ 13 w 52"/>
                <a:gd name="T21" fmla="*/ 190 h 190"/>
                <a:gd name="T22" fmla="*/ 0 w 52"/>
                <a:gd name="T23" fmla="*/ 4 h 190"/>
                <a:gd name="T24" fmla="*/ 0 w 52"/>
                <a:gd name="T25" fmla="*/ 4 h 190"/>
                <a:gd name="T26" fmla="*/ 17 w 52"/>
                <a:gd name="T27" fmla="*/ 184 h 190"/>
                <a:gd name="T28" fmla="*/ 17 w 52"/>
                <a:gd name="T29" fmla="*/ 184 h 190"/>
                <a:gd name="T30" fmla="*/ 6 w 52"/>
                <a:gd name="T31" fmla="*/ 28 h 190"/>
                <a:gd name="T32" fmla="*/ 17 w 52"/>
                <a:gd name="T33" fmla="*/ 184 h 190"/>
                <a:gd name="T34" fmla="*/ 17 w 52"/>
                <a:gd name="T35" fmla="*/ 1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90">
                  <a:moveTo>
                    <a:pt x="0" y="4"/>
                  </a:moveTo>
                  <a:lnTo>
                    <a:pt x="2" y="4"/>
                  </a:lnTo>
                  <a:lnTo>
                    <a:pt x="3" y="5"/>
                  </a:lnTo>
                  <a:lnTo>
                    <a:pt x="2" y="4"/>
                  </a:lnTo>
                  <a:lnTo>
                    <a:pt x="0" y="4"/>
                  </a:lnTo>
                  <a:lnTo>
                    <a:pt x="0" y="1"/>
                  </a:lnTo>
                  <a:lnTo>
                    <a:pt x="9" y="0"/>
                  </a:lnTo>
                  <a:lnTo>
                    <a:pt x="22" y="178"/>
                  </a:lnTo>
                  <a:lnTo>
                    <a:pt x="50" y="168"/>
                  </a:lnTo>
                  <a:lnTo>
                    <a:pt x="52" y="177"/>
                  </a:lnTo>
                  <a:lnTo>
                    <a:pt x="13" y="190"/>
                  </a:lnTo>
                  <a:lnTo>
                    <a:pt x="0" y="4"/>
                  </a:lnTo>
                  <a:lnTo>
                    <a:pt x="0" y="4"/>
                  </a:lnTo>
                  <a:close/>
                  <a:moveTo>
                    <a:pt x="17" y="184"/>
                  </a:moveTo>
                  <a:lnTo>
                    <a:pt x="17" y="184"/>
                  </a:lnTo>
                  <a:lnTo>
                    <a:pt x="6" y="28"/>
                  </a:lnTo>
                  <a:lnTo>
                    <a:pt x="17" y="184"/>
                  </a:lnTo>
                  <a:lnTo>
                    <a:pt x="17" y="1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907"/>
            <p:cNvSpPr>
              <a:spLocks noEditPoints="1"/>
            </p:cNvSpPr>
            <p:nvPr>
              <p:custDataLst>
                <p:tags r:id="rId39"/>
              </p:custDataLst>
            </p:nvPr>
          </p:nvSpPr>
          <p:spPr bwMode="auto">
            <a:xfrm>
              <a:off x="2759078" y="925513"/>
              <a:ext cx="380751" cy="328613"/>
            </a:xfrm>
            <a:custGeom>
              <a:avLst/>
              <a:gdLst>
                <a:gd name="T0" fmla="*/ 1 w 185"/>
                <a:gd name="T1" fmla="*/ 14 h 234"/>
                <a:gd name="T2" fmla="*/ 3 w 185"/>
                <a:gd name="T3" fmla="*/ 14 h 234"/>
                <a:gd name="T4" fmla="*/ 6 w 185"/>
                <a:gd name="T5" fmla="*/ 14 h 234"/>
                <a:gd name="T6" fmla="*/ 3 w 185"/>
                <a:gd name="T7" fmla="*/ 14 h 234"/>
                <a:gd name="T8" fmla="*/ 1 w 185"/>
                <a:gd name="T9" fmla="*/ 14 h 234"/>
                <a:gd name="T10" fmla="*/ 0 w 185"/>
                <a:gd name="T11" fmla="*/ 10 h 234"/>
                <a:gd name="T12" fmla="*/ 180 w 185"/>
                <a:gd name="T13" fmla="*/ 0 h 234"/>
                <a:gd name="T14" fmla="*/ 185 w 185"/>
                <a:gd name="T15" fmla="*/ 227 h 234"/>
                <a:gd name="T16" fmla="*/ 18 w 185"/>
                <a:gd name="T17" fmla="*/ 234 h 234"/>
                <a:gd name="T18" fmla="*/ 1 w 185"/>
                <a:gd name="T19" fmla="*/ 14 h 234"/>
                <a:gd name="T20" fmla="*/ 1 w 185"/>
                <a:gd name="T21" fmla="*/ 14 h 234"/>
                <a:gd name="T22" fmla="*/ 22 w 185"/>
                <a:gd name="T23" fmla="*/ 229 h 234"/>
                <a:gd name="T24" fmla="*/ 59 w 185"/>
                <a:gd name="T25" fmla="*/ 227 h 234"/>
                <a:gd name="T26" fmla="*/ 24 w 185"/>
                <a:gd name="T27" fmla="*/ 229 h 234"/>
                <a:gd name="T28" fmla="*/ 22 w 185"/>
                <a:gd name="T29" fmla="*/ 229 h 234"/>
                <a:gd name="T30" fmla="*/ 13 w 185"/>
                <a:gd name="T31" fmla="*/ 117 h 234"/>
                <a:gd name="T32" fmla="*/ 22 w 185"/>
                <a:gd name="T33" fmla="*/ 229 h 234"/>
                <a:gd name="T34" fmla="*/ 22 w 185"/>
                <a:gd name="T35" fmla="*/ 229 h 234"/>
                <a:gd name="T36" fmla="*/ 23 w 185"/>
                <a:gd name="T37" fmla="*/ 227 h 234"/>
                <a:gd name="T38" fmla="*/ 25 w 185"/>
                <a:gd name="T39" fmla="*/ 227 h 234"/>
                <a:gd name="T40" fmla="*/ 23 w 185"/>
                <a:gd name="T41" fmla="*/ 227 h 234"/>
                <a:gd name="T42" fmla="*/ 23 w 185"/>
                <a:gd name="T43" fmla="*/ 227 h 234"/>
                <a:gd name="T44" fmla="*/ 10 w 185"/>
                <a:gd name="T45" fmla="*/ 19 h 234"/>
                <a:gd name="T46" fmla="*/ 25 w 185"/>
                <a:gd name="T47" fmla="*/ 225 h 234"/>
                <a:gd name="T48" fmla="*/ 177 w 185"/>
                <a:gd name="T49" fmla="*/ 218 h 234"/>
                <a:gd name="T50" fmla="*/ 171 w 185"/>
                <a:gd name="T51" fmla="*/ 9 h 234"/>
                <a:gd name="T52" fmla="*/ 10 w 185"/>
                <a:gd name="T53" fmla="*/ 19 h 234"/>
                <a:gd name="T54" fmla="*/ 10 w 185"/>
                <a:gd name="T55" fmla="*/ 19 h 234"/>
                <a:gd name="T56" fmla="*/ 181 w 185"/>
                <a:gd name="T57" fmla="*/ 223 h 234"/>
                <a:gd name="T58" fmla="*/ 176 w 185"/>
                <a:gd name="T59" fmla="*/ 4 h 234"/>
                <a:gd name="T60" fmla="*/ 176 w 185"/>
                <a:gd name="T61" fmla="*/ 4 h 234"/>
                <a:gd name="T62" fmla="*/ 181 w 185"/>
                <a:gd name="T63" fmla="*/ 223 h 234"/>
                <a:gd name="T64" fmla="*/ 181 w 185"/>
                <a:gd name="T65" fmla="*/ 22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5" h="234">
                  <a:moveTo>
                    <a:pt x="1" y="14"/>
                  </a:moveTo>
                  <a:lnTo>
                    <a:pt x="3" y="14"/>
                  </a:lnTo>
                  <a:lnTo>
                    <a:pt x="6" y="14"/>
                  </a:lnTo>
                  <a:lnTo>
                    <a:pt x="3" y="14"/>
                  </a:lnTo>
                  <a:lnTo>
                    <a:pt x="1" y="14"/>
                  </a:lnTo>
                  <a:lnTo>
                    <a:pt x="0" y="10"/>
                  </a:lnTo>
                  <a:lnTo>
                    <a:pt x="180" y="0"/>
                  </a:lnTo>
                  <a:lnTo>
                    <a:pt x="185" y="227"/>
                  </a:lnTo>
                  <a:lnTo>
                    <a:pt x="18" y="234"/>
                  </a:lnTo>
                  <a:lnTo>
                    <a:pt x="1" y="14"/>
                  </a:lnTo>
                  <a:lnTo>
                    <a:pt x="1" y="14"/>
                  </a:lnTo>
                  <a:close/>
                  <a:moveTo>
                    <a:pt x="22" y="229"/>
                  </a:moveTo>
                  <a:lnTo>
                    <a:pt x="59" y="227"/>
                  </a:lnTo>
                  <a:lnTo>
                    <a:pt x="24" y="229"/>
                  </a:lnTo>
                  <a:lnTo>
                    <a:pt x="22" y="229"/>
                  </a:lnTo>
                  <a:lnTo>
                    <a:pt x="13" y="117"/>
                  </a:lnTo>
                  <a:lnTo>
                    <a:pt x="22" y="229"/>
                  </a:lnTo>
                  <a:lnTo>
                    <a:pt x="22" y="229"/>
                  </a:lnTo>
                  <a:close/>
                  <a:moveTo>
                    <a:pt x="23" y="227"/>
                  </a:moveTo>
                  <a:lnTo>
                    <a:pt x="25" y="227"/>
                  </a:lnTo>
                  <a:lnTo>
                    <a:pt x="23" y="227"/>
                  </a:lnTo>
                  <a:lnTo>
                    <a:pt x="23" y="227"/>
                  </a:lnTo>
                  <a:close/>
                  <a:moveTo>
                    <a:pt x="10" y="19"/>
                  </a:moveTo>
                  <a:lnTo>
                    <a:pt x="25" y="225"/>
                  </a:lnTo>
                  <a:lnTo>
                    <a:pt x="177" y="218"/>
                  </a:lnTo>
                  <a:lnTo>
                    <a:pt x="171" y="9"/>
                  </a:lnTo>
                  <a:lnTo>
                    <a:pt x="10" y="19"/>
                  </a:lnTo>
                  <a:lnTo>
                    <a:pt x="10" y="19"/>
                  </a:lnTo>
                  <a:close/>
                  <a:moveTo>
                    <a:pt x="181" y="223"/>
                  </a:moveTo>
                  <a:lnTo>
                    <a:pt x="176" y="4"/>
                  </a:lnTo>
                  <a:lnTo>
                    <a:pt x="176" y="4"/>
                  </a:lnTo>
                  <a:lnTo>
                    <a:pt x="181" y="223"/>
                  </a:lnTo>
                  <a:lnTo>
                    <a:pt x="181"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2" name="矩形 51"/>
          <p:cNvSpPr/>
          <p:nvPr>
            <p:custDataLst>
              <p:tags r:id="rId40"/>
            </p:custDataLst>
          </p:nvPr>
        </p:nvSpPr>
        <p:spPr>
          <a:xfrm>
            <a:off x="2183609" y="5934008"/>
            <a:ext cx="2405809" cy="45719"/>
          </a:xfrm>
          <a:prstGeom prst="rect">
            <a:avLst/>
          </a:prstGeom>
          <a:solidFill>
            <a:srgbClr val="013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Group 173"/>
          <p:cNvGrpSpPr>
            <a:grpSpLocks noChangeAspect="1"/>
          </p:cNvGrpSpPr>
          <p:nvPr>
            <p:custDataLst>
              <p:tags r:id="rId41"/>
            </p:custDataLst>
          </p:nvPr>
        </p:nvGrpSpPr>
        <p:grpSpPr bwMode="auto">
          <a:xfrm>
            <a:off x="3652568" y="5018654"/>
            <a:ext cx="695325" cy="938213"/>
            <a:chOff x="3106" y="2648"/>
            <a:chExt cx="438" cy="591"/>
          </a:xfrm>
          <a:solidFill>
            <a:srgbClr val="013596"/>
          </a:solidFill>
        </p:grpSpPr>
        <p:sp>
          <p:nvSpPr>
            <p:cNvPr id="54" name="Freeform 174"/>
            <p:cNvSpPr/>
            <p:nvPr>
              <p:custDataLst>
                <p:tags r:id="rId42"/>
              </p:custDataLst>
            </p:nvPr>
          </p:nvSpPr>
          <p:spPr bwMode="auto">
            <a:xfrm>
              <a:off x="3258" y="2648"/>
              <a:ext cx="13" cy="35"/>
            </a:xfrm>
            <a:custGeom>
              <a:avLst/>
              <a:gdLst>
                <a:gd name="T0" fmla="*/ 3 w 3"/>
                <a:gd name="T1" fmla="*/ 4 h 8"/>
                <a:gd name="T2" fmla="*/ 3 w 3"/>
                <a:gd name="T3" fmla="*/ 3 h 8"/>
                <a:gd name="T4" fmla="*/ 0 w 3"/>
                <a:gd name="T5" fmla="*/ 4 h 8"/>
                <a:gd name="T6" fmla="*/ 0 w 3"/>
                <a:gd name="T7" fmla="*/ 6 h 8"/>
                <a:gd name="T8" fmla="*/ 3 w 3"/>
                <a:gd name="T9" fmla="*/ 4 h 8"/>
              </a:gdLst>
              <a:ahLst/>
              <a:cxnLst>
                <a:cxn ang="0">
                  <a:pos x="T0" y="T1"/>
                </a:cxn>
                <a:cxn ang="0">
                  <a:pos x="T2" y="T3"/>
                </a:cxn>
                <a:cxn ang="0">
                  <a:pos x="T4" y="T5"/>
                </a:cxn>
                <a:cxn ang="0">
                  <a:pos x="T6" y="T7"/>
                </a:cxn>
                <a:cxn ang="0">
                  <a:pos x="T8" y="T9"/>
                </a:cxn>
              </a:cxnLst>
              <a:rect l="0" t="0" r="r" b="b"/>
              <a:pathLst>
                <a:path w="3" h="8">
                  <a:moveTo>
                    <a:pt x="3" y="4"/>
                  </a:moveTo>
                  <a:cubicBezTo>
                    <a:pt x="3" y="4"/>
                    <a:pt x="3" y="3"/>
                    <a:pt x="3" y="3"/>
                  </a:cubicBezTo>
                  <a:cubicBezTo>
                    <a:pt x="3" y="0"/>
                    <a:pt x="0" y="2"/>
                    <a:pt x="0" y="4"/>
                  </a:cubicBezTo>
                  <a:cubicBezTo>
                    <a:pt x="0" y="4"/>
                    <a:pt x="0" y="5"/>
                    <a:pt x="0" y="6"/>
                  </a:cubicBezTo>
                  <a:cubicBezTo>
                    <a:pt x="0" y="8"/>
                    <a:pt x="3" y="6"/>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75"/>
            <p:cNvSpPr/>
            <p:nvPr>
              <p:custDataLst>
                <p:tags r:id="rId43"/>
              </p:custDataLst>
            </p:nvPr>
          </p:nvSpPr>
          <p:spPr bwMode="auto">
            <a:xfrm>
              <a:off x="3197" y="2700"/>
              <a:ext cx="26" cy="13"/>
            </a:xfrm>
            <a:custGeom>
              <a:avLst/>
              <a:gdLst>
                <a:gd name="T0" fmla="*/ 3 w 6"/>
                <a:gd name="T1" fmla="*/ 3 h 3"/>
                <a:gd name="T2" fmla="*/ 3 w 6"/>
                <a:gd name="T3" fmla="*/ 3 h 3"/>
                <a:gd name="T4" fmla="*/ 4 w 6"/>
                <a:gd name="T5" fmla="*/ 0 h 3"/>
                <a:gd name="T6" fmla="*/ 3 w 6"/>
                <a:gd name="T7" fmla="*/ 0 h 3"/>
                <a:gd name="T8" fmla="*/ 3 w 6"/>
                <a:gd name="T9" fmla="*/ 3 h 3"/>
              </a:gdLst>
              <a:ahLst/>
              <a:cxnLst>
                <a:cxn ang="0">
                  <a:pos x="T0" y="T1"/>
                </a:cxn>
                <a:cxn ang="0">
                  <a:pos x="T2" y="T3"/>
                </a:cxn>
                <a:cxn ang="0">
                  <a:pos x="T4" y="T5"/>
                </a:cxn>
                <a:cxn ang="0">
                  <a:pos x="T6" y="T7"/>
                </a:cxn>
                <a:cxn ang="0">
                  <a:pos x="T8" y="T9"/>
                </a:cxn>
              </a:cxnLst>
              <a:rect l="0" t="0" r="r" b="b"/>
              <a:pathLst>
                <a:path w="6" h="3">
                  <a:moveTo>
                    <a:pt x="3" y="3"/>
                  </a:moveTo>
                  <a:cubicBezTo>
                    <a:pt x="3" y="3"/>
                    <a:pt x="3" y="3"/>
                    <a:pt x="3" y="3"/>
                  </a:cubicBezTo>
                  <a:cubicBezTo>
                    <a:pt x="5" y="3"/>
                    <a:pt x="6" y="0"/>
                    <a:pt x="4" y="0"/>
                  </a:cubicBezTo>
                  <a:cubicBezTo>
                    <a:pt x="4" y="0"/>
                    <a:pt x="4" y="0"/>
                    <a:pt x="3" y="0"/>
                  </a:cubicBezTo>
                  <a:cubicBezTo>
                    <a:pt x="2" y="0"/>
                    <a:pt x="0"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76"/>
            <p:cNvSpPr/>
            <p:nvPr>
              <p:custDataLst>
                <p:tags r:id="rId44"/>
              </p:custDataLst>
            </p:nvPr>
          </p:nvSpPr>
          <p:spPr bwMode="auto">
            <a:xfrm>
              <a:off x="3175" y="2700"/>
              <a:ext cx="26" cy="26"/>
            </a:xfrm>
            <a:custGeom>
              <a:avLst/>
              <a:gdLst>
                <a:gd name="T0" fmla="*/ 4 w 6"/>
                <a:gd name="T1" fmla="*/ 4 h 6"/>
                <a:gd name="T2" fmla="*/ 4 w 6"/>
                <a:gd name="T3" fmla="*/ 4 h 6"/>
                <a:gd name="T4" fmla="*/ 3 w 6"/>
                <a:gd name="T5" fmla="*/ 2 h 6"/>
                <a:gd name="T6" fmla="*/ 2 w 6"/>
                <a:gd name="T7" fmla="*/ 2 h 6"/>
                <a:gd name="T8" fmla="*/ 4 w 6"/>
                <a:gd name="T9" fmla="*/ 4 h 6"/>
              </a:gdLst>
              <a:ahLst/>
              <a:cxnLst>
                <a:cxn ang="0">
                  <a:pos x="T0" y="T1"/>
                </a:cxn>
                <a:cxn ang="0">
                  <a:pos x="T2" y="T3"/>
                </a:cxn>
                <a:cxn ang="0">
                  <a:pos x="T4" y="T5"/>
                </a:cxn>
                <a:cxn ang="0">
                  <a:pos x="T6" y="T7"/>
                </a:cxn>
                <a:cxn ang="0">
                  <a:pos x="T8" y="T9"/>
                </a:cxn>
              </a:cxnLst>
              <a:rect l="0" t="0" r="r" b="b"/>
              <a:pathLst>
                <a:path w="6" h="6">
                  <a:moveTo>
                    <a:pt x="4" y="4"/>
                  </a:moveTo>
                  <a:cubicBezTo>
                    <a:pt x="4" y="4"/>
                    <a:pt x="4" y="4"/>
                    <a:pt x="4" y="4"/>
                  </a:cubicBezTo>
                  <a:cubicBezTo>
                    <a:pt x="6" y="2"/>
                    <a:pt x="4" y="0"/>
                    <a:pt x="3" y="2"/>
                  </a:cubicBezTo>
                  <a:cubicBezTo>
                    <a:pt x="2" y="2"/>
                    <a:pt x="2" y="2"/>
                    <a:pt x="2" y="2"/>
                  </a:cubicBezTo>
                  <a:cubicBezTo>
                    <a:pt x="0" y="4"/>
                    <a:pt x="2"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77"/>
            <p:cNvSpPr/>
            <p:nvPr>
              <p:custDataLst>
                <p:tags r:id="rId45"/>
              </p:custDataLst>
            </p:nvPr>
          </p:nvSpPr>
          <p:spPr bwMode="auto">
            <a:xfrm>
              <a:off x="3153" y="2739"/>
              <a:ext cx="27" cy="39"/>
            </a:xfrm>
            <a:custGeom>
              <a:avLst/>
              <a:gdLst>
                <a:gd name="T0" fmla="*/ 3 w 6"/>
                <a:gd name="T1" fmla="*/ 7 h 9"/>
                <a:gd name="T2" fmla="*/ 5 w 6"/>
                <a:gd name="T3" fmla="*/ 3 h 9"/>
                <a:gd name="T4" fmla="*/ 2 w 6"/>
                <a:gd name="T5" fmla="*/ 2 h 9"/>
                <a:gd name="T6" fmla="*/ 1 w 6"/>
                <a:gd name="T7" fmla="*/ 5 h 9"/>
                <a:gd name="T8" fmla="*/ 3 w 6"/>
                <a:gd name="T9" fmla="*/ 7 h 9"/>
              </a:gdLst>
              <a:ahLst/>
              <a:cxnLst>
                <a:cxn ang="0">
                  <a:pos x="T0" y="T1"/>
                </a:cxn>
                <a:cxn ang="0">
                  <a:pos x="T2" y="T3"/>
                </a:cxn>
                <a:cxn ang="0">
                  <a:pos x="T4" y="T5"/>
                </a:cxn>
                <a:cxn ang="0">
                  <a:pos x="T6" y="T7"/>
                </a:cxn>
                <a:cxn ang="0">
                  <a:pos x="T8" y="T9"/>
                </a:cxn>
              </a:cxnLst>
              <a:rect l="0" t="0" r="r" b="b"/>
              <a:pathLst>
                <a:path w="6" h="9">
                  <a:moveTo>
                    <a:pt x="3" y="7"/>
                  </a:moveTo>
                  <a:cubicBezTo>
                    <a:pt x="4" y="6"/>
                    <a:pt x="5" y="4"/>
                    <a:pt x="5" y="3"/>
                  </a:cubicBezTo>
                  <a:cubicBezTo>
                    <a:pt x="6" y="0"/>
                    <a:pt x="3" y="0"/>
                    <a:pt x="2" y="2"/>
                  </a:cubicBezTo>
                  <a:cubicBezTo>
                    <a:pt x="2" y="3"/>
                    <a:pt x="1" y="4"/>
                    <a:pt x="1" y="5"/>
                  </a:cubicBezTo>
                  <a:cubicBezTo>
                    <a:pt x="0" y="7"/>
                    <a:pt x="2" y="9"/>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78"/>
            <p:cNvSpPr/>
            <p:nvPr>
              <p:custDataLst>
                <p:tags r:id="rId46"/>
              </p:custDataLst>
            </p:nvPr>
          </p:nvSpPr>
          <p:spPr bwMode="auto">
            <a:xfrm>
              <a:off x="3123" y="2760"/>
              <a:ext cx="26" cy="22"/>
            </a:xfrm>
            <a:custGeom>
              <a:avLst/>
              <a:gdLst>
                <a:gd name="T0" fmla="*/ 2 w 6"/>
                <a:gd name="T1" fmla="*/ 5 h 5"/>
                <a:gd name="T2" fmla="*/ 4 w 6"/>
                <a:gd name="T3" fmla="*/ 4 h 5"/>
                <a:gd name="T4" fmla="*/ 3 w 6"/>
                <a:gd name="T5" fmla="*/ 1 h 5"/>
                <a:gd name="T6" fmla="*/ 2 w 6"/>
                <a:gd name="T7" fmla="*/ 1 h 5"/>
                <a:gd name="T8" fmla="*/ 0 w 6"/>
                <a:gd name="T9" fmla="*/ 4 h 5"/>
                <a:gd name="T10" fmla="*/ 2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2" y="5"/>
                  </a:moveTo>
                  <a:cubicBezTo>
                    <a:pt x="3" y="5"/>
                    <a:pt x="4" y="4"/>
                    <a:pt x="4" y="4"/>
                  </a:cubicBezTo>
                  <a:cubicBezTo>
                    <a:pt x="6" y="2"/>
                    <a:pt x="5" y="0"/>
                    <a:pt x="3" y="1"/>
                  </a:cubicBezTo>
                  <a:cubicBezTo>
                    <a:pt x="3" y="1"/>
                    <a:pt x="2" y="2"/>
                    <a:pt x="2" y="1"/>
                  </a:cubicBezTo>
                  <a:cubicBezTo>
                    <a:pt x="1" y="2"/>
                    <a:pt x="0" y="3"/>
                    <a:pt x="0" y="4"/>
                  </a:cubicBezTo>
                  <a:cubicBezTo>
                    <a:pt x="0" y="5"/>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79"/>
            <p:cNvSpPr>
              <a:spLocks noEditPoints="1"/>
            </p:cNvSpPr>
            <p:nvPr>
              <p:custDataLst>
                <p:tags r:id="rId47"/>
              </p:custDataLst>
            </p:nvPr>
          </p:nvSpPr>
          <p:spPr bwMode="auto">
            <a:xfrm>
              <a:off x="3149" y="2769"/>
              <a:ext cx="22" cy="21"/>
            </a:xfrm>
            <a:custGeom>
              <a:avLst/>
              <a:gdLst>
                <a:gd name="T0" fmla="*/ 2 w 5"/>
                <a:gd name="T1" fmla="*/ 5 h 5"/>
                <a:gd name="T2" fmla="*/ 3 w 5"/>
                <a:gd name="T3" fmla="*/ 2 h 5"/>
                <a:gd name="T4" fmla="*/ 0 w 5"/>
                <a:gd name="T5" fmla="*/ 3 h 5"/>
                <a:gd name="T6" fmla="*/ 2 w 5"/>
                <a:gd name="T7" fmla="*/ 5 h 5"/>
                <a:gd name="T8" fmla="*/ 3 w 5"/>
                <a:gd name="T9" fmla="*/ 2 h 5"/>
                <a:gd name="T10" fmla="*/ 3 w 5"/>
                <a:gd name="T11" fmla="*/ 2 h 5"/>
                <a:gd name="T12" fmla="*/ 3 w 5"/>
                <a:gd name="T13" fmla="*/ 2 h 5"/>
                <a:gd name="T14" fmla="*/ 3 w 5"/>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5"/>
                  </a:moveTo>
                  <a:cubicBezTo>
                    <a:pt x="3" y="5"/>
                    <a:pt x="5" y="2"/>
                    <a:pt x="3" y="2"/>
                  </a:cubicBezTo>
                  <a:cubicBezTo>
                    <a:pt x="3" y="0"/>
                    <a:pt x="0" y="2"/>
                    <a:pt x="0" y="3"/>
                  </a:cubicBezTo>
                  <a:cubicBezTo>
                    <a:pt x="0" y="5"/>
                    <a:pt x="1" y="5"/>
                    <a:pt x="2" y="5"/>
                  </a:cubicBezTo>
                  <a:close/>
                  <a:moveTo>
                    <a:pt x="3" y="2"/>
                  </a:moveTo>
                  <a:cubicBezTo>
                    <a:pt x="3" y="2"/>
                    <a:pt x="3" y="2"/>
                    <a:pt x="3" y="2"/>
                  </a:cubicBezTo>
                  <a:cubicBezTo>
                    <a:pt x="3" y="2"/>
                    <a:pt x="3" y="2"/>
                    <a:pt x="3" y="2"/>
                  </a:cubicBezTo>
                  <a:cubicBezTo>
                    <a:pt x="3"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80"/>
            <p:cNvSpPr/>
            <p:nvPr>
              <p:custDataLst>
                <p:tags r:id="rId48"/>
              </p:custDataLst>
            </p:nvPr>
          </p:nvSpPr>
          <p:spPr bwMode="auto">
            <a:xfrm>
              <a:off x="3127" y="2786"/>
              <a:ext cx="22" cy="43"/>
            </a:xfrm>
            <a:custGeom>
              <a:avLst/>
              <a:gdLst>
                <a:gd name="T0" fmla="*/ 2 w 5"/>
                <a:gd name="T1" fmla="*/ 3 h 10"/>
                <a:gd name="T2" fmla="*/ 2 w 5"/>
                <a:gd name="T3" fmla="*/ 6 h 10"/>
                <a:gd name="T4" fmla="*/ 1 w 5"/>
                <a:gd name="T5" fmla="*/ 7 h 10"/>
                <a:gd name="T6" fmla="*/ 1 w 5"/>
                <a:gd name="T7" fmla="*/ 10 h 10"/>
                <a:gd name="T8" fmla="*/ 4 w 5"/>
                <a:gd name="T9" fmla="*/ 8 h 10"/>
                <a:gd name="T10" fmla="*/ 4 w 5"/>
                <a:gd name="T11" fmla="*/ 7 h 10"/>
                <a:gd name="T12" fmla="*/ 5 w 5"/>
                <a:gd name="T13" fmla="*/ 6 h 10"/>
                <a:gd name="T14" fmla="*/ 5 w 5"/>
                <a:gd name="T15" fmla="*/ 2 h 10"/>
                <a:gd name="T16" fmla="*/ 2 w 5"/>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2" y="3"/>
                  </a:moveTo>
                  <a:cubicBezTo>
                    <a:pt x="2" y="4"/>
                    <a:pt x="2" y="5"/>
                    <a:pt x="2" y="6"/>
                  </a:cubicBezTo>
                  <a:cubicBezTo>
                    <a:pt x="1" y="6"/>
                    <a:pt x="1" y="7"/>
                    <a:pt x="1" y="7"/>
                  </a:cubicBezTo>
                  <a:cubicBezTo>
                    <a:pt x="0" y="8"/>
                    <a:pt x="0" y="9"/>
                    <a:pt x="1" y="10"/>
                  </a:cubicBezTo>
                  <a:cubicBezTo>
                    <a:pt x="2" y="10"/>
                    <a:pt x="3" y="9"/>
                    <a:pt x="4" y="8"/>
                  </a:cubicBezTo>
                  <a:cubicBezTo>
                    <a:pt x="4" y="8"/>
                    <a:pt x="4" y="8"/>
                    <a:pt x="4" y="7"/>
                  </a:cubicBezTo>
                  <a:cubicBezTo>
                    <a:pt x="5" y="7"/>
                    <a:pt x="5" y="6"/>
                    <a:pt x="5" y="6"/>
                  </a:cubicBezTo>
                  <a:cubicBezTo>
                    <a:pt x="5" y="4"/>
                    <a:pt x="5" y="3"/>
                    <a:pt x="5" y="2"/>
                  </a:cubicBezTo>
                  <a:cubicBezTo>
                    <a:pt x="5" y="0"/>
                    <a:pt x="2" y="1"/>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81"/>
            <p:cNvSpPr/>
            <p:nvPr>
              <p:custDataLst>
                <p:tags r:id="rId49"/>
              </p:custDataLst>
            </p:nvPr>
          </p:nvSpPr>
          <p:spPr bwMode="auto">
            <a:xfrm>
              <a:off x="3132" y="2855"/>
              <a:ext cx="21"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82"/>
            <p:cNvSpPr/>
            <p:nvPr>
              <p:custDataLst>
                <p:tags r:id="rId50"/>
              </p:custDataLst>
            </p:nvPr>
          </p:nvSpPr>
          <p:spPr bwMode="auto">
            <a:xfrm>
              <a:off x="3149" y="2885"/>
              <a:ext cx="17" cy="35"/>
            </a:xfrm>
            <a:custGeom>
              <a:avLst/>
              <a:gdLst>
                <a:gd name="T0" fmla="*/ 4 w 4"/>
                <a:gd name="T1" fmla="*/ 4 h 8"/>
                <a:gd name="T2" fmla="*/ 4 w 4"/>
                <a:gd name="T3" fmla="*/ 2 h 8"/>
                <a:gd name="T4" fmla="*/ 1 w 4"/>
                <a:gd name="T5" fmla="*/ 4 h 8"/>
                <a:gd name="T6" fmla="*/ 1 w 4"/>
                <a:gd name="T7" fmla="*/ 5 h 8"/>
                <a:gd name="T8" fmla="*/ 4 w 4"/>
                <a:gd name="T9" fmla="*/ 4 h 8"/>
              </a:gdLst>
              <a:ahLst/>
              <a:cxnLst>
                <a:cxn ang="0">
                  <a:pos x="T0" y="T1"/>
                </a:cxn>
                <a:cxn ang="0">
                  <a:pos x="T2" y="T3"/>
                </a:cxn>
                <a:cxn ang="0">
                  <a:pos x="T4" y="T5"/>
                </a:cxn>
                <a:cxn ang="0">
                  <a:pos x="T6" y="T7"/>
                </a:cxn>
                <a:cxn ang="0">
                  <a:pos x="T8" y="T9"/>
                </a:cxn>
              </a:cxnLst>
              <a:rect l="0" t="0" r="r" b="b"/>
              <a:pathLst>
                <a:path w="4" h="8">
                  <a:moveTo>
                    <a:pt x="4" y="4"/>
                  </a:moveTo>
                  <a:cubicBezTo>
                    <a:pt x="4" y="3"/>
                    <a:pt x="4" y="3"/>
                    <a:pt x="4" y="2"/>
                  </a:cubicBezTo>
                  <a:cubicBezTo>
                    <a:pt x="2" y="0"/>
                    <a:pt x="0" y="3"/>
                    <a:pt x="1" y="4"/>
                  </a:cubicBezTo>
                  <a:cubicBezTo>
                    <a:pt x="1" y="5"/>
                    <a:pt x="1" y="5"/>
                    <a:pt x="1" y="5"/>
                  </a:cubicBezTo>
                  <a:cubicBezTo>
                    <a:pt x="1" y="8"/>
                    <a:pt x="4"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83"/>
            <p:cNvSpPr/>
            <p:nvPr>
              <p:custDataLst>
                <p:tags r:id="rId51"/>
              </p:custDataLst>
            </p:nvPr>
          </p:nvSpPr>
          <p:spPr bwMode="auto">
            <a:xfrm>
              <a:off x="3127" y="2954"/>
              <a:ext cx="26" cy="52"/>
            </a:xfrm>
            <a:custGeom>
              <a:avLst/>
              <a:gdLst>
                <a:gd name="T0" fmla="*/ 5 w 6"/>
                <a:gd name="T1" fmla="*/ 8 h 12"/>
                <a:gd name="T2" fmla="*/ 4 w 6"/>
                <a:gd name="T3" fmla="*/ 4 h 12"/>
                <a:gd name="T4" fmla="*/ 3 w 6"/>
                <a:gd name="T5" fmla="*/ 4 h 12"/>
                <a:gd name="T6" fmla="*/ 3 w 6"/>
                <a:gd name="T7" fmla="*/ 0 h 12"/>
                <a:gd name="T8" fmla="*/ 2 w 6"/>
                <a:gd name="T9" fmla="*/ 4 h 12"/>
                <a:gd name="T10" fmla="*/ 0 w 6"/>
                <a:gd name="T11" fmla="*/ 6 h 12"/>
                <a:gd name="T12" fmla="*/ 2 w 6"/>
                <a:gd name="T13" fmla="*/ 10 h 12"/>
                <a:gd name="T14" fmla="*/ 5 w 6"/>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5" y="8"/>
                  </a:moveTo>
                  <a:cubicBezTo>
                    <a:pt x="5" y="7"/>
                    <a:pt x="4" y="6"/>
                    <a:pt x="4" y="4"/>
                  </a:cubicBezTo>
                  <a:cubicBezTo>
                    <a:pt x="4" y="4"/>
                    <a:pt x="3" y="4"/>
                    <a:pt x="3" y="4"/>
                  </a:cubicBezTo>
                  <a:cubicBezTo>
                    <a:pt x="4" y="3"/>
                    <a:pt x="5" y="0"/>
                    <a:pt x="3" y="0"/>
                  </a:cubicBezTo>
                  <a:cubicBezTo>
                    <a:pt x="1" y="0"/>
                    <a:pt x="0" y="3"/>
                    <a:pt x="2" y="4"/>
                  </a:cubicBezTo>
                  <a:cubicBezTo>
                    <a:pt x="1" y="4"/>
                    <a:pt x="0" y="5"/>
                    <a:pt x="0" y="6"/>
                  </a:cubicBezTo>
                  <a:cubicBezTo>
                    <a:pt x="1" y="8"/>
                    <a:pt x="1" y="9"/>
                    <a:pt x="2" y="10"/>
                  </a:cubicBezTo>
                  <a:cubicBezTo>
                    <a:pt x="2" y="12"/>
                    <a:pt x="6" y="10"/>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84"/>
            <p:cNvSpPr>
              <a:spLocks noEditPoints="1"/>
            </p:cNvSpPr>
            <p:nvPr>
              <p:custDataLst>
                <p:tags r:id="rId52"/>
              </p:custDataLst>
            </p:nvPr>
          </p:nvSpPr>
          <p:spPr bwMode="auto">
            <a:xfrm>
              <a:off x="3158" y="3006"/>
              <a:ext cx="48" cy="43"/>
            </a:xfrm>
            <a:custGeom>
              <a:avLst/>
              <a:gdLst>
                <a:gd name="T0" fmla="*/ 8 w 11"/>
                <a:gd name="T1" fmla="*/ 8 h 10"/>
                <a:gd name="T2" fmla="*/ 10 w 11"/>
                <a:gd name="T3" fmla="*/ 5 h 10"/>
                <a:gd name="T4" fmla="*/ 9 w 11"/>
                <a:gd name="T5" fmla="*/ 4 h 10"/>
                <a:gd name="T6" fmla="*/ 10 w 11"/>
                <a:gd name="T7" fmla="*/ 3 h 10"/>
                <a:gd name="T8" fmla="*/ 10 w 11"/>
                <a:gd name="T9" fmla="*/ 2 h 10"/>
                <a:gd name="T10" fmla="*/ 7 w 11"/>
                <a:gd name="T11" fmla="*/ 3 h 10"/>
                <a:gd name="T12" fmla="*/ 7 w 11"/>
                <a:gd name="T13" fmla="*/ 4 h 10"/>
                <a:gd name="T14" fmla="*/ 7 w 11"/>
                <a:gd name="T15" fmla="*/ 5 h 10"/>
                <a:gd name="T16" fmla="*/ 5 w 11"/>
                <a:gd name="T17" fmla="*/ 5 h 10"/>
                <a:gd name="T18" fmla="*/ 4 w 11"/>
                <a:gd name="T19" fmla="*/ 3 h 10"/>
                <a:gd name="T20" fmla="*/ 4 w 11"/>
                <a:gd name="T21" fmla="*/ 3 h 10"/>
                <a:gd name="T22" fmla="*/ 3 w 11"/>
                <a:gd name="T23" fmla="*/ 7 h 10"/>
                <a:gd name="T24" fmla="*/ 4 w 11"/>
                <a:gd name="T25" fmla="*/ 7 h 10"/>
                <a:gd name="T26" fmla="*/ 5 w 11"/>
                <a:gd name="T27" fmla="*/ 6 h 10"/>
                <a:gd name="T28" fmla="*/ 5 w 11"/>
                <a:gd name="T29" fmla="*/ 8 h 10"/>
                <a:gd name="T30" fmla="*/ 6 w 11"/>
                <a:gd name="T31" fmla="*/ 9 h 10"/>
                <a:gd name="T32" fmla="*/ 8 w 11"/>
                <a:gd name="T33" fmla="*/ 8 h 10"/>
                <a:gd name="T34" fmla="*/ 9 w 11"/>
                <a:gd name="T35" fmla="*/ 5 h 10"/>
                <a:gd name="T36" fmla="*/ 9 w 11"/>
                <a:gd name="T37" fmla="*/ 5 h 10"/>
                <a:gd name="T38" fmla="*/ 9 w 11"/>
                <a:gd name="T39" fmla="*/ 5 h 10"/>
                <a:gd name="T40" fmla="*/ 9 w 11"/>
                <a:gd name="T4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0">
                  <a:moveTo>
                    <a:pt x="8" y="8"/>
                  </a:moveTo>
                  <a:cubicBezTo>
                    <a:pt x="10" y="8"/>
                    <a:pt x="11" y="6"/>
                    <a:pt x="10" y="5"/>
                  </a:cubicBezTo>
                  <a:cubicBezTo>
                    <a:pt x="10" y="5"/>
                    <a:pt x="10" y="5"/>
                    <a:pt x="9" y="4"/>
                  </a:cubicBezTo>
                  <a:cubicBezTo>
                    <a:pt x="10" y="4"/>
                    <a:pt x="10" y="4"/>
                    <a:pt x="10" y="3"/>
                  </a:cubicBezTo>
                  <a:cubicBezTo>
                    <a:pt x="10" y="3"/>
                    <a:pt x="10" y="2"/>
                    <a:pt x="10" y="2"/>
                  </a:cubicBezTo>
                  <a:cubicBezTo>
                    <a:pt x="10" y="0"/>
                    <a:pt x="7" y="1"/>
                    <a:pt x="7" y="3"/>
                  </a:cubicBezTo>
                  <a:cubicBezTo>
                    <a:pt x="7" y="4"/>
                    <a:pt x="7" y="4"/>
                    <a:pt x="7" y="4"/>
                  </a:cubicBezTo>
                  <a:cubicBezTo>
                    <a:pt x="7" y="4"/>
                    <a:pt x="7" y="5"/>
                    <a:pt x="7" y="5"/>
                  </a:cubicBezTo>
                  <a:cubicBezTo>
                    <a:pt x="6" y="5"/>
                    <a:pt x="6" y="5"/>
                    <a:pt x="5" y="5"/>
                  </a:cubicBezTo>
                  <a:cubicBezTo>
                    <a:pt x="6" y="4"/>
                    <a:pt x="6" y="3"/>
                    <a:pt x="4" y="3"/>
                  </a:cubicBezTo>
                  <a:cubicBezTo>
                    <a:pt x="4" y="3"/>
                    <a:pt x="4" y="3"/>
                    <a:pt x="4" y="3"/>
                  </a:cubicBezTo>
                  <a:cubicBezTo>
                    <a:pt x="2" y="3"/>
                    <a:pt x="0" y="7"/>
                    <a:pt x="3" y="7"/>
                  </a:cubicBezTo>
                  <a:cubicBezTo>
                    <a:pt x="3" y="7"/>
                    <a:pt x="3" y="7"/>
                    <a:pt x="4" y="7"/>
                  </a:cubicBezTo>
                  <a:cubicBezTo>
                    <a:pt x="4" y="7"/>
                    <a:pt x="4" y="7"/>
                    <a:pt x="5" y="6"/>
                  </a:cubicBezTo>
                  <a:cubicBezTo>
                    <a:pt x="4" y="7"/>
                    <a:pt x="4" y="7"/>
                    <a:pt x="5" y="8"/>
                  </a:cubicBezTo>
                  <a:cubicBezTo>
                    <a:pt x="5" y="8"/>
                    <a:pt x="5" y="9"/>
                    <a:pt x="6" y="9"/>
                  </a:cubicBezTo>
                  <a:cubicBezTo>
                    <a:pt x="6" y="10"/>
                    <a:pt x="8" y="9"/>
                    <a:pt x="8" y="8"/>
                  </a:cubicBezTo>
                  <a:close/>
                  <a:moveTo>
                    <a:pt x="9" y="5"/>
                  </a:moveTo>
                  <a:cubicBezTo>
                    <a:pt x="9" y="5"/>
                    <a:pt x="9" y="5"/>
                    <a:pt x="9" y="5"/>
                  </a:cubicBezTo>
                  <a:cubicBezTo>
                    <a:pt x="9" y="5"/>
                    <a:pt x="9" y="5"/>
                    <a:pt x="9" y="5"/>
                  </a:cubicBezTo>
                  <a:cubicBezTo>
                    <a:pt x="9" y="5"/>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85"/>
            <p:cNvSpPr/>
            <p:nvPr>
              <p:custDataLst>
                <p:tags r:id="rId53"/>
              </p:custDataLst>
            </p:nvPr>
          </p:nvSpPr>
          <p:spPr bwMode="auto">
            <a:xfrm>
              <a:off x="3240" y="3071"/>
              <a:ext cx="22" cy="30"/>
            </a:xfrm>
            <a:custGeom>
              <a:avLst/>
              <a:gdLst>
                <a:gd name="T0" fmla="*/ 1 w 5"/>
                <a:gd name="T1" fmla="*/ 2 h 7"/>
                <a:gd name="T2" fmla="*/ 0 w 5"/>
                <a:gd name="T3" fmla="*/ 5 h 7"/>
                <a:gd name="T4" fmla="*/ 3 w 5"/>
                <a:gd name="T5" fmla="*/ 4 h 7"/>
                <a:gd name="T6" fmla="*/ 3 w 5"/>
                <a:gd name="T7" fmla="*/ 4 h 7"/>
                <a:gd name="T8" fmla="*/ 1 w 5"/>
                <a:gd name="T9" fmla="*/ 2 h 7"/>
              </a:gdLst>
              <a:ahLst/>
              <a:cxnLst>
                <a:cxn ang="0">
                  <a:pos x="T0" y="T1"/>
                </a:cxn>
                <a:cxn ang="0">
                  <a:pos x="T2" y="T3"/>
                </a:cxn>
                <a:cxn ang="0">
                  <a:pos x="T4" y="T5"/>
                </a:cxn>
                <a:cxn ang="0">
                  <a:pos x="T6" y="T7"/>
                </a:cxn>
                <a:cxn ang="0">
                  <a:pos x="T8" y="T9"/>
                </a:cxn>
              </a:cxnLst>
              <a:rect l="0" t="0" r="r" b="b"/>
              <a:pathLst>
                <a:path w="5" h="7">
                  <a:moveTo>
                    <a:pt x="1" y="2"/>
                  </a:moveTo>
                  <a:cubicBezTo>
                    <a:pt x="0" y="3"/>
                    <a:pt x="0" y="4"/>
                    <a:pt x="0" y="5"/>
                  </a:cubicBezTo>
                  <a:cubicBezTo>
                    <a:pt x="0" y="7"/>
                    <a:pt x="3" y="6"/>
                    <a:pt x="3" y="4"/>
                  </a:cubicBezTo>
                  <a:cubicBezTo>
                    <a:pt x="3" y="4"/>
                    <a:pt x="3" y="4"/>
                    <a:pt x="3" y="4"/>
                  </a:cubicBezTo>
                  <a:cubicBezTo>
                    <a:pt x="5" y="2"/>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86"/>
            <p:cNvSpPr/>
            <p:nvPr>
              <p:custDataLst>
                <p:tags r:id="rId54"/>
              </p:custDataLst>
            </p:nvPr>
          </p:nvSpPr>
          <p:spPr bwMode="auto">
            <a:xfrm>
              <a:off x="3210" y="3032"/>
              <a:ext cx="169" cy="203"/>
            </a:xfrm>
            <a:custGeom>
              <a:avLst/>
              <a:gdLst>
                <a:gd name="T0" fmla="*/ 36 w 39"/>
                <a:gd name="T1" fmla="*/ 13 h 47"/>
                <a:gd name="T2" fmla="*/ 37 w 39"/>
                <a:gd name="T3" fmla="*/ 13 h 47"/>
                <a:gd name="T4" fmla="*/ 38 w 39"/>
                <a:gd name="T5" fmla="*/ 9 h 47"/>
                <a:gd name="T6" fmla="*/ 37 w 39"/>
                <a:gd name="T7" fmla="*/ 8 h 47"/>
                <a:gd name="T8" fmla="*/ 36 w 39"/>
                <a:gd name="T9" fmla="*/ 6 h 47"/>
                <a:gd name="T10" fmla="*/ 37 w 39"/>
                <a:gd name="T11" fmla="*/ 4 h 47"/>
                <a:gd name="T12" fmla="*/ 35 w 39"/>
                <a:gd name="T13" fmla="*/ 2 h 47"/>
                <a:gd name="T14" fmla="*/ 32 w 39"/>
                <a:gd name="T15" fmla="*/ 5 h 47"/>
                <a:gd name="T16" fmla="*/ 33 w 39"/>
                <a:gd name="T17" fmla="*/ 9 h 47"/>
                <a:gd name="T18" fmla="*/ 33 w 39"/>
                <a:gd name="T19" fmla="*/ 10 h 47"/>
                <a:gd name="T20" fmla="*/ 32 w 39"/>
                <a:gd name="T21" fmla="*/ 13 h 47"/>
                <a:gd name="T22" fmla="*/ 31 w 39"/>
                <a:gd name="T23" fmla="*/ 12 h 47"/>
                <a:gd name="T24" fmla="*/ 28 w 39"/>
                <a:gd name="T25" fmla="*/ 12 h 47"/>
                <a:gd name="T26" fmla="*/ 27 w 39"/>
                <a:gd name="T27" fmla="*/ 8 h 47"/>
                <a:gd name="T28" fmla="*/ 23 w 39"/>
                <a:gd name="T29" fmla="*/ 10 h 47"/>
                <a:gd name="T30" fmla="*/ 21 w 39"/>
                <a:gd name="T31" fmla="*/ 13 h 47"/>
                <a:gd name="T32" fmla="*/ 21 w 39"/>
                <a:gd name="T33" fmla="*/ 13 h 47"/>
                <a:gd name="T34" fmla="*/ 21 w 39"/>
                <a:gd name="T35" fmla="*/ 11 h 47"/>
                <a:gd name="T36" fmla="*/ 18 w 39"/>
                <a:gd name="T37" fmla="*/ 7 h 47"/>
                <a:gd name="T38" fmla="*/ 15 w 39"/>
                <a:gd name="T39" fmla="*/ 9 h 47"/>
                <a:gd name="T40" fmla="*/ 15 w 39"/>
                <a:gd name="T41" fmla="*/ 10 h 47"/>
                <a:gd name="T42" fmla="*/ 14 w 39"/>
                <a:gd name="T43" fmla="*/ 11 h 47"/>
                <a:gd name="T44" fmla="*/ 14 w 39"/>
                <a:gd name="T45" fmla="*/ 7 h 47"/>
                <a:gd name="T46" fmla="*/ 13 w 39"/>
                <a:gd name="T47" fmla="*/ 5 h 47"/>
                <a:gd name="T48" fmla="*/ 17 w 39"/>
                <a:gd name="T49" fmla="*/ 3 h 47"/>
                <a:gd name="T50" fmla="*/ 13 w 39"/>
                <a:gd name="T51" fmla="*/ 4 h 47"/>
                <a:gd name="T52" fmla="*/ 9 w 39"/>
                <a:gd name="T53" fmla="*/ 7 h 47"/>
                <a:gd name="T54" fmla="*/ 11 w 39"/>
                <a:gd name="T55" fmla="*/ 9 h 47"/>
                <a:gd name="T56" fmla="*/ 12 w 39"/>
                <a:gd name="T57" fmla="*/ 12 h 47"/>
                <a:gd name="T58" fmla="*/ 14 w 39"/>
                <a:gd name="T59" fmla="*/ 16 h 47"/>
                <a:gd name="T60" fmla="*/ 13 w 39"/>
                <a:gd name="T61" fmla="*/ 32 h 47"/>
                <a:gd name="T62" fmla="*/ 6 w 39"/>
                <a:gd name="T63" fmla="*/ 45 h 47"/>
                <a:gd name="T64" fmla="*/ 9 w 39"/>
                <a:gd name="T65" fmla="*/ 43 h 47"/>
                <a:gd name="T66" fmla="*/ 16 w 39"/>
                <a:gd name="T67" fmla="*/ 40 h 47"/>
                <a:gd name="T68" fmla="*/ 20 w 39"/>
                <a:gd name="T69" fmla="*/ 44 h 47"/>
                <a:gd name="T70" fmla="*/ 22 w 39"/>
                <a:gd name="T71" fmla="*/ 36 h 47"/>
                <a:gd name="T72" fmla="*/ 20 w 39"/>
                <a:gd name="T73" fmla="*/ 27 h 47"/>
                <a:gd name="T74" fmla="*/ 23 w 39"/>
                <a:gd name="T75" fmla="*/ 15 h 47"/>
                <a:gd name="T76" fmla="*/ 23 w 39"/>
                <a:gd name="T77" fmla="*/ 14 h 47"/>
                <a:gd name="T78" fmla="*/ 28 w 39"/>
                <a:gd name="T79" fmla="*/ 14 h 47"/>
                <a:gd name="T80" fmla="*/ 30 w 39"/>
                <a:gd name="T81" fmla="*/ 16 h 47"/>
                <a:gd name="T82" fmla="*/ 33 w 39"/>
                <a:gd name="T83" fmla="*/ 14 h 47"/>
                <a:gd name="T84" fmla="*/ 34 w 39"/>
                <a:gd name="T85" fmla="*/ 16 h 47"/>
                <a:gd name="T86" fmla="*/ 37 w 39"/>
                <a:gd name="T87"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 h="47">
                  <a:moveTo>
                    <a:pt x="37" y="14"/>
                  </a:moveTo>
                  <a:cubicBezTo>
                    <a:pt x="37" y="13"/>
                    <a:pt x="36" y="13"/>
                    <a:pt x="36" y="13"/>
                  </a:cubicBezTo>
                  <a:cubicBezTo>
                    <a:pt x="36" y="13"/>
                    <a:pt x="36" y="13"/>
                    <a:pt x="36" y="13"/>
                  </a:cubicBezTo>
                  <a:cubicBezTo>
                    <a:pt x="36" y="13"/>
                    <a:pt x="37" y="13"/>
                    <a:pt x="37" y="13"/>
                  </a:cubicBezTo>
                  <a:cubicBezTo>
                    <a:pt x="38" y="13"/>
                    <a:pt x="39" y="12"/>
                    <a:pt x="39" y="11"/>
                  </a:cubicBezTo>
                  <a:cubicBezTo>
                    <a:pt x="39" y="10"/>
                    <a:pt x="39" y="9"/>
                    <a:pt x="38" y="9"/>
                  </a:cubicBezTo>
                  <a:cubicBezTo>
                    <a:pt x="37" y="9"/>
                    <a:pt x="37" y="9"/>
                    <a:pt x="36" y="9"/>
                  </a:cubicBezTo>
                  <a:cubicBezTo>
                    <a:pt x="37" y="9"/>
                    <a:pt x="37" y="9"/>
                    <a:pt x="37" y="8"/>
                  </a:cubicBezTo>
                  <a:cubicBezTo>
                    <a:pt x="37" y="8"/>
                    <a:pt x="37" y="8"/>
                    <a:pt x="37" y="8"/>
                  </a:cubicBezTo>
                  <a:cubicBezTo>
                    <a:pt x="37" y="7"/>
                    <a:pt x="37" y="7"/>
                    <a:pt x="36" y="6"/>
                  </a:cubicBezTo>
                  <a:cubicBezTo>
                    <a:pt x="37" y="6"/>
                    <a:pt x="37" y="5"/>
                    <a:pt x="37" y="5"/>
                  </a:cubicBezTo>
                  <a:cubicBezTo>
                    <a:pt x="37" y="4"/>
                    <a:pt x="37" y="4"/>
                    <a:pt x="37" y="4"/>
                  </a:cubicBezTo>
                  <a:cubicBezTo>
                    <a:pt x="37" y="3"/>
                    <a:pt x="36" y="3"/>
                    <a:pt x="36" y="3"/>
                  </a:cubicBezTo>
                  <a:cubicBezTo>
                    <a:pt x="36" y="2"/>
                    <a:pt x="35" y="2"/>
                    <a:pt x="35" y="2"/>
                  </a:cubicBezTo>
                  <a:cubicBezTo>
                    <a:pt x="33" y="2"/>
                    <a:pt x="32" y="3"/>
                    <a:pt x="32" y="5"/>
                  </a:cubicBezTo>
                  <a:cubicBezTo>
                    <a:pt x="32" y="5"/>
                    <a:pt x="32" y="5"/>
                    <a:pt x="32" y="5"/>
                  </a:cubicBezTo>
                  <a:cubicBezTo>
                    <a:pt x="31" y="6"/>
                    <a:pt x="30" y="9"/>
                    <a:pt x="32" y="9"/>
                  </a:cubicBezTo>
                  <a:cubicBezTo>
                    <a:pt x="32" y="9"/>
                    <a:pt x="32" y="9"/>
                    <a:pt x="33" y="9"/>
                  </a:cubicBezTo>
                  <a:cubicBezTo>
                    <a:pt x="33" y="9"/>
                    <a:pt x="33" y="10"/>
                    <a:pt x="33" y="10"/>
                  </a:cubicBezTo>
                  <a:cubicBezTo>
                    <a:pt x="33" y="10"/>
                    <a:pt x="33" y="10"/>
                    <a:pt x="33" y="10"/>
                  </a:cubicBezTo>
                  <a:cubicBezTo>
                    <a:pt x="33" y="11"/>
                    <a:pt x="33" y="11"/>
                    <a:pt x="32" y="11"/>
                  </a:cubicBezTo>
                  <a:cubicBezTo>
                    <a:pt x="32" y="12"/>
                    <a:pt x="32" y="13"/>
                    <a:pt x="32" y="13"/>
                  </a:cubicBezTo>
                  <a:cubicBezTo>
                    <a:pt x="32" y="13"/>
                    <a:pt x="32" y="13"/>
                    <a:pt x="32" y="13"/>
                  </a:cubicBezTo>
                  <a:cubicBezTo>
                    <a:pt x="32" y="13"/>
                    <a:pt x="31" y="12"/>
                    <a:pt x="31" y="12"/>
                  </a:cubicBezTo>
                  <a:cubicBezTo>
                    <a:pt x="30" y="11"/>
                    <a:pt x="29" y="12"/>
                    <a:pt x="28" y="13"/>
                  </a:cubicBezTo>
                  <a:cubicBezTo>
                    <a:pt x="28" y="13"/>
                    <a:pt x="28" y="12"/>
                    <a:pt x="28" y="12"/>
                  </a:cubicBezTo>
                  <a:cubicBezTo>
                    <a:pt x="27" y="12"/>
                    <a:pt x="27" y="12"/>
                    <a:pt x="27" y="12"/>
                  </a:cubicBezTo>
                  <a:cubicBezTo>
                    <a:pt x="28" y="11"/>
                    <a:pt x="29" y="8"/>
                    <a:pt x="27" y="8"/>
                  </a:cubicBezTo>
                  <a:cubicBezTo>
                    <a:pt x="26" y="8"/>
                    <a:pt x="25" y="9"/>
                    <a:pt x="24" y="10"/>
                  </a:cubicBezTo>
                  <a:cubicBezTo>
                    <a:pt x="24" y="10"/>
                    <a:pt x="24" y="10"/>
                    <a:pt x="23" y="10"/>
                  </a:cubicBezTo>
                  <a:cubicBezTo>
                    <a:pt x="22" y="10"/>
                    <a:pt x="21" y="11"/>
                    <a:pt x="21" y="13"/>
                  </a:cubicBezTo>
                  <a:cubicBezTo>
                    <a:pt x="21" y="13"/>
                    <a:pt x="21" y="13"/>
                    <a:pt x="21" y="13"/>
                  </a:cubicBezTo>
                  <a:cubicBezTo>
                    <a:pt x="21" y="13"/>
                    <a:pt x="21" y="13"/>
                    <a:pt x="21" y="13"/>
                  </a:cubicBezTo>
                  <a:cubicBezTo>
                    <a:pt x="21" y="13"/>
                    <a:pt x="21" y="13"/>
                    <a:pt x="21" y="13"/>
                  </a:cubicBezTo>
                  <a:cubicBezTo>
                    <a:pt x="21" y="12"/>
                    <a:pt x="22" y="11"/>
                    <a:pt x="21" y="11"/>
                  </a:cubicBezTo>
                  <a:cubicBezTo>
                    <a:pt x="21" y="11"/>
                    <a:pt x="21" y="11"/>
                    <a:pt x="21" y="11"/>
                  </a:cubicBezTo>
                  <a:cubicBezTo>
                    <a:pt x="21" y="8"/>
                    <a:pt x="20" y="7"/>
                    <a:pt x="18" y="7"/>
                  </a:cubicBezTo>
                  <a:cubicBezTo>
                    <a:pt x="18" y="7"/>
                    <a:pt x="18" y="7"/>
                    <a:pt x="18" y="7"/>
                  </a:cubicBezTo>
                  <a:cubicBezTo>
                    <a:pt x="18" y="5"/>
                    <a:pt x="15" y="6"/>
                    <a:pt x="15" y="8"/>
                  </a:cubicBezTo>
                  <a:cubicBezTo>
                    <a:pt x="15" y="8"/>
                    <a:pt x="15" y="9"/>
                    <a:pt x="15" y="9"/>
                  </a:cubicBezTo>
                  <a:cubicBezTo>
                    <a:pt x="15" y="9"/>
                    <a:pt x="15" y="10"/>
                    <a:pt x="15" y="10"/>
                  </a:cubicBezTo>
                  <a:cubicBezTo>
                    <a:pt x="15" y="10"/>
                    <a:pt x="15" y="10"/>
                    <a:pt x="15" y="10"/>
                  </a:cubicBezTo>
                  <a:cubicBezTo>
                    <a:pt x="15" y="11"/>
                    <a:pt x="15" y="11"/>
                    <a:pt x="14" y="11"/>
                  </a:cubicBezTo>
                  <a:cubicBezTo>
                    <a:pt x="14" y="11"/>
                    <a:pt x="14" y="11"/>
                    <a:pt x="14" y="11"/>
                  </a:cubicBezTo>
                  <a:cubicBezTo>
                    <a:pt x="14" y="11"/>
                    <a:pt x="15" y="10"/>
                    <a:pt x="14" y="10"/>
                  </a:cubicBezTo>
                  <a:cubicBezTo>
                    <a:pt x="14" y="9"/>
                    <a:pt x="14" y="8"/>
                    <a:pt x="14" y="7"/>
                  </a:cubicBezTo>
                  <a:cubicBezTo>
                    <a:pt x="14" y="7"/>
                    <a:pt x="14" y="6"/>
                    <a:pt x="13" y="6"/>
                  </a:cubicBezTo>
                  <a:cubicBezTo>
                    <a:pt x="13" y="6"/>
                    <a:pt x="14" y="5"/>
                    <a:pt x="13" y="5"/>
                  </a:cubicBezTo>
                  <a:cubicBezTo>
                    <a:pt x="14" y="5"/>
                    <a:pt x="14" y="5"/>
                    <a:pt x="14" y="5"/>
                  </a:cubicBezTo>
                  <a:cubicBezTo>
                    <a:pt x="15" y="8"/>
                    <a:pt x="18" y="5"/>
                    <a:pt x="17" y="3"/>
                  </a:cubicBezTo>
                  <a:cubicBezTo>
                    <a:pt x="17" y="3"/>
                    <a:pt x="17" y="3"/>
                    <a:pt x="17" y="2"/>
                  </a:cubicBezTo>
                  <a:cubicBezTo>
                    <a:pt x="16" y="0"/>
                    <a:pt x="13" y="3"/>
                    <a:pt x="13" y="4"/>
                  </a:cubicBezTo>
                  <a:cubicBezTo>
                    <a:pt x="13" y="3"/>
                    <a:pt x="12" y="3"/>
                    <a:pt x="11" y="4"/>
                  </a:cubicBezTo>
                  <a:cubicBezTo>
                    <a:pt x="10" y="5"/>
                    <a:pt x="10" y="6"/>
                    <a:pt x="9" y="7"/>
                  </a:cubicBezTo>
                  <a:cubicBezTo>
                    <a:pt x="9" y="7"/>
                    <a:pt x="9" y="9"/>
                    <a:pt x="10" y="9"/>
                  </a:cubicBezTo>
                  <a:cubicBezTo>
                    <a:pt x="10" y="9"/>
                    <a:pt x="10" y="9"/>
                    <a:pt x="11" y="9"/>
                  </a:cubicBezTo>
                  <a:cubicBezTo>
                    <a:pt x="11" y="9"/>
                    <a:pt x="11" y="10"/>
                    <a:pt x="11" y="11"/>
                  </a:cubicBezTo>
                  <a:cubicBezTo>
                    <a:pt x="11" y="12"/>
                    <a:pt x="12" y="12"/>
                    <a:pt x="12" y="12"/>
                  </a:cubicBezTo>
                  <a:cubicBezTo>
                    <a:pt x="11" y="13"/>
                    <a:pt x="11" y="14"/>
                    <a:pt x="12" y="14"/>
                  </a:cubicBezTo>
                  <a:cubicBezTo>
                    <a:pt x="12" y="15"/>
                    <a:pt x="13" y="16"/>
                    <a:pt x="14" y="16"/>
                  </a:cubicBezTo>
                  <a:cubicBezTo>
                    <a:pt x="13" y="21"/>
                    <a:pt x="14" y="26"/>
                    <a:pt x="13" y="30"/>
                  </a:cubicBezTo>
                  <a:cubicBezTo>
                    <a:pt x="13" y="31"/>
                    <a:pt x="13" y="31"/>
                    <a:pt x="13" y="32"/>
                  </a:cubicBezTo>
                  <a:cubicBezTo>
                    <a:pt x="10" y="33"/>
                    <a:pt x="7" y="37"/>
                    <a:pt x="4" y="39"/>
                  </a:cubicBezTo>
                  <a:cubicBezTo>
                    <a:pt x="0" y="41"/>
                    <a:pt x="1" y="47"/>
                    <a:pt x="6" y="45"/>
                  </a:cubicBezTo>
                  <a:cubicBezTo>
                    <a:pt x="7" y="44"/>
                    <a:pt x="8" y="43"/>
                    <a:pt x="9" y="42"/>
                  </a:cubicBezTo>
                  <a:cubicBezTo>
                    <a:pt x="9" y="42"/>
                    <a:pt x="9" y="42"/>
                    <a:pt x="9" y="43"/>
                  </a:cubicBezTo>
                  <a:cubicBezTo>
                    <a:pt x="9" y="47"/>
                    <a:pt x="14" y="45"/>
                    <a:pt x="15" y="42"/>
                  </a:cubicBezTo>
                  <a:cubicBezTo>
                    <a:pt x="16" y="42"/>
                    <a:pt x="16" y="41"/>
                    <a:pt x="16" y="40"/>
                  </a:cubicBezTo>
                  <a:cubicBezTo>
                    <a:pt x="17" y="41"/>
                    <a:pt x="17" y="41"/>
                    <a:pt x="18" y="42"/>
                  </a:cubicBezTo>
                  <a:cubicBezTo>
                    <a:pt x="18" y="43"/>
                    <a:pt x="19" y="43"/>
                    <a:pt x="20" y="44"/>
                  </a:cubicBezTo>
                  <a:cubicBezTo>
                    <a:pt x="23" y="46"/>
                    <a:pt x="28" y="39"/>
                    <a:pt x="24" y="37"/>
                  </a:cubicBezTo>
                  <a:cubicBezTo>
                    <a:pt x="24" y="37"/>
                    <a:pt x="23" y="36"/>
                    <a:pt x="22" y="36"/>
                  </a:cubicBezTo>
                  <a:cubicBezTo>
                    <a:pt x="21" y="35"/>
                    <a:pt x="21" y="33"/>
                    <a:pt x="20" y="33"/>
                  </a:cubicBezTo>
                  <a:cubicBezTo>
                    <a:pt x="19" y="31"/>
                    <a:pt x="20" y="28"/>
                    <a:pt x="20" y="27"/>
                  </a:cubicBezTo>
                  <a:cubicBezTo>
                    <a:pt x="21" y="24"/>
                    <a:pt x="20" y="20"/>
                    <a:pt x="20" y="17"/>
                  </a:cubicBezTo>
                  <a:cubicBezTo>
                    <a:pt x="21" y="17"/>
                    <a:pt x="23" y="16"/>
                    <a:pt x="23" y="15"/>
                  </a:cubicBezTo>
                  <a:cubicBezTo>
                    <a:pt x="23" y="15"/>
                    <a:pt x="23" y="14"/>
                    <a:pt x="23" y="14"/>
                  </a:cubicBezTo>
                  <a:cubicBezTo>
                    <a:pt x="23" y="14"/>
                    <a:pt x="23" y="14"/>
                    <a:pt x="23" y="14"/>
                  </a:cubicBezTo>
                  <a:cubicBezTo>
                    <a:pt x="24" y="15"/>
                    <a:pt x="25" y="15"/>
                    <a:pt x="26" y="16"/>
                  </a:cubicBezTo>
                  <a:cubicBezTo>
                    <a:pt x="27" y="16"/>
                    <a:pt x="28" y="15"/>
                    <a:pt x="28" y="14"/>
                  </a:cubicBezTo>
                  <a:cubicBezTo>
                    <a:pt x="28" y="15"/>
                    <a:pt x="28" y="15"/>
                    <a:pt x="29" y="15"/>
                  </a:cubicBezTo>
                  <a:cubicBezTo>
                    <a:pt x="29" y="16"/>
                    <a:pt x="29" y="16"/>
                    <a:pt x="30" y="16"/>
                  </a:cubicBezTo>
                  <a:cubicBezTo>
                    <a:pt x="31" y="17"/>
                    <a:pt x="33" y="15"/>
                    <a:pt x="32" y="14"/>
                  </a:cubicBezTo>
                  <a:cubicBezTo>
                    <a:pt x="32" y="14"/>
                    <a:pt x="33" y="14"/>
                    <a:pt x="33" y="14"/>
                  </a:cubicBezTo>
                  <a:cubicBezTo>
                    <a:pt x="34" y="14"/>
                    <a:pt x="34" y="14"/>
                    <a:pt x="35" y="14"/>
                  </a:cubicBezTo>
                  <a:cubicBezTo>
                    <a:pt x="34" y="15"/>
                    <a:pt x="34" y="15"/>
                    <a:pt x="34" y="16"/>
                  </a:cubicBezTo>
                  <a:cubicBezTo>
                    <a:pt x="35" y="17"/>
                    <a:pt x="35" y="17"/>
                    <a:pt x="36" y="17"/>
                  </a:cubicBezTo>
                  <a:cubicBezTo>
                    <a:pt x="38" y="17"/>
                    <a:pt x="39" y="14"/>
                    <a:pt x="3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87"/>
            <p:cNvSpPr/>
            <p:nvPr>
              <p:custDataLst>
                <p:tags r:id="rId55"/>
              </p:custDataLst>
            </p:nvPr>
          </p:nvSpPr>
          <p:spPr bwMode="auto">
            <a:xfrm>
              <a:off x="3436" y="3045"/>
              <a:ext cx="30" cy="30"/>
            </a:xfrm>
            <a:custGeom>
              <a:avLst/>
              <a:gdLst>
                <a:gd name="T0" fmla="*/ 5 w 7"/>
                <a:gd name="T1" fmla="*/ 1 h 7"/>
                <a:gd name="T2" fmla="*/ 3 w 7"/>
                <a:gd name="T3" fmla="*/ 0 h 7"/>
                <a:gd name="T4" fmla="*/ 1 w 7"/>
                <a:gd name="T5" fmla="*/ 3 h 7"/>
                <a:gd name="T6" fmla="*/ 3 w 7"/>
                <a:gd name="T7" fmla="*/ 5 h 7"/>
                <a:gd name="T8" fmla="*/ 4 w 7"/>
                <a:gd name="T9" fmla="*/ 5 h 7"/>
                <a:gd name="T10" fmla="*/ 5 w 7"/>
                <a:gd name="T11" fmla="*/ 1 h 7"/>
              </a:gdLst>
              <a:ahLst/>
              <a:cxnLst>
                <a:cxn ang="0">
                  <a:pos x="T0" y="T1"/>
                </a:cxn>
                <a:cxn ang="0">
                  <a:pos x="T2" y="T3"/>
                </a:cxn>
                <a:cxn ang="0">
                  <a:pos x="T4" y="T5"/>
                </a:cxn>
                <a:cxn ang="0">
                  <a:pos x="T6" y="T7"/>
                </a:cxn>
                <a:cxn ang="0">
                  <a:pos x="T8" y="T9"/>
                </a:cxn>
                <a:cxn ang="0">
                  <a:pos x="T10" y="T11"/>
                </a:cxn>
              </a:cxnLst>
              <a:rect l="0" t="0" r="r" b="b"/>
              <a:pathLst>
                <a:path w="7" h="7">
                  <a:moveTo>
                    <a:pt x="5" y="1"/>
                  </a:moveTo>
                  <a:cubicBezTo>
                    <a:pt x="5" y="1"/>
                    <a:pt x="4" y="0"/>
                    <a:pt x="3" y="0"/>
                  </a:cubicBezTo>
                  <a:cubicBezTo>
                    <a:pt x="2" y="0"/>
                    <a:pt x="1" y="2"/>
                    <a:pt x="1" y="3"/>
                  </a:cubicBezTo>
                  <a:cubicBezTo>
                    <a:pt x="0" y="5"/>
                    <a:pt x="2" y="7"/>
                    <a:pt x="3" y="5"/>
                  </a:cubicBezTo>
                  <a:cubicBezTo>
                    <a:pt x="3" y="5"/>
                    <a:pt x="4" y="5"/>
                    <a:pt x="4" y="5"/>
                  </a:cubicBezTo>
                  <a:cubicBezTo>
                    <a:pt x="6" y="5"/>
                    <a:pt x="7"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88"/>
            <p:cNvSpPr/>
            <p:nvPr>
              <p:custDataLst>
                <p:tags r:id="rId56"/>
              </p:custDataLst>
            </p:nvPr>
          </p:nvSpPr>
          <p:spPr bwMode="auto">
            <a:xfrm>
              <a:off x="3471" y="3036"/>
              <a:ext cx="26" cy="17"/>
            </a:xfrm>
            <a:custGeom>
              <a:avLst/>
              <a:gdLst>
                <a:gd name="T0" fmla="*/ 3 w 6"/>
                <a:gd name="T1" fmla="*/ 0 h 4"/>
                <a:gd name="T2" fmla="*/ 3 w 6"/>
                <a:gd name="T3" fmla="*/ 4 h 4"/>
                <a:gd name="T4" fmla="*/ 3 w 6"/>
                <a:gd name="T5" fmla="*/ 0 h 4"/>
              </a:gdLst>
              <a:ahLst/>
              <a:cxnLst>
                <a:cxn ang="0">
                  <a:pos x="T0" y="T1"/>
                </a:cxn>
                <a:cxn ang="0">
                  <a:pos x="T2" y="T3"/>
                </a:cxn>
                <a:cxn ang="0">
                  <a:pos x="T4" y="T5"/>
                </a:cxn>
              </a:cxnLst>
              <a:rect l="0" t="0" r="r" b="b"/>
              <a:pathLst>
                <a:path w="6" h="4">
                  <a:moveTo>
                    <a:pt x="3" y="0"/>
                  </a:moveTo>
                  <a:cubicBezTo>
                    <a:pt x="1" y="0"/>
                    <a:pt x="0" y="4"/>
                    <a:pt x="3" y="4"/>
                  </a:cubicBezTo>
                  <a:cubicBezTo>
                    <a:pt x="4" y="4"/>
                    <a:pt x="6"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89"/>
            <p:cNvSpPr/>
            <p:nvPr>
              <p:custDataLst>
                <p:tags r:id="rId57"/>
              </p:custDataLst>
            </p:nvPr>
          </p:nvSpPr>
          <p:spPr bwMode="auto">
            <a:xfrm>
              <a:off x="3453" y="3023"/>
              <a:ext cx="18" cy="30"/>
            </a:xfrm>
            <a:custGeom>
              <a:avLst/>
              <a:gdLst>
                <a:gd name="T0" fmla="*/ 1 w 4"/>
                <a:gd name="T1" fmla="*/ 2 h 7"/>
                <a:gd name="T2" fmla="*/ 1 w 4"/>
                <a:gd name="T3" fmla="*/ 6 h 7"/>
                <a:gd name="T4" fmla="*/ 4 w 4"/>
                <a:gd name="T5" fmla="*/ 3 h 7"/>
                <a:gd name="T6" fmla="*/ 1 w 4"/>
                <a:gd name="T7" fmla="*/ 2 h 7"/>
              </a:gdLst>
              <a:ahLst/>
              <a:cxnLst>
                <a:cxn ang="0">
                  <a:pos x="T0" y="T1"/>
                </a:cxn>
                <a:cxn ang="0">
                  <a:pos x="T2" y="T3"/>
                </a:cxn>
                <a:cxn ang="0">
                  <a:pos x="T4" y="T5"/>
                </a:cxn>
                <a:cxn ang="0">
                  <a:pos x="T6" y="T7"/>
                </a:cxn>
              </a:cxnLst>
              <a:rect l="0" t="0" r="r" b="b"/>
              <a:pathLst>
                <a:path w="4" h="7">
                  <a:moveTo>
                    <a:pt x="1" y="2"/>
                  </a:moveTo>
                  <a:cubicBezTo>
                    <a:pt x="0" y="3"/>
                    <a:pt x="0" y="4"/>
                    <a:pt x="1" y="6"/>
                  </a:cubicBezTo>
                  <a:cubicBezTo>
                    <a:pt x="2" y="7"/>
                    <a:pt x="4" y="5"/>
                    <a:pt x="4" y="3"/>
                  </a:cubicBezTo>
                  <a:cubicBezTo>
                    <a:pt x="4"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90"/>
            <p:cNvSpPr>
              <a:spLocks noEditPoints="1"/>
            </p:cNvSpPr>
            <p:nvPr>
              <p:custDataLst>
                <p:tags r:id="rId58"/>
              </p:custDataLst>
            </p:nvPr>
          </p:nvSpPr>
          <p:spPr bwMode="auto">
            <a:xfrm>
              <a:off x="3462" y="2984"/>
              <a:ext cx="39" cy="35"/>
            </a:xfrm>
            <a:custGeom>
              <a:avLst/>
              <a:gdLst>
                <a:gd name="T0" fmla="*/ 6 w 9"/>
                <a:gd name="T1" fmla="*/ 1 h 8"/>
                <a:gd name="T2" fmla="*/ 5 w 9"/>
                <a:gd name="T3" fmla="*/ 4 h 8"/>
                <a:gd name="T4" fmla="*/ 5 w 9"/>
                <a:gd name="T5" fmla="*/ 4 h 8"/>
                <a:gd name="T6" fmla="*/ 5 w 9"/>
                <a:gd name="T7" fmla="*/ 4 h 8"/>
                <a:gd name="T8" fmla="*/ 4 w 9"/>
                <a:gd name="T9" fmla="*/ 4 h 8"/>
                <a:gd name="T10" fmla="*/ 1 w 9"/>
                <a:gd name="T11" fmla="*/ 4 h 8"/>
                <a:gd name="T12" fmla="*/ 0 w 9"/>
                <a:gd name="T13" fmla="*/ 7 h 8"/>
                <a:gd name="T14" fmla="*/ 1 w 9"/>
                <a:gd name="T15" fmla="*/ 8 h 8"/>
                <a:gd name="T16" fmla="*/ 1 w 9"/>
                <a:gd name="T17" fmla="*/ 8 h 8"/>
                <a:gd name="T18" fmla="*/ 4 w 9"/>
                <a:gd name="T19" fmla="*/ 8 h 8"/>
                <a:gd name="T20" fmla="*/ 5 w 9"/>
                <a:gd name="T21" fmla="*/ 7 h 8"/>
                <a:gd name="T22" fmla="*/ 5 w 9"/>
                <a:gd name="T23" fmla="*/ 7 h 8"/>
                <a:gd name="T24" fmla="*/ 7 w 9"/>
                <a:gd name="T25" fmla="*/ 5 h 8"/>
                <a:gd name="T26" fmla="*/ 7 w 9"/>
                <a:gd name="T27" fmla="*/ 5 h 8"/>
                <a:gd name="T28" fmla="*/ 9 w 9"/>
                <a:gd name="T29" fmla="*/ 3 h 8"/>
                <a:gd name="T30" fmla="*/ 9 w 9"/>
                <a:gd name="T31" fmla="*/ 2 h 8"/>
                <a:gd name="T32" fmla="*/ 6 w 9"/>
                <a:gd name="T33" fmla="*/ 1 h 8"/>
                <a:gd name="T34" fmla="*/ 6 w 9"/>
                <a:gd name="T35" fmla="*/ 3 h 8"/>
                <a:gd name="T36" fmla="*/ 6 w 9"/>
                <a:gd name="T37" fmla="*/ 3 h 8"/>
                <a:gd name="T38" fmla="*/ 6 w 9"/>
                <a:gd name="T39" fmla="*/ 3 h 8"/>
                <a:gd name="T40" fmla="*/ 6 w 9"/>
                <a:gd name="T4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8">
                  <a:moveTo>
                    <a:pt x="6" y="1"/>
                  </a:moveTo>
                  <a:cubicBezTo>
                    <a:pt x="6" y="2"/>
                    <a:pt x="6" y="3"/>
                    <a:pt x="5" y="4"/>
                  </a:cubicBezTo>
                  <a:cubicBezTo>
                    <a:pt x="5" y="4"/>
                    <a:pt x="5" y="4"/>
                    <a:pt x="5" y="4"/>
                  </a:cubicBezTo>
                  <a:cubicBezTo>
                    <a:pt x="5" y="4"/>
                    <a:pt x="5" y="4"/>
                    <a:pt x="5" y="4"/>
                  </a:cubicBezTo>
                  <a:cubicBezTo>
                    <a:pt x="4" y="4"/>
                    <a:pt x="4" y="4"/>
                    <a:pt x="4" y="4"/>
                  </a:cubicBezTo>
                  <a:cubicBezTo>
                    <a:pt x="3" y="3"/>
                    <a:pt x="2" y="2"/>
                    <a:pt x="1" y="4"/>
                  </a:cubicBezTo>
                  <a:cubicBezTo>
                    <a:pt x="0" y="5"/>
                    <a:pt x="0" y="6"/>
                    <a:pt x="0" y="7"/>
                  </a:cubicBezTo>
                  <a:cubicBezTo>
                    <a:pt x="0" y="8"/>
                    <a:pt x="0" y="8"/>
                    <a:pt x="1" y="8"/>
                  </a:cubicBezTo>
                  <a:cubicBezTo>
                    <a:pt x="1" y="8"/>
                    <a:pt x="1" y="8"/>
                    <a:pt x="1" y="8"/>
                  </a:cubicBezTo>
                  <a:cubicBezTo>
                    <a:pt x="2" y="8"/>
                    <a:pt x="3" y="8"/>
                    <a:pt x="4" y="8"/>
                  </a:cubicBezTo>
                  <a:cubicBezTo>
                    <a:pt x="4" y="8"/>
                    <a:pt x="5" y="8"/>
                    <a:pt x="5" y="7"/>
                  </a:cubicBezTo>
                  <a:cubicBezTo>
                    <a:pt x="5" y="7"/>
                    <a:pt x="5" y="7"/>
                    <a:pt x="5" y="7"/>
                  </a:cubicBezTo>
                  <a:cubicBezTo>
                    <a:pt x="6" y="7"/>
                    <a:pt x="7" y="6"/>
                    <a:pt x="7" y="5"/>
                  </a:cubicBezTo>
                  <a:cubicBezTo>
                    <a:pt x="7" y="5"/>
                    <a:pt x="7" y="5"/>
                    <a:pt x="7" y="5"/>
                  </a:cubicBezTo>
                  <a:cubicBezTo>
                    <a:pt x="8" y="5"/>
                    <a:pt x="9" y="4"/>
                    <a:pt x="9" y="3"/>
                  </a:cubicBezTo>
                  <a:cubicBezTo>
                    <a:pt x="9" y="3"/>
                    <a:pt x="9" y="2"/>
                    <a:pt x="9" y="2"/>
                  </a:cubicBezTo>
                  <a:cubicBezTo>
                    <a:pt x="9" y="1"/>
                    <a:pt x="8" y="0"/>
                    <a:pt x="6" y="1"/>
                  </a:cubicBezTo>
                  <a:close/>
                  <a:moveTo>
                    <a:pt x="6" y="3"/>
                  </a:moveTo>
                  <a:cubicBezTo>
                    <a:pt x="6" y="3"/>
                    <a:pt x="6" y="3"/>
                    <a:pt x="6" y="3"/>
                  </a:cubicBezTo>
                  <a:cubicBezTo>
                    <a:pt x="6" y="3"/>
                    <a:pt x="6" y="3"/>
                    <a:pt x="6" y="3"/>
                  </a:cubicBezTo>
                  <a:cubicBezTo>
                    <a:pt x="6" y="3"/>
                    <a:pt x="6" y="3"/>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91"/>
            <p:cNvSpPr/>
            <p:nvPr>
              <p:custDataLst>
                <p:tags r:id="rId59"/>
              </p:custDataLst>
            </p:nvPr>
          </p:nvSpPr>
          <p:spPr bwMode="auto">
            <a:xfrm>
              <a:off x="3497" y="2972"/>
              <a:ext cx="26" cy="21"/>
            </a:xfrm>
            <a:custGeom>
              <a:avLst/>
              <a:gdLst>
                <a:gd name="T0" fmla="*/ 3 w 6"/>
                <a:gd name="T1" fmla="*/ 1 h 5"/>
                <a:gd name="T2" fmla="*/ 3 w 6"/>
                <a:gd name="T3" fmla="*/ 5 h 5"/>
                <a:gd name="T4" fmla="*/ 5 w 6"/>
                <a:gd name="T5" fmla="*/ 3 h 5"/>
                <a:gd name="T6" fmla="*/ 3 w 6"/>
                <a:gd name="T7" fmla="*/ 1 h 5"/>
              </a:gdLst>
              <a:ahLst/>
              <a:cxnLst>
                <a:cxn ang="0">
                  <a:pos x="T0" y="T1"/>
                </a:cxn>
                <a:cxn ang="0">
                  <a:pos x="T2" y="T3"/>
                </a:cxn>
                <a:cxn ang="0">
                  <a:pos x="T4" y="T5"/>
                </a:cxn>
                <a:cxn ang="0">
                  <a:pos x="T6" y="T7"/>
                </a:cxn>
              </a:cxnLst>
              <a:rect l="0" t="0" r="r" b="b"/>
              <a:pathLst>
                <a:path w="6" h="5">
                  <a:moveTo>
                    <a:pt x="3" y="1"/>
                  </a:moveTo>
                  <a:cubicBezTo>
                    <a:pt x="1" y="1"/>
                    <a:pt x="0" y="5"/>
                    <a:pt x="3" y="5"/>
                  </a:cubicBezTo>
                  <a:cubicBezTo>
                    <a:pt x="4" y="4"/>
                    <a:pt x="5" y="4"/>
                    <a:pt x="5"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92"/>
            <p:cNvSpPr/>
            <p:nvPr>
              <p:custDataLst>
                <p:tags r:id="rId60"/>
              </p:custDataLst>
            </p:nvPr>
          </p:nvSpPr>
          <p:spPr bwMode="auto">
            <a:xfrm>
              <a:off x="3518" y="2937"/>
              <a:ext cx="13" cy="30"/>
            </a:xfrm>
            <a:custGeom>
              <a:avLst/>
              <a:gdLst>
                <a:gd name="T0" fmla="*/ 3 w 3"/>
                <a:gd name="T1" fmla="*/ 3 h 7"/>
                <a:gd name="T2" fmla="*/ 3 w 3"/>
                <a:gd name="T3" fmla="*/ 2 h 7"/>
                <a:gd name="T4" fmla="*/ 0 w 3"/>
                <a:gd name="T5" fmla="*/ 4 h 7"/>
                <a:gd name="T6" fmla="*/ 0 w 3"/>
                <a:gd name="T7" fmla="*/ 4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2"/>
                  </a:cubicBezTo>
                  <a:cubicBezTo>
                    <a:pt x="3" y="0"/>
                    <a:pt x="0" y="2"/>
                    <a:pt x="0" y="4"/>
                  </a:cubicBezTo>
                  <a:cubicBezTo>
                    <a:pt x="0" y="4"/>
                    <a:pt x="0" y="4"/>
                    <a:pt x="0" y="4"/>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93"/>
            <p:cNvSpPr/>
            <p:nvPr>
              <p:custDataLst>
                <p:tags r:id="rId61"/>
              </p:custDataLst>
            </p:nvPr>
          </p:nvSpPr>
          <p:spPr bwMode="auto">
            <a:xfrm>
              <a:off x="3501" y="2877"/>
              <a:ext cx="43" cy="51"/>
            </a:xfrm>
            <a:custGeom>
              <a:avLst/>
              <a:gdLst>
                <a:gd name="T0" fmla="*/ 6 w 10"/>
                <a:gd name="T1" fmla="*/ 3 h 12"/>
                <a:gd name="T2" fmla="*/ 6 w 10"/>
                <a:gd name="T3" fmla="*/ 4 h 12"/>
                <a:gd name="T4" fmla="*/ 6 w 10"/>
                <a:gd name="T5" fmla="*/ 6 h 12"/>
                <a:gd name="T6" fmla="*/ 7 w 10"/>
                <a:gd name="T7" fmla="*/ 6 h 12"/>
                <a:gd name="T8" fmla="*/ 7 w 10"/>
                <a:gd name="T9" fmla="*/ 6 h 12"/>
                <a:gd name="T10" fmla="*/ 7 w 10"/>
                <a:gd name="T11" fmla="*/ 7 h 12"/>
                <a:gd name="T12" fmla="*/ 7 w 10"/>
                <a:gd name="T13" fmla="*/ 7 h 12"/>
                <a:gd name="T14" fmla="*/ 5 w 10"/>
                <a:gd name="T15" fmla="*/ 6 h 12"/>
                <a:gd name="T16" fmla="*/ 4 w 10"/>
                <a:gd name="T17" fmla="*/ 5 h 12"/>
                <a:gd name="T18" fmla="*/ 3 w 10"/>
                <a:gd name="T19" fmla="*/ 5 h 12"/>
                <a:gd name="T20" fmla="*/ 3 w 10"/>
                <a:gd name="T21" fmla="*/ 9 h 12"/>
                <a:gd name="T22" fmla="*/ 3 w 10"/>
                <a:gd name="T23" fmla="*/ 9 h 12"/>
                <a:gd name="T24" fmla="*/ 4 w 10"/>
                <a:gd name="T25" fmla="*/ 9 h 12"/>
                <a:gd name="T26" fmla="*/ 4 w 10"/>
                <a:gd name="T27" fmla="*/ 9 h 12"/>
                <a:gd name="T28" fmla="*/ 7 w 10"/>
                <a:gd name="T29" fmla="*/ 8 h 12"/>
                <a:gd name="T30" fmla="*/ 7 w 10"/>
                <a:gd name="T31" fmla="*/ 8 h 12"/>
                <a:gd name="T32" fmla="*/ 7 w 10"/>
                <a:gd name="T33" fmla="*/ 8 h 12"/>
                <a:gd name="T34" fmla="*/ 10 w 10"/>
                <a:gd name="T35" fmla="*/ 5 h 12"/>
                <a:gd name="T36" fmla="*/ 10 w 10"/>
                <a:gd name="T37" fmla="*/ 5 h 12"/>
                <a:gd name="T38" fmla="*/ 10 w 10"/>
                <a:gd name="T39" fmla="*/ 4 h 12"/>
                <a:gd name="T40" fmla="*/ 10 w 10"/>
                <a:gd name="T41" fmla="*/ 2 h 12"/>
                <a:gd name="T42" fmla="*/ 6 w 10"/>
                <a:gd name="T4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2">
                  <a:moveTo>
                    <a:pt x="6" y="3"/>
                  </a:moveTo>
                  <a:cubicBezTo>
                    <a:pt x="6" y="3"/>
                    <a:pt x="6" y="4"/>
                    <a:pt x="6" y="4"/>
                  </a:cubicBezTo>
                  <a:cubicBezTo>
                    <a:pt x="6" y="5"/>
                    <a:pt x="6" y="5"/>
                    <a:pt x="6" y="6"/>
                  </a:cubicBezTo>
                  <a:cubicBezTo>
                    <a:pt x="6" y="6"/>
                    <a:pt x="6" y="6"/>
                    <a:pt x="7" y="6"/>
                  </a:cubicBezTo>
                  <a:cubicBezTo>
                    <a:pt x="7" y="6"/>
                    <a:pt x="7" y="6"/>
                    <a:pt x="7" y="6"/>
                  </a:cubicBezTo>
                  <a:cubicBezTo>
                    <a:pt x="7" y="6"/>
                    <a:pt x="7" y="6"/>
                    <a:pt x="7" y="7"/>
                  </a:cubicBezTo>
                  <a:cubicBezTo>
                    <a:pt x="7" y="7"/>
                    <a:pt x="7" y="7"/>
                    <a:pt x="7" y="7"/>
                  </a:cubicBezTo>
                  <a:cubicBezTo>
                    <a:pt x="6" y="6"/>
                    <a:pt x="6" y="6"/>
                    <a:pt x="5" y="6"/>
                  </a:cubicBezTo>
                  <a:cubicBezTo>
                    <a:pt x="5" y="6"/>
                    <a:pt x="5" y="5"/>
                    <a:pt x="4" y="5"/>
                  </a:cubicBezTo>
                  <a:cubicBezTo>
                    <a:pt x="4" y="5"/>
                    <a:pt x="4" y="5"/>
                    <a:pt x="3" y="5"/>
                  </a:cubicBezTo>
                  <a:cubicBezTo>
                    <a:pt x="1" y="5"/>
                    <a:pt x="0" y="9"/>
                    <a:pt x="3" y="9"/>
                  </a:cubicBezTo>
                  <a:cubicBezTo>
                    <a:pt x="3" y="9"/>
                    <a:pt x="3" y="9"/>
                    <a:pt x="3" y="9"/>
                  </a:cubicBezTo>
                  <a:cubicBezTo>
                    <a:pt x="4" y="9"/>
                    <a:pt x="4" y="9"/>
                    <a:pt x="4" y="9"/>
                  </a:cubicBezTo>
                  <a:cubicBezTo>
                    <a:pt x="4" y="9"/>
                    <a:pt x="4" y="9"/>
                    <a:pt x="4" y="9"/>
                  </a:cubicBezTo>
                  <a:cubicBezTo>
                    <a:pt x="4" y="12"/>
                    <a:pt x="7" y="10"/>
                    <a:pt x="7" y="8"/>
                  </a:cubicBezTo>
                  <a:cubicBezTo>
                    <a:pt x="7" y="8"/>
                    <a:pt x="7" y="8"/>
                    <a:pt x="7" y="8"/>
                  </a:cubicBezTo>
                  <a:cubicBezTo>
                    <a:pt x="7" y="8"/>
                    <a:pt x="7" y="8"/>
                    <a:pt x="7" y="8"/>
                  </a:cubicBezTo>
                  <a:cubicBezTo>
                    <a:pt x="8" y="8"/>
                    <a:pt x="10" y="7"/>
                    <a:pt x="10" y="5"/>
                  </a:cubicBezTo>
                  <a:cubicBezTo>
                    <a:pt x="10" y="5"/>
                    <a:pt x="10" y="5"/>
                    <a:pt x="10" y="5"/>
                  </a:cubicBezTo>
                  <a:cubicBezTo>
                    <a:pt x="10" y="5"/>
                    <a:pt x="10" y="4"/>
                    <a:pt x="10" y="4"/>
                  </a:cubicBezTo>
                  <a:cubicBezTo>
                    <a:pt x="10" y="3"/>
                    <a:pt x="10" y="3"/>
                    <a:pt x="10" y="2"/>
                  </a:cubicBezTo>
                  <a:cubicBezTo>
                    <a:pt x="10" y="0"/>
                    <a:pt x="7" y="1"/>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94"/>
            <p:cNvSpPr/>
            <p:nvPr>
              <p:custDataLst>
                <p:tags r:id="rId62"/>
              </p:custDataLst>
            </p:nvPr>
          </p:nvSpPr>
          <p:spPr bwMode="auto">
            <a:xfrm>
              <a:off x="3514" y="2924"/>
              <a:ext cx="26" cy="13"/>
            </a:xfrm>
            <a:custGeom>
              <a:avLst/>
              <a:gdLst>
                <a:gd name="T0" fmla="*/ 4 w 6"/>
                <a:gd name="T1" fmla="*/ 0 h 3"/>
                <a:gd name="T2" fmla="*/ 3 w 6"/>
                <a:gd name="T3" fmla="*/ 3 h 3"/>
                <a:gd name="T4" fmla="*/ 4 w 6"/>
                <a:gd name="T5" fmla="*/ 0 h 3"/>
              </a:gdLst>
              <a:ahLst/>
              <a:cxnLst>
                <a:cxn ang="0">
                  <a:pos x="T0" y="T1"/>
                </a:cxn>
                <a:cxn ang="0">
                  <a:pos x="T2" y="T3"/>
                </a:cxn>
                <a:cxn ang="0">
                  <a:pos x="T4" y="T5"/>
                </a:cxn>
              </a:cxnLst>
              <a:rect l="0" t="0" r="r" b="b"/>
              <a:pathLst>
                <a:path w="6" h="3">
                  <a:moveTo>
                    <a:pt x="4" y="0"/>
                  </a:moveTo>
                  <a:cubicBezTo>
                    <a:pt x="2" y="0"/>
                    <a:pt x="0" y="3"/>
                    <a:pt x="3" y="3"/>
                  </a:cubicBezTo>
                  <a:cubicBezTo>
                    <a:pt x="5" y="3"/>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95"/>
            <p:cNvSpPr/>
            <p:nvPr>
              <p:custDataLst>
                <p:tags r:id="rId63"/>
              </p:custDataLst>
            </p:nvPr>
          </p:nvSpPr>
          <p:spPr bwMode="auto">
            <a:xfrm>
              <a:off x="3505" y="2838"/>
              <a:ext cx="18" cy="21"/>
            </a:xfrm>
            <a:custGeom>
              <a:avLst/>
              <a:gdLst>
                <a:gd name="T0" fmla="*/ 4 w 4"/>
                <a:gd name="T1" fmla="*/ 3 h 5"/>
                <a:gd name="T2" fmla="*/ 4 w 4"/>
                <a:gd name="T3" fmla="*/ 1 h 5"/>
                <a:gd name="T4" fmla="*/ 3 w 4"/>
                <a:gd name="T5" fmla="*/ 0 h 5"/>
                <a:gd name="T6" fmla="*/ 1 w 4"/>
                <a:gd name="T7" fmla="*/ 3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2"/>
                    <a:pt x="4" y="2"/>
                    <a:pt x="4" y="1"/>
                  </a:cubicBezTo>
                  <a:cubicBezTo>
                    <a:pt x="4" y="0"/>
                    <a:pt x="3" y="0"/>
                    <a:pt x="3" y="0"/>
                  </a:cubicBezTo>
                  <a:cubicBezTo>
                    <a:pt x="1" y="1"/>
                    <a:pt x="1" y="2"/>
                    <a:pt x="1" y="3"/>
                  </a:cubicBezTo>
                  <a:cubicBezTo>
                    <a:pt x="0" y="5"/>
                    <a:pt x="3" y="4"/>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96"/>
            <p:cNvSpPr/>
            <p:nvPr>
              <p:custDataLst>
                <p:tags r:id="rId64"/>
              </p:custDataLst>
            </p:nvPr>
          </p:nvSpPr>
          <p:spPr bwMode="auto">
            <a:xfrm>
              <a:off x="3510" y="2851"/>
              <a:ext cx="30" cy="26"/>
            </a:xfrm>
            <a:custGeom>
              <a:avLst/>
              <a:gdLst>
                <a:gd name="T0" fmla="*/ 6 w 7"/>
                <a:gd name="T1" fmla="*/ 0 h 6"/>
                <a:gd name="T2" fmla="*/ 5 w 7"/>
                <a:gd name="T3" fmla="*/ 1 h 6"/>
                <a:gd name="T4" fmla="*/ 1 w 7"/>
                <a:gd name="T5" fmla="*/ 5 h 6"/>
                <a:gd name="T6" fmla="*/ 4 w 7"/>
                <a:gd name="T7" fmla="*/ 5 h 6"/>
                <a:gd name="T8" fmla="*/ 7 w 7"/>
                <a:gd name="T9" fmla="*/ 3 h 6"/>
                <a:gd name="T10" fmla="*/ 7 w 7"/>
                <a:gd name="T11" fmla="*/ 2 h 6"/>
                <a:gd name="T12" fmla="*/ 6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6" y="0"/>
                  </a:moveTo>
                  <a:cubicBezTo>
                    <a:pt x="5" y="0"/>
                    <a:pt x="5" y="0"/>
                    <a:pt x="5" y="1"/>
                  </a:cubicBezTo>
                  <a:cubicBezTo>
                    <a:pt x="3" y="1"/>
                    <a:pt x="0" y="3"/>
                    <a:pt x="1" y="5"/>
                  </a:cubicBezTo>
                  <a:cubicBezTo>
                    <a:pt x="1" y="6"/>
                    <a:pt x="3" y="6"/>
                    <a:pt x="4" y="5"/>
                  </a:cubicBezTo>
                  <a:cubicBezTo>
                    <a:pt x="5" y="5"/>
                    <a:pt x="7" y="4"/>
                    <a:pt x="7" y="3"/>
                  </a:cubicBezTo>
                  <a:cubicBezTo>
                    <a:pt x="7" y="2"/>
                    <a:pt x="7" y="2"/>
                    <a:pt x="7" y="2"/>
                  </a:cubicBezTo>
                  <a:cubicBezTo>
                    <a:pt x="7" y="1"/>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97"/>
            <p:cNvSpPr/>
            <p:nvPr>
              <p:custDataLst>
                <p:tags r:id="rId65"/>
              </p:custDataLst>
            </p:nvPr>
          </p:nvSpPr>
          <p:spPr bwMode="auto">
            <a:xfrm>
              <a:off x="3501" y="2799"/>
              <a:ext cx="43" cy="35"/>
            </a:xfrm>
            <a:custGeom>
              <a:avLst/>
              <a:gdLst>
                <a:gd name="T0" fmla="*/ 3 w 10"/>
                <a:gd name="T1" fmla="*/ 7 h 8"/>
                <a:gd name="T2" fmla="*/ 6 w 10"/>
                <a:gd name="T3" fmla="*/ 6 h 8"/>
                <a:gd name="T4" fmla="*/ 6 w 10"/>
                <a:gd name="T5" fmla="*/ 6 h 8"/>
                <a:gd name="T6" fmla="*/ 7 w 10"/>
                <a:gd name="T7" fmla="*/ 8 h 8"/>
                <a:gd name="T8" fmla="*/ 7 w 10"/>
                <a:gd name="T9" fmla="*/ 5 h 8"/>
                <a:gd name="T10" fmla="*/ 6 w 10"/>
                <a:gd name="T11" fmla="*/ 5 h 8"/>
                <a:gd name="T12" fmla="*/ 5 w 10"/>
                <a:gd name="T13" fmla="*/ 3 h 8"/>
                <a:gd name="T14" fmla="*/ 5 w 10"/>
                <a:gd name="T15" fmla="*/ 3 h 8"/>
                <a:gd name="T16" fmla="*/ 4 w 10"/>
                <a:gd name="T17" fmla="*/ 2 h 8"/>
                <a:gd name="T18" fmla="*/ 1 w 10"/>
                <a:gd name="T19" fmla="*/ 5 h 8"/>
                <a:gd name="T20" fmla="*/ 3 w 10"/>
                <a:gd name="T2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3" y="7"/>
                  </a:moveTo>
                  <a:cubicBezTo>
                    <a:pt x="4" y="8"/>
                    <a:pt x="5" y="7"/>
                    <a:pt x="6" y="6"/>
                  </a:cubicBezTo>
                  <a:cubicBezTo>
                    <a:pt x="6" y="6"/>
                    <a:pt x="6" y="6"/>
                    <a:pt x="6" y="6"/>
                  </a:cubicBezTo>
                  <a:cubicBezTo>
                    <a:pt x="5" y="7"/>
                    <a:pt x="5" y="8"/>
                    <a:pt x="7" y="8"/>
                  </a:cubicBezTo>
                  <a:cubicBezTo>
                    <a:pt x="9" y="8"/>
                    <a:pt x="10" y="5"/>
                    <a:pt x="7" y="5"/>
                  </a:cubicBezTo>
                  <a:cubicBezTo>
                    <a:pt x="7" y="5"/>
                    <a:pt x="7" y="5"/>
                    <a:pt x="6" y="5"/>
                  </a:cubicBezTo>
                  <a:cubicBezTo>
                    <a:pt x="7" y="4"/>
                    <a:pt x="7" y="3"/>
                    <a:pt x="5" y="3"/>
                  </a:cubicBezTo>
                  <a:cubicBezTo>
                    <a:pt x="5" y="3"/>
                    <a:pt x="5" y="3"/>
                    <a:pt x="5" y="3"/>
                  </a:cubicBezTo>
                  <a:cubicBezTo>
                    <a:pt x="5" y="3"/>
                    <a:pt x="4" y="2"/>
                    <a:pt x="4" y="2"/>
                  </a:cubicBezTo>
                  <a:cubicBezTo>
                    <a:pt x="3" y="0"/>
                    <a:pt x="0" y="3"/>
                    <a:pt x="1" y="5"/>
                  </a:cubicBezTo>
                  <a:cubicBezTo>
                    <a:pt x="2" y="5"/>
                    <a:pt x="2" y="6"/>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98"/>
            <p:cNvSpPr/>
            <p:nvPr>
              <p:custDataLst>
                <p:tags r:id="rId66"/>
              </p:custDataLst>
            </p:nvPr>
          </p:nvSpPr>
          <p:spPr bwMode="auto">
            <a:xfrm>
              <a:off x="3479" y="2803"/>
              <a:ext cx="22" cy="18"/>
            </a:xfrm>
            <a:custGeom>
              <a:avLst/>
              <a:gdLst>
                <a:gd name="T0" fmla="*/ 2 w 5"/>
                <a:gd name="T1" fmla="*/ 4 h 4"/>
                <a:gd name="T2" fmla="*/ 3 w 5"/>
                <a:gd name="T3" fmla="*/ 0 h 4"/>
                <a:gd name="T4" fmla="*/ 3 w 5"/>
                <a:gd name="T5" fmla="*/ 0 h 4"/>
                <a:gd name="T6" fmla="*/ 2 w 5"/>
                <a:gd name="T7" fmla="*/ 4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4" y="4"/>
                    <a:pt x="5" y="0"/>
                    <a:pt x="3" y="0"/>
                  </a:cubicBezTo>
                  <a:cubicBezTo>
                    <a:pt x="3" y="0"/>
                    <a:pt x="3" y="0"/>
                    <a:pt x="3" y="0"/>
                  </a:cubicBezTo>
                  <a:cubicBezTo>
                    <a:pt x="1" y="0"/>
                    <a:pt x="0" y="4"/>
                    <a:pt x="2" y="4"/>
                  </a:cubicBezTo>
                  <a:cubicBezTo>
                    <a:pt x="2" y="4"/>
                    <a:pt x="2"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99"/>
            <p:cNvSpPr/>
            <p:nvPr>
              <p:custDataLst>
                <p:tags r:id="rId67"/>
              </p:custDataLst>
            </p:nvPr>
          </p:nvSpPr>
          <p:spPr bwMode="auto">
            <a:xfrm>
              <a:off x="3471" y="2756"/>
              <a:ext cx="34" cy="43"/>
            </a:xfrm>
            <a:custGeom>
              <a:avLst/>
              <a:gdLst>
                <a:gd name="T0" fmla="*/ 4 w 8"/>
                <a:gd name="T1" fmla="*/ 7 h 10"/>
                <a:gd name="T2" fmla="*/ 5 w 8"/>
                <a:gd name="T3" fmla="*/ 10 h 10"/>
                <a:gd name="T4" fmla="*/ 6 w 8"/>
                <a:gd name="T5" fmla="*/ 6 h 10"/>
                <a:gd name="T6" fmla="*/ 7 w 8"/>
                <a:gd name="T7" fmla="*/ 5 h 10"/>
                <a:gd name="T8" fmla="*/ 6 w 8"/>
                <a:gd name="T9" fmla="*/ 2 h 10"/>
                <a:gd name="T10" fmla="*/ 4 w 8"/>
                <a:gd name="T11" fmla="*/ 1 h 10"/>
                <a:gd name="T12" fmla="*/ 2 w 8"/>
                <a:gd name="T13" fmla="*/ 4 h 10"/>
                <a:gd name="T14" fmla="*/ 4 w 8"/>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4" y="7"/>
                  </a:moveTo>
                  <a:cubicBezTo>
                    <a:pt x="3" y="8"/>
                    <a:pt x="3" y="10"/>
                    <a:pt x="5" y="10"/>
                  </a:cubicBezTo>
                  <a:cubicBezTo>
                    <a:pt x="6" y="10"/>
                    <a:pt x="7" y="7"/>
                    <a:pt x="6" y="6"/>
                  </a:cubicBezTo>
                  <a:cubicBezTo>
                    <a:pt x="7" y="6"/>
                    <a:pt x="7" y="6"/>
                    <a:pt x="7" y="5"/>
                  </a:cubicBezTo>
                  <a:cubicBezTo>
                    <a:pt x="8" y="4"/>
                    <a:pt x="7" y="2"/>
                    <a:pt x="6" y="2"/>
                  </a:cubicBezTo>
                  <a:cubicBezTo>
                    <a:pt x="5" y="2"/>
                    <a:pt x="5" y="1"/>
                    <a:pt x="4" y="1"/>
                  </a:cubicBezTo>
                  <a:cubicBezTo>
                    <a:pt x="3" y="0"/>
                    <a:pt x="0" y="3"/>
                    <a:pt x="2" y="4"/>
                  </a:cubicBezTo>
                  <a:cubicBezTo>
                    <a:pt x="3" y="5"/>
                    <a:pt x="4" y="6"/>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00"/>
            <p:cNvSpPr/>
            <p:nvPr>
              <p:custDataLst>
                <p:tags r:id="rId68"/>
              </p:custDataLst>
            </p:nvPr>
          </p:nvSpPr>
          <p:spPr bwMode="auto">
            <a:xfrm>
              <a:off x="3458" y="2765"/>
              <a:ext cx="13" cy="25"/>
            </a:xfrm>
            <a:custGeom>
              <a:avLst/>
              <a:gdLst>
                <a:gd name="T0" fmla="*/ 3 w 3"/>
                <a:gd name="T1" fmla="*/ 3 h 6"/>
                <a:gd name="T2" fmla="*/ 3 w 3"/>
                <a:gd name="T3" fmla="*/ 2 h 6"/>
                <a:gd name="T4" fmla="*/ 0 w 3"/>
                <a:gd name="T5" fmla="*/ 3 h 6"/>
                <a:gd name="T6" fmla="*/ 0 w 3"/>
                <a:gd name="T7" fmla="*/ 4 h 6"/>
                <a:gd name="T8" fmla="*/ 3 w 3"/>
                <a:gd name="T9" fmla="*/ 3 h 6"/>
              </a:gdLst>
              <a:ahLst/>
              <a:cxnLst>
                <a:cxn ang="0">
                  <a:pos x="T0" y="T1"/>
                </a:cxn>
                <a:cxn ang="0">
                  <a:pos x="T2" y="T3"/>
                </a:cxn>
                <a:cxn ang="0">
                  <a:pos x="T4" y="T5"/>
                </a:cxn>
                <a:cxn ang="0">
                  <a:pos x="T6" y="T7"/>
                </a:cxn>
                <a:cxn ang="0">
                  <a:pos x="T8" y="T9"/>
                </a:cxn>
              </a:cxnLst>
              <a:rect l="0" t="0" r="r" b="b"/>
              <a:pathLst>
                <a:path w="3" h="6">
                  <a:moveTo>
                    <a:pt x="3" y="3"/>
                  </a:moveTo>
                  <a:cubicBezTo>
                    <a:pt x="3" y="2"/>
                    <a:pt x="3" y="2"/>
                    <a:pt x="3" y="2"/>
                  </a:cubicBezTo>
                  <a:cubicBezTo>
                    <a:pt x="3" y="0"/>
                    <a:pt x="0" y="1"/>
                    <a:pt x="0" y="3"/>
                  </a:cubicBezTo>
                  <a:cubicBezTo>
                    <a:pt x="0" y="3"/>
                    <a:pt x="0" y="3"/>
                    <a:pt x="0" y="4"/>
                  </a:cubicBezTo>
                  <a:cubicBezTo>
                    <a:pt x="0" y="6"/>
                    <a:pt x="3"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01"/>
            <p:cNvSpPr/>
            <p:nvPr>
              <p:custDataLst>
                <p:tags r:id="rId69"/>
              </p:custDataLst>
            </p:nvPr>
          </p:nvSpPr>
          <p:spPr bwMode="auto">
            <a:xfrm>
              <a:off x="3445" y="2709"/>
              <a:ext cx="26" cy="25"/>
            </a:xfrm>
            <a:custGeom>
              <a:avLst/>
              <a:gdLst>
                <a:gd name="T0" fmla="*/ 3 w 6"/>
                <a:gd name="T1" fmla="*/ 6 h 6"/>
                <a:gd name="T2" fmla="*/ 4 w 6"/>
                <a:gd name="T3" fmla="*/ 6 h 6"/>
                <a:gd name="T4" fmla="*/ 6 w 6"/>
                <a:gd name="T5" fmla="*/ 3 h 6"/>
                <a:gd name="T6" fmla="*/ 6 w 6"/>
                <a:gd name="T7" fmla="*/ 2 h 6"/>
                <a:gd name="T8" fmla="*/ 3 w 6"/>
                <a:gd name="T9" fmla="*/ 3 h 6"/>
                <a:gd name="T10" fmla="*/ 3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3" y="6"/>
                  </a:moveTo>
                  <a:cubicBezTo>
                    <a:pt x="3" y="6"/>
                    <a:pt x="4" y="6"/>
                    <a:pt x="4" y="6"/>
                  </a:cubicBezTo>
                  <a:cubicBezTo>
                    <a:pt x="5" y="5"/>
                    <a:pt x="6" y="4"/>
                    <a:pt x="6" y="3"/>
                  </a:cubicBezTo>
                  <a:cubicBezTo>
                    <a:pt x="6" y="3"/>
                    <a:pt x="6" y="3"/>
                    <a:pt x="6" y="2"/>
                  </a:cubicBezTo>
                  <a:cubicBezTo>
                    <a:pt x="6" y="0"/>
                    <a:pt x="4" y="1"/>
                    <a:pt x="3" y="3"/>
                  </a:cubicBezTo>
                  <a:cubicBezTo>
                    <a:pt x="1" y="3"/>
                    <a:pt x="0"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02"/>
            <p:cNvSpPr/>
            <p:nvPr>
              <p:custDataLst>
                <p:tags r:id="rId70"/>
              </p:custDataLst>
            </p:nvPr>
          </p:nvSpPr>
          <p:spPr bwMode="auto">
            <a:xfrm>
              <a:off x="3431" y="2730"/>
              <a:ext cx="14" cy="26"/>
            </a:xfrm>
            <a:custGeom>
              <a:avLst/>
              <a:gdLst>
                <a:gd name="T0" fmla="*/ 3 w 3"/>
                <a:gd name="T1" fmla="*/ 3 h 6"/>
                <a:gd name="T2" fmla="*/ 3 w 3"/>
                <a:gd name="T3" fmla="*/ 2 h 6"/>
                <a:gd name="T4" fmla="*/ 2 w 3"/>
                <a:gd name="T5" fmla="*/ 0 h 6"/>
                <a:gd name="T6" fmla="*/ 0 w 3"/>
                <a:gd name="T7" fmla="*/ 4 h 6"/>
                <a:gd name="T8" fmla="*/ 3 w 3"/>
                <a:gd name="T9" fmla="*/ 3 h 6"/>
              </a:gdLst>
              <a:ahLst/>
              <a:cxnLst>
                <a:cxn ang="0">
                  <a:pos x="T0" y="T1"/>
                </a:cxn>
                <a:cxn ang="0">
                  <a:pos x="T2" y="T3"/>
                </a:cxn>
                <a:cxn ang="0">
                  <a:pos x="T4" y="T5"/>
                </a:cxn>
                <a:cxn ang="0">
                  <a:pos x="T6" y="T7"/>
                </a:cxn>
                <a:cxn ang="0">
                  <a:pos x="T8" y="T9"/>
                </a:cxn>
              </a:cxnLst>
              <a:rect l="0" t="0" r="r" b="b"/>
              <a:pathLst>
                <a:path w="3" h="6">
                  <a:moveTo>
                    <a:pt x="3" y="3"/>
                  </a:moveTo>
                  <a:cubicBezTo>
                    <a:pt x="3" y="3"/>
                    <a:pt x="3" y="2"/>
                    <a:pt x="3" y="2"/>
                  </a:cubicBezTo>
                  <a:cubicBezTo>
                    <a:pt x="3" y="1"/>
                    <a:pt x="3" y="0"/>
                    <a:pt x="2" y="0"/>
                  </a:cubicBezTo>
                  <a:cubicBezTo>
                    <a:pt x="0" y="1"/>
                    <a:pt x="0" y="2"/>
                    <a:pt x="0" y="4"/>
                  </a:cubicBezTo>
                  <a:cubicBezTo>
                    <a:pt x="0" y="6"/>
                    <a:pt x="2"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03"/>
            <p:cNvSpPr/>
            <p:nvPr>
              <p:custDataLst>
                <p:tags r:id="rId71"/>
              </p:custDataLst>
            </p:nvPr>
          </p:nvSpPr>
          <p:spPr bwMode="auto">
            <a:xfrm>
              <a:off x="3445" y="2739"/>
              <a:ext cx="34" cy="17"/>
            </a:xfrm>
            <a:custGeom>
              <a:avLst/>
              <a:gdLst>
                <a:gd name="T0" fmla="*/ 6 w 8"/>
                <a:gd name="T1" fmla="*/ 0 h 4"/>
                <a:gd name="T2" fmla="*/ 3 w 8"/>
                <a:gd name="T3" fmla="*/ 0 h 4"/>
                <a:gd name="T4" fmla="*/ 3 w 8"/>
                <a:gd name="T5" fmla="*/ 4 h 4"/>
                <a:gd name="T6" fmla="*/ 5 w 8"/>
                <a:gd name="T7" fmla="*/ 4 h 4"/>
                <a:gd name="T8" fmla="*/ 6 w 8"/>
                <a:gd name="T9" fmla="*/ 0 h 4"/>
              </a:gdLst>
              <a:ahLst/>
              <a:cxnLst>
                <a:cxn ang="0">
                  <a:pos x="T0" y="T1"/>
                </a:cxn>
                <a:cxn ang="0">
                  <a:pos x="T2" y="T3"/>
                </a:cxn>
                <a:cxn ang="0">
                  <a:pos x="T4" y="T5"/>
                </a:cxn>
                <a:cxn ang="0">
                  <a:pos x="T6" y="T7"/>
                </a:cxn>
                <a:cxn ang="0">
                  <a:pos x="T8" y="T9"/>
                </a:cxn>
              </a:cxnLst>
              <a:rect l="0" t="0" r="r" b="b"/>
              <a:pathLst>
                <a:path w="8" h="4">
                  <a:moveTo>
                    <a:pt x="6" y="0"/>
                  </a:moveTo>
                  <a:cubicBezTo>
                    <a:pt x="5" y="0"/>
                    <a:pt x="4" y="0"/>
                    <a:pt x="3" y="0"/>
                  </a:cubicBezTo>
                  <a:cubicBezTo>
                    <a:pt x="2" y="0"/>
                    <a:pt x="0" y="4"/>
                    <a:pt x="3" y="4"/>
                  </a:cubicBezTo>
                  <a:cubicBezTo>
                    <a:pt x="3" y="4"/>
                    <a:pt x="4" y="4"/>
                    <a:pt x="5" y="4"/>
                  </a:cubicBezTo>
                  <a:cubicBezTo>
                    <a:pt x="7" y="4"/>
                    <a:pt x="8"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04"/>
            <p:cNvSpPr/>
            <p:nvPr>
              <p:custDataLst>
                <p:tags r:id="rId72"/>
              </p:custDataLst>
            </p:nvPr>
          </p:nvSpPr>
          <p:spPr bwMode="auto">
            <a:xfrm>
              <a:off x="3436" y="2683"/>
              <a:ext cx="26" cy="30"/>
            </a:xfrm>
            <a:custGeom>
              <a:avLst/>
              <a:gdLst>
                <a:gd name="T0" fmla="*/ 2 w 6"/>
                <a:gd name="T1" fmla="*/ 5 h 7"/>
                <a:gd name="T2" fmla="*/ 4 w 6"/>
                <a:gd name="T3" fmla="*/ 2 h 7"/>
                <a:gd name="T4" fmla="*/ 4 w 6"/>
                <a:gd name="T5" fmla="*/ 2 h 7"/>
                <a:gd name="T6" fmla="*/ 2 w 6"/>
                <a:gd name="T7" fmla="*/ 5 h 7"/>
                <a:gd name="T8" fmla="*/ 2 w 6"/>
                <a:gd name="T9" fmla="*/ 5 h 7"/>
              </a:gdLst>
              <a:ahLst/>
              <a:cxnLst>
                <a:cxn ang="0">
                  <a:pos x="T0" y="T1"/>
                </a:cxn>
                <a:cxn ang="0">
                  <a:pos x="T2" y="T3"/>
                </a:cxn>
                <a:cxn ang="0">
                  <a:pos x="T4" y="T5"/>
                </a:cxn>
                <a:cxn ang="0">
                  <a:pos x="T6" y="T7"/>
                </a:cxn>
                <a:cxn ang="0">
                  <a:pos x="T8" y="T9"/>
                </a:cxn>
              </a:cxnLst>
              <a:rect l="0" t="0" r="r" b="b"/>
              <a:pathLst>
                <a:path w="6" h="7">
                  <a:moveTo>
                    <a:pt x="2" y="5"/>
                  </a:moveTo>
                  <a:cubicBezTo>
                    <a:pt x="4" y="7"/>
                    <a:pt x="6" y="4"/>
                    <a:pt x="4" y="2"/>
                  </a:cubicBezTo>
                  <a:cubicBezTo>
                    <a:pt x="4" y="2"/>
                    <a:pt x="4" y="2"/>
                    <a:pt x="4" y="2"/>
                  </a:cubicBezTo>
                  <a:cubicBezTo>
                    <a:pt x="3" y="0"/>
                    <a:pt x="0" y="4"/>
                    <a:pt x="2" y="5"/>
                  </a:cubicBezTo>
                  <a:cubicBezTo>
                    <a:pt x="2" y="5"/>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05"/>
            <p:cNvSpPr/>
            <p:nvPr>
              <p:custDataLst>
                <p:tags r:id="rId73"/>
              </p:custDataLst>
            </p:nvPr>
          </p:nvSpPr>
          <p:spPr bwMode="auto">
            <a:xfrm>
              <a:off x="3414" y="2683"/>
              <a:ext cx="31" cy="43"/>
            </a:xfrm>
            <a:custGeom>
              <a:avLst/>
              <a:gdLst>
                <a:gd name="T0" fmla="*/ 1 w 7"/>
                <a:gd name="T1" fmla="*/ 6 h 10"/>
                <a:gd name="T2" fmla="*/ 2 w 7"/>
                <a:gd name="T3" fmla="*/ 8 h 10"/>
                <a:gd name="T4" fmla="*/ 3 w 7"/>
                <a:gd name="T5" fmla="*/ 8 h 10"/>
                <a:gd name="T6" fmla="*/ 6 w 7"/>
                <a:gd name="T7" fmla="*/ 5 h 10"/>
                <a:gd name="T8" fmla="*/ 4 w 7"/>
                <a:gd name="T9" fmla="*/ 4 h 10"/>
                <a:gd name="T10" fmla="*/ 3 w 7"/>
                <a:gd name="T11" fmla="*/ 4 h 10"/>
                <a:gd name="T12" fmla="*/ 3 w 7"/>
                <a:gd name="T13" fmla="*/ 4 h 10"/>
                <a:gd name="T14" fmla="*/ 3 w 7"/>
                <a:gd name="T15" fmla="*/ 1 h 10"/>
                <a:gd name="T16" fmla="*/ 0 w 7"/>
                <a:gd name="T17" fmla="*/ 4 h 10"/>
                <a:gd name="T18" fmla="*/ 1 w 7"/>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1" y="6"/>
                  </a:moveTo>
                  <a:cubicBezTo>
                    <a:pt x="1" y="6"/>
                    <a:pt x="1" y="8"/>
                    <a:pt x="2" y="8"/>
                  </a:cubicBezTo>
                  <a:cubicBezTo>
                    <a:pt x="3" y="8"/>
                    <a:pt x="3" y="8"/>
                    <a:pt x="3" y="8"/>
                  </a:cubicBezTo>
                  <a:cubicBezTo>
                    <a:pt x="5" y="10"/>
                    <a:pt x="7" y="7"/>
                    <a:pt x="6" y="5"/>
                  </a:cubicBezTo>
                  <a:cubicBezTo>
                    <a:pt x="5" y="5"/>
                    <a:pt x="4" y="4"/>
                    <a:pt x="4" y="4"/>
                  </a:cubicBezTo>
                  <a:cubicBezTo>
                    <a:pt x="4" y="4"/>
                    <a:pt x="3" y="4"/>
                    <a:pt x="3" y="4"/>
                  </a:cubicBezTo>
                  <a:cubicBezTo>
                    <a:pt x="3" y="4"/>
                    <a:pt x="3" y="4"/>
                    <a:pt x="3" y="4"/>
                  </a:cubicBezTo>
                  <a:cubicBezTo>
                    <a:pt x="5" y="3"/>
                    <a:pt x="5" y="0"/>
                    <a:pt x="3" y="1"/>
                  </a:cubicBezTo>
                  <a:cubicBezTo>
                    <a:pt x="1" y="1"/>
                    <a:pt x="1" y="2"/>
                    <a:pt x="0" y="4"/>
                  </a:cubicBezTo>
                  <a:cubicBezTo>
                    <a:pt x="0" y="5"/>
                    <a:pt x="1"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06"/>
            <p:cNvSpPr/>
            <p:nvPr>
              <p:custDataLst>
                <p:tags r:id="rId74"/>
              </p:custDataLst>
            </p:nvPr>
          </p:nvSpPr>
          <p:spPr bwMode="auto">
            <a:xfrm>
              <a:off x="3397" y="2691"/>
              <a:ext cx="17" cy="35"/>
            </a:xfrm>
            <a:custGeom>
              <a:avLst/>
              <a:gdLst>
                <a:gd name="T0" fmla="*/ 4 w 4"/>
                <a:gd name="T1" fmla="*/ 4 h 8"/>
                <a:gd name="T2" fmla="*/ 4 w 4"/>
                <a:gd name="T3" fmla="*/ 3 h 8"/>
                <a:gd name="T4" fmla="*/ 0 w 4"/>
                <a:gd name="T5" fmla="*/ 4 h 8"/>
                <a:gd name="T6" fmla="*/ 0 w 4"/>
                <a:gd name="T7" fmla="*/ 5 h 8"/>
                <a:gd name="T8" fmla="*/ 4 w 4"/>
                <a:gd name="T9" fmla="*/ 4 h 8"/>
              </a:gdLst>
              <a:ahLst/>
              <a:cxnLst>
                <a:cxn ang="0">
                  <a:pos x="T0" y="T1"/>
                </a:cxn>
                <a:cxn ang="0">
                  <a:pos x="T2" y="T3"/>
                </a:cxn>
                <a:cxn ang="0">
                  <a:pos x="T4" y="T5"/>
                </a:cxn>
                <a:cxn ang="0">
                  <a:pos x="T6" y="T7"/>
                </a:cxn>
                <a:cxn ang="0">
                  <a:pos x="T8" y="T9"/>
                </a:cxn>
              </a:cxnLst>
              <a:rect l="0" t="0" r="r" b="b"/>
              <a:pathLst>
                <a:path w="4" h="8">
                  <a:moveTo>
                    <a:pt x="4" y="4"/>
                  </a:moveTo>
                  <a:cubicBezTo>
                    <a:pt x="4" y="4"/>
                    <a:pt x="4" y="3"/>
                    <a:pt x="4" y="3"/>
                  </a:cubicBezTo>
                  <a:cubicBezTo>
                    <a:pt x="4" y="0"/>
                    <a:pt x="0" y="2"/>
                    <a:pt x="0" y="4"/>
                  </a:cubicBezTo>
                  <a:cubicBezTo>
                    <a:pt x="0" y="4"/>
                    <a:pt x="0" y="5"/>
                    <a:pt x="0" y="5"/>
                  </a:cubicBezTo>
                  <a:cubicBezTo>
                    <a:pt x="0" y="8"/>
                    <a:pt x="4" y="6"/>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07"/>
            <p:cNvSpPr/>
            <p:nvPr>
              <p:custDataLst>
                <p:tags r:id="rId75"/>
              </p:custDataLst>
            </p:nvPr>
          </p:nvSpPr>
          <p:spPr bwMode="auto">
            <a:xfrm>
              <a:off x="3397" y="2665"/>
              <a:ext cx="21" cy="18"/>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08"/>
            <p:cNvSpPr/>
            <p:nvPr>
              <p:custDataLst>
                <p:tags r:id="rId76"/>
              </p:custDataLst>
            </p:nvPr>
          </p:nvSpPr>
          <p:spPr bwMode="auto">
            <a:xfrm>
              <a:off x="3362" y="2661"/>
              <a:ext cx="26" cy="17"/>
            </a:xfrm>
            <a:custGeom>
              <a:avLst/>
              <a:gdLst>
                <a:gd name="T0" fmla="*/ 2 w 6"/>
                <a:gd name="T1" fmla="*/ 4 h 4"/>
                <a:gd name="T2" fmla="*/ 5 w 6"/>
                <a:gd name="T3" fmla="*/ 4 h 4"/>
                <a:gd name="T4" fmla="*/ 6 w 6"/>
                <a:gd name="T5" fmla="*/ 1 h 4"/>
                <a:gd name="T6" fmla="*/ 4 w 6"/>
                <a:gd name="T7" fmla="*/ 0 h 4"/>
                <a:gd name="T8" fmla="*/ 3 w 6"/>
                <a:gd name="T9" fmla="*/ 1 h 4"/>
                <a:gd name="T10" fmla="*/ 2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2" y="4"/>
                  </a:moveTo>
                  <a:cubicBezTo>
                    <a:pt x="3" y="4"/>
                    <a:pt x="4" y="4"/>
                    <a:pt x="5" y="4"/>
                  </a:cubicBezTo>
                  <a:cubicBezTo>
                    <a:pt x="5" y="3"/>
                    <a:pt x="6" y="2"/>
                    <a:pt x="6" y="1"/>
                  </a:cubicBezTo>
                  <a:cubicBezTo>
                    <a:pt x="6" y="0"/>
                    <a:pt x="4" y="0"/>
                    <a:pt x="4" y="0"/>
                  </a:cubicBezTo>
                  <a:cubicBezTo>
                    <a:pt x="3" y="1"/>
                    <a:pt x="3" y="1"/>
                    <a:pt x="3" y="1"/>
                  </a:cubicBezTo>
                  <a:cubicBezTo>
                    <a:pt x="1" y="1"/>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09"/>
            <p:cNvSpPr/>
            <p:nvPr>
              <p:custDataLst>
                <p:tags r:id="rId77"/>
              </p:custDataLst>
            </p:nvPr>
          </p:nvSpPr>
          <p:spPr bwMode="auto">
            <a:xfrm>
              <a:off x="3332" y="2661"/>
              <a:ext cx="21" cy="30"/>
            </a:xfrm>
            <a:custGeom>
              <a:avLst/>
              <a:gdLst>
                <a:gd name="T0" fmla="*/ 1 w 5"/>
                <a:gd name="T1" fmla="*/ 6 h 7"/>
                <a:gd name="T2" fmla="*/ 4 w 5"/>
                <a:gd name="T3" fmla="*/ 5 h 7"/>
                <a:gd name="T4" fmla="*/ 5 w 5"/>
                <a:gd name="T5" fmla="*/ 2 h 7"/>
                <a:gd name="T6" fmla="*/ 1 w 5"/>
                <a:gd name="T7" fmla="*/ 3 h 7"/>
                <a:gd name="T8" fmla="*/ 1 w 5"/>
                <a:gd name="T9" fmla="*/ 4 h 7"/>
                <a:gd name="T10" fmla="*/ 1 w 5"/>
                <a:gd name="T11" fmla="*/ 6 h 7"/>
              </a:gdLst>
              <a:ahLst/>
              <a:cxnLst>
                <a:cxn ang="0">
                  <a:pos x="T0" y="T1"/>
                </a:cxn>
                <a:cxn ang="0">
                  <a:pos x="T2" y="T3"/>
                </a:cxn>
                <a:cxn ang="0">
                  <a:pos x="T4" y="T5"/>
                </a:cxn>
                <a:cxn ang="0">
                  <a:pos x="T6" y="T7"/>
                </a:cxn>
                <a:cxn ang="0">
                  <a:pos x="T8" y="T9"/>
                </a:cxn>
                <a:cxn ang="0">
                  <a:pos x="T10" y="T11"/>
                </a:cxn>
              </a:cxnLst>
              <a:rect l="0" t="0" r="r" b="b"/>
              <a:pathLst>
                <a:path w="5" h="7">
                  <a:moveTo>
                    <a:pt x="1" y="6"/>
                  </a:moveTo>
                  <a:cubicBezTo>
                    <a:pt x="2" y="7"/>
                    <a:pt x="3" y="6"/>
                    <a:pt x="4" y="5"/>
                  </a:cubicBezTo>
                  <a:cubicBezTo>
                    <a:pt x="4" y="4"/>
                    <a:pt x="5" y="3"/>
                    <a:pt x="5" y="2"/>
                  </a:cubicBezTo>
                  <a:cubicBezTo>
                    <a:pt x="5" y="0"/>
                    <a:pt x="2" y="0"/>
                    <a:pt x="1" y="3"/>
                  </a:cubicBezTo>
                  <a:cubicBezTo>
                    <a:pt x="1" y="3"/>
                    <a:pt x="1" y="4"/>
                    <a:pt x="1" y="4"/>
                  </a:cubicBezTo>
                  <a:cubicBezTo>
                    <a:pt x="0" y="5"/>
                    <a:pt x="1"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10"/>
            <p:cNvSpPr/>
            <p:nvPr>
              <p:custDataLst>
                <p:tags r:id="rId78"/>
              </p:custDataLst>
            </p:nvPr>
          </p:nvSpPr>
          <p:spPr bwMode="auto">
            <a:xfrm>
              <a:off x="3314" y="2674"/>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4"/>
                    <a:pt x="0" y="4"/>
                    <a:pt x="0" y="4"/>
                  </a:cubicBezTo>
                  <a:cubicBezTo>
                    <a:pt x="0" y="6"/>
                    <a:pt x="3" y="5"/>
                    <a:pt x="3" y="3"/>
                  </a:cubicBezTo>
                  <a:cubicBezTo>
                    <a:pt x="3" y="3"/>
                    <a:pt x="3" y="2"/>
                    <a:pt x="3" y="2"/>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1"/>
            <p:cNvSpPr/>
            <p:nvPr>
              <p:custDataLst>
                <p:tags r:id="rId79"/>
              </p:custDataLst>
            </p:nvPr>
          </p:nvSpPr>
          <p:spPr bwMode="auto">
            <a:xfrm>
              <a:off x="3306" y="2648"/>
              <a:ext cx="21" cy="30"/>
            </a:xfrm>
            <a:custGeom>
              <a:avLst/>
              <a:gdLst>
                <a:gd name="T0" fmla="*/ 4 w 5"/>
                <a:gd name="T1" fmla="*/ 4 h 7"/>
                <a:gd name="T2" fmla="*/ 3 w 5"/>
                <a:gd name="T3" fmla="*/ 4 h 7"/>
                <a:gd name="T4" fmla="*/ 1 w 5"/>
                <a:gd name="T5" fmla="*/ 2 h 7"/>
                <a:gd name="T6" fmla="*/ 0 w 5"/>
                <a:gd name="T7" fmla="*/ 5 h 7"/>
                <a:gd name="T8" fmla="*/ 4 w 5"/>
                <a:gd name="T9" fmla="*/ 4 h 7"/>
              </a:gdLst>
              <a:ahLst/>
              <a:cxnLst>
                <a:cxn ang="0">
                  <a:pos x="T0" y="T1"/>
                </a:cxn>
                <a:cxn ang="0">
                  <a:pos x="T2" y="T3"/>
                </a:cxn>
                <a:cxn ang="0">
                  <a:pos x="T4" y="T5"/>
                </a:cxn>
                <a:cxn ang="0">
                  <a:pos x="T6" y="T7"/>
                </a:cxn>
                <a:cxn ang="0">
                  <a:pos x="T8" y="T9"/>
                </a:cxn>
              </a:cxnLst>
              <a:rect l="0" t="0" r="r" b="b"/>
              <a:pathLst>
                <a:path w="5" h="7">
                  <a:moveTo>
                    <a:pt x="4" y="4"/>
                  </a:moveTo>
                  <a:cubicBezTo>
                    <a:pt x="4" y="4"/>
                    <a:pt x="4" y="4"/>
                    <a:pt x="3" y="4"/>
                  </a:cubicBezTo>
                  <a:cubicBezTo>
                    <a:pt x="5" y="2"/>
                    <a:pt x="3" y="0"/>
                    <a:pt x="1" y="2"/>
                  </a:cubicBezTo>
                  <a:cubicBezTo>
                    <a:pt x="0" y="3"/>
                    <a:pt x="0" y="4"/>
                    <a:pt x="0" y="5"/>
                  </a:cubicBezTo>
                  <a:cubicBezTo>
                    <a:pt x="0" y="7"/>
                    <a:pt x="3"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12"/>
            <p:cNvSpPr/>
            <p:nvPr>
              <p:custDataLst>
                <p:tags r:id="rId80"/>
              </p:custDataLst>
            </p:nvPr>
          </p:nvSpPr>
          <p:spPr bwMode="auto">
            <a:xfrm>
              <a:off x="3284" y="2670"/>
              <a:ext cx="26" cy="30"/>
            </a:xfrm>
            <a:custGeom>
              <a:avLst/>
              <a:gdLst>
                <a:gd name="T0" fmla="*/ 4 w 6"/>
                <a:gd name="T1" fmla="*/ 5 h 7"/>
                <a:gd name="T2" fmla="*/ 5 w 6"/>
                <a:gd name="T3" fmla="*/ 3 h 7"/>
                <a:gd name="T4" fmla="*/ 2 w 6"/>
                <a:gd name="T5" fmla="*/ 2 h 7"/>
                <a:gd name="T6" fmla="*/ 1 w 6"/>
                <a:gd name="T7" fmla="*/ 4 h 7"/>
                <a:gd name="T8" fmla="*/ 4 w 6"/>
                <a:gd name="T9" fmla="*/ 5 h 7"/>
              </a:gdLst>
              <a:ahLst/>
              <a:cxnLst>
                <a:cxn ang="0">
                  <a:pos x="T0" y="T1"/>
                </a:cxn>
                <a:cxn ang="0">
                  <a:pos x="T2" y="T3"/>
                </a:cxn>
                <a:cxn ang="0">
                  <a:pos x="T4" y="T5"/>
                </a:cxn>
                <a:cxn ang="0">
                  <a:pos x="T6" y="T7"/>
                </a:cxn>
                <a:cxn ang="0">
                  <a:pos x="T8" y="T9"/>
                </a:cxn>
              </a:cxnLst>
              <a:rect l="0" t="0" r="r" b="b"/>
              <a:pathLst>
                <a:path w="6" h="7">
                  <a:moveTo>
                    <a:pt x="4" y="5"/>
                  </a:moveTo>
                  <a:cubicBezTo>
                    <a:pt x="4" y="4"/>
                    <a:pt x="4" y="4"/>
                    <a:pt x="5" y="3"/>
                  </a:cubicBezTo>
                  <a:cubicBezTo>
                    <a:pt x="6" y="1"/>
                    <a:pt x="2" y="0"/>
                    <a:pt x="2" y="2"/>
                  </a:cubicBezTo>
                  <a:cubicBezTo>
                    <a:pt x="1" y="3"/>
                    <a:pt x="1" y="4"/>
                    <a:pt x="1" y="4"/>
                  </a:cubicBezTo>
                  <a:cubicBezTo>
                    <a:pt x="0" y="7"/>
                    <a:pt x="3" y="7"/>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13"/>
            <p:cNvSpPr/>
            <p:nvPr>
              <p:custDataLst>
                <p:tags r:id="rId81"/>
              </p:custDataLst>
            </p:nvPr>
          </p:nvSpPr>
          <p:spPr bwMode="auto">
            <a:xfrm>
              <a:off x="3262" y="2687"/>
              <a:ext cx="22" cy="26"/>
            </a:xfrm>
            <a:custGeom>
              <a:avLst/>
              <a:gdLst>
                <a:gd name="T0" fmla="*/ 2 w 5"/>
                <a:gd name="T1" fmla="*/ 1 h 6"/>
                <a:gd name="T2" fmla="*/ 2 w 5"/>
                <a:gd name="T3" fmla="*/ 5 h 6"/>
                <a:gd name="T4" fmla="*/ 3 w 5"/>
                <a:gd name="T5" fmla="*/ 5 h 6"/>
                <a:gd name="T6" fmla="*/ 3 w 5"/>
                <a:gd name="T7" fmla="*/ 1 h 6"/>
                <a:gd name="T8" fmla="*/ 2 w 5"/>
                <a:gd name="T9" fmla="*/ 1 h 6"/>
              </a:gdLst>
              <a:ahLst/>
              <a:cxnLst>
                <a:cxn ang="0">
                  <a:pos x="T0" y="T1"/>
                </a:cxn>
                <a:cxn ang="0">
                  <a:pos x="T2" y="T3"/>
                </a:cxn>
                <a:cxn ang="0">
                  <a:pos x="T4" y="T5"/>
                </a:cxn>
                <a:cxn ang="0">
                  <a:pos x="T6" y="T7"/>
                </a:cxn>
                <a:cxn ang="0">
                  <a:pos x="T8" y="T9"/>
                </a:cxn>
              </a:cxnLst>
              <a:rect l="0" t="0" r="r" b="b"/>
              <a:pathLst>
                <a:path w="5" h="6">
                  <a:moveTo>
                    <a:pt x="2" y="1"/>
                  </a:moveTo>
                  <a:cubicBezTo>
                    <a:pt x="0" y="2"/>
                    <a:pt x="0" y="6"/>
                    <a:pt x="2" y="5"/>
                  </a:cubicBezTo>
                  <a:cubicBezTo>
                    <a:pt x="2" y="5"/>
                    <a:pt x="4" y="4"/>
                    <a:pt x="3" y="5"/>
                  </a:cubicBezTo>
                  <a:cubicBezTo>
                    <a:pt x="5" y="4"/>
                    <a:pt x="5" y="0"/>
                    <a:pt x="3" y="1"/>
                  </a:cubicBezTo>
                  <a:cubicBezTo>
                    <a:pt x="3" y="1"/>
                    <a:pt x="1"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14"/>
            <p:cNvSpPr/>
            <p:nvPr>
              <p:custDataLst>
                <p:tags r:id="rId82"/>
              </p:custDataLst>
            </p:nvPr>
          </p:nvSpPr>
          <p:spPr bwMode="auto">
            <a:xfrm>
              <a:off x="3371" y="2704"/>
              <a:ext cx="30" cy="17"/>
            </a:xfrm>
            <a:custGeom>
              <a:avLst/>
              <a:gdLst>
                <a:gd name="T0" fmla="*/ 3 w 7"/>
                <a:gd name="T1" fmla="*/ 4 h 4"/>
                <a:gd name="T2" fmla="*/ 4 w 7"/>
                <a:gd name="T3" fmla="*/ 4 h 4"/>
                <a:gd name="T4" fmla="*/ 5 w 7"/>
                <a:gd name="T5" fmla="*/ 0 h 4"/>
                <a:gd name="T6" fmla="*/ 3 w 7"/>
                <a:gd name="T7" fmla="*/ 0 h 4"/>
                <a:gd name="T8" fmla="*/ 3 w 7"/>
                <a:gd name="T9" fmla="*/ 4 h 4"/>
              </a:gdLst>
              <a:ahLst/>
              <a:cxnLst>
                <a:cxn ang="0">
                  <a:pos x="T0" y="T1"/>
                </a:cxn>
                <a:cxn ang="0">
                  <a:pos x="T2" y="T3"/>
                </a:cxn>
                <a:cxn ang="0">
                  <a:pos x="T4" y="T5"/>
                </a:cxn>
                <a:cxn ang="0">
                  <a:pos x="T6" y="T7"/>
                </a:cxn>
                <a:cxn ang="0">
                  <a:pos x="T8" y="T9"/>
                </a:cxn>
              </a:cxnLst>
              <a:rect l="0" t="0" r="r" b="b"/>
              <a:pathLst>
                <a:path w="7" h="4">
                  <a:moveTo>
                    <a:pt x="3" y="4"/>
                  </a:moveTo>
                  <a:cubicBezTo>
                    <a:pt x="3" y="4"/>
                    <a:pt x="4" y="4"/>
                    <a:pt x="4" y="4"/>
                  </a:cubicBezTo>
                  <a:cubicBezTo>
                    <a:pt x="6" y="4"/>
                    <a:pt x="7" y="0"/>
                    <a:pt x="5" y="0"/>
                  </a:cubicBezTo>
                  <a:cubicBezTo>
                    <a:pt x="5" y="0"/>
                    <a:pt x="4" y="0"/>
                    <a:pt x="3" y="0"/>
                  </a:cubicBezTo>
                  <a:cubicBezTo>
                    <a:pt x="2"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15"/>
            <p:cNvSpPr>
              <a:spLocks noEditPoints="1"/>
            </p:cNvSpPr>
            <p:nvPr>
              <p:custDataLst>
                <p:tags r:id="rId83"/>
              </p:custDataLst>
            </p:nvPr>
          </p:nvSpPr>
          <p:spPr bwMode="auto">
            <a:xfrm>
              <a:off x="3162" y="2851"/>
              <a:ext cx="161" cy="168"/>
            </a:xfrm>
            <a:custGeom>
              <a:avLst/>
              <a:gdLst>
                <a:gd name="T0" fmla="*/ 5 w 37"/>
                <a:gd name="T1" fmla="*/ 9 h 39"/>
                <a:gd name="T2" fmla="*/ 2 w 37"/>
                <a:gd name="T3" fmla="*/ 20 h 39"/>
                <a:gd name="T4" fmla="*/ 2 w 37"/>
                <a:gd name="T5" fmla="*/ 37 h 39"/>
                <a:gd name="T6" fmla="*/ 7 w 37"/>
                <a:gd name="T7" fmla="*/ 38 h 39"/>
                <a:gd name="T8" fmla="*/ 18 w 37"/>
                <a:gd name="T9" fmla="*/ 33 h 39"/>
                <a:gd name="T10" fmla="*/ 31 w 37"/>
                <a:gd name="T11" fmla="*/ 24 h 39"/>
                <a:gd name="T12" fmla="*/ 24 w 37"/>
                <a:gd name="T13" fmla="*/ 4 h 39"/>
                <a:gd name="T14" fmla="*/ 5 w 37"/>
                <a:gd name="T15" fmla="*/ 9 h 39"/>
                <a:gd name="T16" fmla="*/ 22 w 37"/>
                <a:gd name="T17" fmla="*/ 24 h 39"/>
                <a:gd name="T18" fmla="*/ 9 w 37"/>
                <a:gd name="T19" fmla="*/ 31 h 39"/>
                <a:gd name="T20" fmla="*/ 10 w 37"/>
                <a:gd name="T21" fmla="*/ 17 h 39"/>
                <a:gd name="T22" fmla="*/ 19 w 37"/>
                <a:gd name="T23" fmla="*/ 10 h 39"/>
                <a:gd name="T24" fmla="*/ 22 w 37"/>
                <a:gd name="T25"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39">
                  <a:moveTo>
                    <a:pt x="5" y="9"/>
                  </a:moveTo>
                  <a:cubicBezTo>
                    <a:pt x="3" y="12"/>
                    <a:pt x="3" y="16"/>
                    <a:pt x="2" y="20"/>
                  </a:cubicBezTo>
                  <a:cubicBezTo>
                    <a:pt x="2" y="26"/>
                    <a:pt x="0" y="31"/>
                    <a:pt x="2" y="37"/>
                  </a:cubicBezTo>
                  <a:cubicBezTo>
                    <a:pt x="2" y="39"/>
                    <a:pt x="5" y="39"/>
                    <a:pt x="7" y="38"/>
                  </a:cubicBezTo>
                  <a:cubicBezTo>
                    <a:pt x="11" y="37"/>
                    <a:pt x="14" y="35"/>
                    <a:pt x="18" y="33"/>
                  </a:cubicBezTo>
                  <a:cubicBezTo>
                    <a:pt x="22" y="31"/>
                    <a:pt x="28" y="28"/>
                    <a:pt x="31" y="24"/>
                  </a:cubicBezTo>
                  <a:cubicBezTo>
                    <a:pt x="37" y="16"/>
                    <a:pt x="31" y="8"/>
                    <a:pt x="24" y="4"/>
                  </a:cubicBezTo>
                  <a:cubicBezTo>
                    <a:pt x="17" y="0"/>
                    <a:pt x="9" y="3"/>
                    <a:pt x="5" y="9"/>
                  </a:cubicBezTo>
                  <a:close/>
                  <a:moveTo>
                    <a:pt x="22" y="24"/>
                  </a:moveTo>
                  <a:cubicBezTo>
                    <a:pt x="18" y="27"/>
                    <a:pt x="13" y="30"/>
                    <a:pt x="9" y="31"/>
                  </a:cubicBezTo>
                  <a:cubicBezTo>
                    <a:pt x="8" y="26"/>
                    <a:pt x="10" y="21"/>
                    <a:pt x="10" y="17"/>
                  </a:cubicBezTo>
                  <a:cubicBezTo>
                    <a:pt x="10" y="11"/>
                    <a:pt x="13" y="6"/>
                    <a:pt x="19" y="10"/>
                  </a:cubicBezTo>
                  <a:cubicBezTo>
                    <a:pt x="25" y="14"/>
                    <a:pt x="29" y="19"/>
                    <a:pt x="2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16"/>
            <p:cNvSpPr>
              <a:spLocks noEditPoints="1"/>
            </p:cNvSpPr>
            <p:nvPr>
              <p:custDataLst>
                <p:tags r:id="rId84"/>
              </p:custDataLst>
            </p:nvPr>
          </p:nvSpPr>
          <p:spPr bwMode="auto">
            <a:xfrm>
              <a:off x="3358" y="3053"/>
              <a:ext cx="95" cy="186"/>
            </a:xfrm>
            <a:custGeom>
              <a:avLst/>
              <a:gdLst>
                <a:gd name="T0" fmla="*/ 15 w 22"/>
                <a:gd name="T1" fmla="*/ 28 h 43"/>
                <a:gd name="T2" fmla="*/ 15 w 22"/>
                <a:gd name="T3" fmla="*/ 22 h 43"/>
                <a:gd name="T4" fmla="*/ 15 w 22"/>
                <a:gd name="T5" fmla="*/ 6 h 43"/>
                <a:gd name="T6" fmla="*/ 15 w 22"/>
                <a:gd name="T7" fmla="*/ 6 h 43"/>
                <a:gd name="T8" fmla="*/ 17 w 22"/>
                <a:gd name="T9" fmla="*/ 5 h 43"/>
                <a:gd name="T10" fmla="*/ 15 w 22"/>
                <a:gd name="T11" fmla="*/ 2 h 43"/>
                <a:gd name="T12" fmla="*/ 14 w 22"/>
                <a:gd name="T13" fmla="*/ 3 h 43"/>
                <a:gd name="T14" fmla="*/ 13 w 22"/>
                <a:gd name="T15" fmla="*/ 4 h 43"/>
                <a:gd name="T16" fmla="*/ 11 w 22"/>
                <a:gd name="T17" fmla="*/ 4 h 43"/>
                <a:gd name="T18" fmla="*/ 10 w 22"/>
                <a:gd name="T19" fmla="*/ 3 h 43"/>
                <a:gd name="T20" fmla="*/ 9 w 22"/>
                <a:gd name="T21" fmla="*/ 3 h 43"/>
                <a:gd name="T22" fmla="*/ 8 w 22"/>
                <a:gd name="T23" fmla="*/ 3 h 43"/>
                <a:gd name="T24" fmla="*/ 6 w 22"/>
                <a:gd name="T25" fmla="*/ 6 h 43"/>
                <a:gd name="T26" fmla="*/ 6 w 22"/>
                <a:gd name="T27" fmla="*/ 6 h 43"/>
                <a:gd name="T28" fmla="*/ 8 w 22"/>
                <a:gd name="T29" fmla="*/ 8 h 43"/>
                <a:gd name="T30" fmla="*/ 8 w 22"/>
                <a:gd name="T31" fmla="*/ 11 h 43"/>
                <a:gd name="T32" fmla="*/ 8 w 22"/>
                <a:gd name="T33" fmla="*/ 28 h 43"/>
                <a:gd name="T34" fmla="*/ 8 w 22"/>
                <a:gd name="T35" fmla="*/ 28 h 43"/>
                <a:gd name="T36" fmla="*/ 4 w 22"/>
                <a:gd name="T37" fmla="*/ 32 h 43"/>
                <a:gd name="T38" fmla="*/ 5 w 22"/>
                <a:gd name="T39" fmla="*/ 39 h 43"/>
                <a:gd name="T40" fmla="*/ 7 w 22"/>
                <a:gd name="T41" fmla="*/ 38 h 43"/>
                <a:gd name="T42" fmla="*/ 7 w 22"/>
                <a:gd name="T43" fmla="*/ 38 h 43"/>
                <a:gd name="T44" fmla="*/ 13 w 22"/>
                <a:gd name="T45" fmla="*/ 38 h 43"/>
                <a:gd name="T46" fmla="*/ 14 w 22"/>
                <a:gd name="T47" fmla="*/ 39 h 43"/>
                <a:gd name="T48" fmla="*/ 20 w 22"/>
                <a:gd name="T49" fmla="*/ 34 h 43"/>
                <a:gd name="T50" fmla="*/ 15 w 22"/>
                <a:gd name="T51" fmla="*/ 28 h 43"/>
                <a:gd name="T52" fmla="*/ 12 w 22"/>
                <a:gd name="T53" fmla="*/ 11 h 43"/>
                <a:gd name="T54" fmla="*/ 12 w 22"/>
                <a:gd name="T55" fmla="*/ 11 h 43"/>
                <a:gd name="T56" fmla="*/ 12 w 22"/>
                <a:gd name="T57" fmla="*/ 10 h 43"/>
                <a:gd name="T58" fmla="*/ 12 w 22"/>
                <a:gd name="T59" fmla="*/ 1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43">
                  <a:moveTo>
                    <a:pt x="15" y="28"/>
                  </a:moveTo>
                  <a:cubicBezTo>
                    <a:pt x="14" y="26"/>
                    <a:pt x="14" y="24"/>
                    <a:pt x="15" y="22"/>
                  </a:cubicBezTo>
                  <a:cubicBezTo>
                    <a:pt x="15" y="17"/>
                    <a:pt x="15" y="12"/>
                    <a:pt x="15" y="6"/>
                  </a:cubicBezTo>
                  <a:cubicBezTo>
                    <a:pt x="15" y="6"/>
                    <a:pt x="15" y="6"/>
                    <a:pt x="15" y="6"/>
                  </a:cubicBezTo>
                  <a:cubicBezTo>
                    <a:pt x="16" y="5"/>
                    <a:pt x="16" y="5"/>
                    <a:pt x="17" y="5"/>
                  </a:cubicBezTo>
                  <a:cubicBezTo>
                    <a:pt x="18" y="3"/>
                    <a:pt x="17" y="0"/>
                    <a:pt x="15" y="2"/>
                  </a:cubicBezTo>
                  <a:cubicBezTo>
                    <a:pt x="15" y="2"/>
                    <a:pt x="14" y="3"/>
                    <a:pt x="14" y="3"/>
                  </a:cubicBezTo>
                  <a:cubicBezTo>
                    <a:pt x="13" y="4"/>
                    <a:pt x="13" y="4"/>
                    <a:pt x="13" y="4"/>
                  </a:cubicBezTo>
                  <a:cubicBezTo>
                    <a:pt x="13" y="4"/>
                    <a:pt x="12" y="4"/>
                    <a:pt x="11" y="4"/>
                  </a:cubicBezTo>
                  <a:cubicBezTo>
                    <a:pt x="11" y="3"/>
                    <a:pt x="11" y="3"/>
                    <a:pt x="10" y="3"/>
                  </a:cubicBezTo>
                  <a:cubicBezTo>
                    <a:pt x="10" y="3"/>
                    <a:pt x="9" y="3"/>
                    <a:pt x="9" y="3"/>
                  </a:cubicBezTo>
                  <a:cubicBezTo>
                    <a:pt x="8" y="3"/>
                    <a:pt x="8" y="3"/>
                    <a:pt x="8" y="3"/>
                  </a:cubicBezTo>
                  <a:cubicBezTo>
                    <a:pt x="6" y="3"/>
                    <a:pt x="6" y="5"/>
                    <a:pt x="6" y="6"/>
                  </a:cubicBezTo>
                  <a:cubicBezTo>
                    <a:pt x="6" y="6"/>
                    <a:pt x="6" y="6"/>
                    <a:pt x="6" y="6"/>
                  </a:cubicBezTo>
                  <a:cubicBezTo>
                    <a:pt x="7" y="7"/>
                    <a:pt x="7" y="7"/>
                    <a:pt x="8" y="8"/>
                  </a:cubicBezTo>
                  <a:cubicBezTo>
                    <a:pt x="7" y="10"/>
                    <a:pt x="8" y="10"/>
                    <a:pt x="8" y="11"/>
                  </a:cubicBezTo>
                  <a:cubicBezTo>
                    <a:pt x="9" y="17"/>
                    <a:pt x="8" y="22"/>
                    <a:pt x="8" y="28"/>
                  </a:cubicBezTo>
                  <a:cubicBezTo>
                    <a:pt x="8" y="28"/>
                    <a:pt x="8" y="28"/>
                    <a:pt x="8" y="28"/>
                  </a:cubicBezTo>
                  <a:cubicBezTo>
                    <a:pt x="7" y="29"/>
                    <a:pt x="6" y="32"/>
                    <a:pt x="4" y="32"/>
                  </a:cubicBezTo>
                  <a:cubicBezTo>
                    <a:pt x="1" y="34"/>
                    <a:pt x="0" y="41"/>
                    <a:pt x="5" y="39"/>
                  </a:cubicBezTo>
                  <a:cubicBezTo>
                    <a:pt x="6" y="39"/>
                    <a:pt x="6" y="38"/>
                    <a:pt x="7" y="38"/>
                  </a:cubicBezTo>
                  <a:cubicBezTo>
                    <a:pt x="7" y="38"/>
                    <a:pt x="7" y="38"/>
                    <a:pt x="7" y="38"/>
                  </a:cubicBezTo>
                  <a:cubicBezTo>
                    <a:pt x="7" y="42"/>
                    <a:pt x="11" y="40"/>
                    <a:pt x="13" y="38"/>
                  </a:cubicBezTo>
                  <a:cubicBezTo>
                    <a:pt x="13" y="38"/>
                    <a:pt x="14" y="39"/>
                    <a:pt x="14" y="39"/>
                  </a:cubicBezTo>
                  <a:cubicBezTo>
                    <a:pt x="17" y="43"/>
                    <a:pt x="22" y="37"/>
                    <a:pt x="20" y="34"/>
                  </a:cubicBezTo>
                  <a:cubicBezTo>
                    <a:pt x="18" y="32"/>
                    <a:pt x="17" y="29"/>
                    <a:pt x="15" y="28"/>
                  </a:cubicBezTo>
                  <a:close/>
                  <a:moveTo>
                    <a:pt x="12" y="11"/>
                  </a:moveTo>
                  <a:cubicBezTo>
                    <a:pt x="12" y="11"/>
                    <a:pt x="12" y="11"/>
                    <a:pt x="12" y="11"/>
                  </a:cubicBezTo>
                  <a:cubicBezTo>
                    <a:pt x="12" y="10"/>
                    <a:pt x="12" y="10"/>
                    <a:pt x="12" y="10"/>
                  </a:cubicBezTo>
                  <a:cubicBezTo>
                    <a:pt x="12" y="10"/>
                    <a:pt x="12" y="10"/>
                    <a:pt x="1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17"/>
            <p:cNvSpPr/>
            <p:nvPr>
              <p:custDataLst>
                <p:tags r:id="rId85"/>
              </p:custDataLst>
            </p:nvPr>
          </p:nvSpPr>
          <p:spPr bwMode="auto">
            <a:xfrm>
              <a:off x="3188" y="2717"/>
              <a:ext cx="26" cy="17"/>
            </a:xfrm>
            <a:custGeom>
              <a:avLst/>
              <a:gdLst>
                <a:gd name="T0" fmla="*/ 2 w 6"/>
                <a:gd name="T1" fmla="*/ 4 h 4"/>
                <a:gd name="T2" fmla="*/ 3 w 6"/>
                <a:gd name="T3" fmla="*/ 4 h 4"/>
                <a:gd name="T4" fmla="*/ 4 w 6"/>
                <a:gd name="T5" fmla="*/ 0 h 4"/>
                <a:gd name="T6" fmla="*/ 3 w 6"/>
                <a:gd name="T7" fmla="*/ 0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2" y="4"/>
                    <a:pt x="3" y="4"/>
                    <a:pt x="3" y="4"/>
                  </a:cubicBezTo>
                  <a:cubicBezTo>
                    <a:pt x="5" y="4"/>
                    <a:pt x="6" y="0"/>
                    <a:pt x="4" y="0"/>
                  </a:cubicBezTo>
                  <a:cubicBezTo>
                    <a:pt x="3" y="0"/>
                    <a:pt x="3"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18"/>
            <p:cNvSpPr/>
            <p:nvPr>
              <p:custDataLst>
                <p:tags r:id="rId86"/>
              </p:custDataLst>
            </p:nvPr>
          </p:nvSpPr>
          <p:spPr bwMode="auto">
            <a:xfrm>
              <a:off x="3223" y="2678"/>
              <a:ext cx="30" cy="35"/>
            </a:xfrm>
            <a:custGeom>
              <a:avLst/>
              <a:gdLst>
                <a:gd name="T0" fmla="*/ 2 w 7"/>
                <a:gd name="T1" fmla="*/ 8 h 8"/>
                <a:gd name="T2" fmla="*/ 2 w 7"/>
                <a:gd name="T3" fmla="*/ 8 h 8"/>
                <a:gd name="T4" fmla="*/ 4 w 7"/>
                <a:gd name="T5" fmla="*/ 5 h 8"/>
                <a:gd name="T6" fmla="*/ 7 w 7"/>
                <a:gd name="T7" fmla="*/ 3 h 8"/>
                <a:gd name="T8" fmla="*/ 7 w 7"/>
                <a:gd name="T9" fmla="*/ 2 h 8"/>
                <a:gd name="T10" fmla="*/ 4 w 7"/>
                <a:gd name="T11" fmla="*/ 3 h 8"/>
                <a:gd name="T12" fmla="*/ 4 w 7"/>
                <a:gd name="T13" fmla="*/ 4 h 8"/>
                <a:gd name="T14" fmla="*/ 4 w 7"/>
                <a:gd name="T15" fmla="*/ 4 h 8"/>
                <a:gd name="T16" fmla="*/ 3 w 7"/>
                <a:gd name="T17" fmla="*/ 4 h 8"/>
                <a:gd name="T18" fmla="*/ 3 w 7"/>
                <a:gd name="T19" fmla="*/ 4 h 8"/>
                <a:gd name="T20" fmla="*/ 2 w 7"/>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2" y="8"/>
                  </a:moveTo>
                  <a:cubicBezTo>
                    <a:pt x="2" y="8"/>
                    <a:pt x="2" y="8"/>
                    <a:pt x="2" y="8"/>
                  </a:cubicBezTo>
                  <a:cubicBezTo>
                    <a:pt x="4" y="8"/>
                    <a:pt x="5" y="6"/>
                    <a:pt x="4" y="5"/>
                  </a:cubicBezTo>
                  <a:cubicBezTo>
                    <a:pt x="5" y="5"/>
                    <a:pt x="7" y="4"/>
                    <a:pt x="7" y="3"/>
                  </a:cubicBezTo>
                  <a:cubicBezTo>
                    <a:pt x="7" y="2"/>
                    <a:pt x="7" y="2"/>
                    <a:pt x="7" y="2"/>
                  </a:cubicBezTo>
                  <a:cubicBezTo>
                    <a:pt x="7" y="0"/>
                    <a:pt x="4" y="1"/>
                    <a:pt x="4" y="3"/>
                  </a:cubicBezTo>
                  <a:cubicBezTo>
                    <a:pt x="4" y="3"/>
                    <a:pt x="4" y="3"/>
                    <a:pt x="4" y="4"/>
                  </a:cubicBezTo>
                  <a:cubicBezTo>
                    <a:pt x="4" y="4"/>
                    <a:pt x="4" y="4"/>
                    <a:pt x="4" y="4"/>
                  </a:cubicBezTo>
                  <a:cubicBezTo>
                    <a:pt x="4" y="4"/>
                    <a:pt x="3" y="4"/>
                    <a:pt x="3" y="4"/>
                  </a:cubicBezTo>
                  <a:cubicBezTo>
                    <a:pt x="3" y="4"/>
                    <a:pt x="3" y="4"/>
                    <a:pt x="3" y="4"/>
                  </a:cubicBezTo>
                  <a:cubicBezTo>
                    <a:pt x="1" y="4"/>
                    <a:pt x="0"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19"/>
            <p:cNvSpPr/>
            <p:nvPr>
              <p:custDataLst>
                <p:tags r:id="rId87"/>
              </p:custDataLst>
            </p:nvPr>
          </p:nvSpPr>
          <p:spPr bwMode="auto">
            <a:xfrm>
              <a:off x="3166" y="2808"/>
              <a:ext cx="18" cy="30"/>
            </a:xfrm>
            <a:custGeom>
              <a:avLst/>
              <a:gdLst>
                <a:gd name="T0" fmla="*/ 4 w 4"/>
                <a:gd name="T1" fmla="*/ 3 h 7"/>
                <a:gd name="T2" fmla="*/ 4 w 4"/>
                <a:gd name="T3" fmla="*/ 3 h 7"/>
                <a:gd name="T4" fmla="*/ 0 w 4"/>
                <a:gd name="T5" fmla="*/ 4 h 7"/>
                <a:gd name="T6" fmla="*/ 0 w 4"/>
                <a:gd name="T7" fmla="*/ 4 h 7"/>
                <a:gd name="T8" fmla="*/ 4 w 4"/>
                <a:gd name="T9" fmla="*/ 3 h 7"/>
              </a:gdLst>
              <a:ahLst/>
              <a:cxnLst>
                <a:cxn ang="0">
                  <a:pos x="T0" y="T1"/>
                </a:cxn>
                <a:cxn ang="0">
                  <a:pos x="T2" y="T3"/>
                </a:cxn>
                <a:cxn ang="0">
                  <a:pos x="T4" y="T5"/>
                </a:cxn>
                <a:cxn ang="0">
                  <a:pos x="T6" y="T7"/>
                </a:cxn>
                <a:cxn ang="0">
                  <a:pos x="T8" y="T9"/>
                </a:cxn>
              </a:cxnLst>
              <a:rect l="0" t="0" r="r" b="b"/>
              <a:pathLst>
                <a:path w="4" h="7">
                  <a:moveTo>
                    <a:pt x="4" y="3"/>
                  </a:moveTo>
                  <a:cubicBezTo>
                    <a:pt x="4" y="3"/>
                    <a:pt x="4" y="3"/>
                    <a:pt x="4" y="3"/>
                  </a:cubicBezTo>
                  <a:cubicBezTo>
                    <a:pt x="4" y="0"/>
                    <a:pt x="0" y="2"/>
                    <a:pt x="0" y="4"/>
                  </a:cubicBezTo>
                  <a:cubicBezTo>
                    <a:pt x="0" y="4"/>
                    <a:pt x="0" y="4"/>
                    <a:pt x="0" y="4"/>
                  </a:cubicBezTo>
                  <a:cubicBezTo>
                    <a:pt x="0" y="7"/>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220"/>
            <p:cNvSpPr/>
            <p:nvPr>
              <p:custDataLst>
                <p:tags r:id="rId88"/>
              </p:custDataLst>
            </p:nvPr>
          </p:nvSpPr>
          <p:spPr bwMode="auto">
            <a:xfrm>
              <a:off x="3188" y="2747"/>
              <a:ext cx="13" cy="31"/>
            </a:xfrm>
            <a:custGeom>
              <a:avLst/>
              <a:gdLst>
                <a:gd name="T0" fmla="*/ 3 w 3"/>
                <a:gd name="T1" fmla="*/ 3 h 7"/>
                <a:gd name="T2" fmla="*/ 3 w 3"/>
                <a:gd name="T3" fmla="*/ 2 h 7"/>
                <a:gd name="T4" fmla="*/ 0 w 3"/>
                <a:gd name="T5" fmla="*/ 4 h 7"/>
                <a:gd name="T6" fmla="*/ 0 w 3"/>
                <a:gd name="T7" fmla="*/ 5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2"/>
                  </a:cubicBezTo>
                  <a:cubicBezTo>
                    <a:pt x="3" y="0"/>
                    <a:pt x="0" y="2"/>
                    <a:pt x="0" y="4"/>
                  </a:cubicBezTo>
                  <a:cubicBezTo>
                    <a:pt x="0" y="4"/>
                    <a:pt x="0" y="4"/>
                    <a:pt x="0" y="5"/>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221"/>
            <p:cNvSpPr/>
            <p:nvPr>
              <p:custDataLst>
                <p:tags r:id="rId89"/>
              </p:custDataLst>
            </p:nvPr>
          </p:nvSpPr>
          <p:spPr bwMode="auto">
            <a:xfrm>
              <a:off x="3162" y="2859"/>
              <a:ext cx="26" cy="13"/>
            </a:xfrm>
            <a:custGeom>
              <a:avLst/>
              <a:gdLst>
                <a:gd name="T0" fmla="*/ 2 w 6"/>
                <a:gd name="T1" fmla="*/ 3 h 3"/>
                <a:gd name="T2" fmla="*/ 3 w 6"/>
                <a:gd name="T3" fmla="*/ 3 h 3"/>
                <a:gd name="T4" fmla="*/ 3 w 6"/>
                <a:gd name="T5" fmla="*/ 0 h 3"/>
                <a:gd name="T6" fmla="*/ 3 w 6"/>
                <a:gd name="T7" fmla="*/ 0 h 3"/>
                <a:gd name="T8" fmla="*/ 2 w 6"/>
                <a:gd name="T9" fmla="*/ 3 h 3"/>
              </a:gdLst>
              <a:ahLst/>
              <a:cxnLst>
                <a:cxn ang="0">
                  <a:pos x="T0" y="T1"/>
                </a:cxn>
                <a:cxn ang="0">
                  <a:pos x="T2" y="T3"/>
                </a:cxn>
                <a:cxn ang="0">
                  <a:pos x="T4" y="T5"/>
                </a:cxn>
                <a:cxn ang="0">
                  <a:pos x="T6" y="T7"/>
                </a:cxn>
                <a:cxn ang="0">
                  <a:pos x="T8" y="T9"/>
                </a:cxn>
              </a:cxnLst>
              <a:rect l="0" t="0" r="r" b="b"/>
              <a:pathLst>
                <a:path w="6" h="3">
                  <a:moveTo>
                    <a:pt x="2" y="3"/>
                  </a:moveTo>
                  <a:cubicBezTo>
                    <a:pt x="2" y="3"/>
                    <a:pt x="2" y="3"/>
                    <a:pt x="3" y="3"/>
                  </a:cubicBezTo>
                  <a:cubicBezTo>
                    <a:pt x="4" y="3"/>
                    <a:pt x="6" y="0"/>
                    <a:pt x="3" y="0"/>
                  </a:cubicBezTo>
                  <a:cubicBezTo>
                    <a:pt x="3" y="0"/>
                    <a:pt x="3" y="0"/>
                    <a:pt x="3" y="0"/>
                  </a:cubicBezTo>
                  <a:cubicBezTo>
                    <a:pt x="1" y="0"/>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222"/>
            <p:cNvSpPr/>
            <p:nvPr>
              <p:custDataLst>
                <p:tags r:id="rId90"/>
              </p:custDataLst>
            </p:nvPr>
          </p:nvSpPr>
          <p:spPr bwMode="auto">
            <a:xfrm>
              <a:off x="3145" y="2821"/>
              <a:ext cx="26" cy="17"/>
            </a:xfrm>
            <a:custGeom>
              <a:avLst/>
              <a:gdLst>
                <a:gd name="T0" fmla="*/ 2 w 6"/>
                <a:gd name="T1" fmla="*/ 4 h 4"/>
                <a:gd name="T2" fmla="*/ 3 w 6"/>
                <a:gd name="T3" fmla="*/ 4 h 4"/>
                <a:gd name="T4" fmla="*/ 3 w 6"/>
                <a:gd name="T5" fmla="*/ 0 h 4"/>
                <a:gd name="T6" fmla="*/ 3 w 6"/>
                <a:gd name="T7" fmla="*/ 0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2" y="4"/>
                    <a:pt x="2" y="4"/>
                    <a:pt x="3" y="4"/>
                  </a:cubicBezTo>
                  <a:cubicBezTo>
                    <a:pt x="5" y="4"/>
                    <a:pt x="6" y="0"/>
                    <a:pt x="3" y="0"/>
                  </a:cubicBezTo>
                  <a:cubicBezTo>
                    <a:pt x="3" y="0"/>
                    <a:pt x="3"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223"/>
            <p:cNvSpPr/>
            <p:nvPr>
              <p:custDataLst>
                <p:tags r:id="rId91"/>
              </p:custDataLst>
            </p:nvPr>
          </p:nvSpPr>
          <p:spPr bwMode="auto">
            <a:xfrm>
              <a:off x="3171" y="2756"/>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4"/>
                    <a:pt x="0" y="4"/>
                    <a:pt x="0" y="4"/>
                  </a:cubicBezTo>
                  <a:cubicBezTo>
                    <a:pt x="0" y="6"/>
                    <a:pt x="3" y="5"/>
                    <a:pt x="3" y="3"/>
                  </a:cubicBezTo>
                  <a:cubicBezTo>
                    <a:pt x="3" y="3"/>
                    <a:pt x="3" y="3"/>
                    <a:pt x="3" y="2"/>
                  </a:cubicBezTo>
                  <a:cubicBezTo>
                    <a:pt x="3" y="0"/>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224"/>
            <p:cNvSpPr/>
            <p:nvPr>
              <p:custDataLst>
                <p:tags r:id="rId92"/>
              </p:custDataLst>
            </p:nvPr>
          </p:nvSpPr>
          <p:spPr bwMode="auto">
            <a:xfrm>
              <a:off x="3162" y="2950"/>
              <a:ext cx="26" cy="17"/>
            </a:xfrm>
            <a:custGeom>
              <a:avLst/>
              <a:gdLst>
                <a:gd name="T0" fmla="*/ 3 w 6"/>
                <a:gd name="T1" fmla="*/ 4 h 4"/>
                <a:gd name="T2" fmla="*/ 3 w 6"/>
                <a:gd name="T3" fmla="*/ 4 h 4"/>
                <a:gd name="T4" fmla="*/ 4 w 6"/>
                <a:gd name="T5" fmla="*/ 0 h 4"/>
                <a:gd name="T6" fmla="*/ 3 w 6"/>
                <a:gd name="T7" fmla="*/ 0 h 4"/>
                <a:gd name="T8" fmla="*/ 3 w 6"/>
                <a:gd name="T9" fmla="*/ 4 h 4"/>
              </a:gdLst>
              <a:ahLst/>
              <a:cxnLst>
                <a:cxn ang="0">
                  <a:pos x="T0" y="T1"/>
                </a:cxn>
                <a:cxn ang="0">
                  <a:pos x="T2" y="T3"/>
                </a:cxn>
                <a:cxn ang="0">
                  <a:pos x="T4" y="T5"/>
                </a:cxn>
                <a:cxn ang="0">
                  <a:pos x="T6" y="T7"/>
                </a:cxn>
                <a:cxn ang="0">
                  <a:pos x="T8" y="T9"/>
                </a:cxn>
              </a:cxnLst>
              <a:rect l="0" t="0" r="r" b="b"/>
              <a:pathLst>
                <a:path w="6" h="4">
                  <a:moveTo>
                    <a:pt x="3" y="4"/>
                  </a:moveTo>
                  <a:cubicBezTo>
                    <a:pt x="3" y="4"/>
                    <a:pt x="3" y="4"/>
                    <a:pt x="3" y="4"/>
                  </a:cubicBezTo>
                  <a:cubicBezTo>
                    <a:pt x="5" y="4"/>
                    <a:pt x="6" y="0"/>
                    <a:pt x="4" y="0"/>
                  </a:cubicBezTo>
                  <a:cubicBezTo>
                    <a:pt x="4" y="0"/>
                    <a:pt x="3" y="0"/>
                    <a:pt x="3" y="0"/>
                  </a:cubicBezTo>
                  <a:cubicBezTo>
                    <a:pt x="1"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225"/>
            <p:cNvSpPr/>
            <p:nvPr>
              <p:custDataLst>
                <p:tags r:id="rId93"/>
              </p:custDataLst>
            </p:nvPr>
          </p:nvSpPr>
          <p:spPr bwMode="auto">
            <a:xfrm>
              <a:off x="3123" y="2881"/>
              <a:ext cx="22" cy="13"/>
            </a:xfrm>
            <a:custGeom>
              <a:avLst/>
              <a:gdLst>
                <a:gd name="T0" fmla="*/ 2 w 5"/>
                <a:gd name="T1" fmla="*/ 3 h 3"/>
                <a:gd name="T2" fmla="*/ 3 w 5"/>
                <a:gd name="T3" fmla="*/ 0 h 3"/>
                <a:gd name="T4" fmla="*/ 2 w 5"/>
                <a:gd name="T5" fmla="*/ 3 h 3"/>
              </a:gdLst>
              <a:ahLst/>
              <a:cxnLst>
                <a:cxn ang="0">
                  <a:pos x="T0" y="T1"/>
                </a:cxn>
                <a:cxn ang="0">
                  <a:pos x="T2" y="T3"/>
                </a:cxn>
                <a:cxn ang="0">
                  <a:pos x="T4" y="T5"/>
                </a:cxn>
              </a:cxnLst>
              <a:rect l="0" t="0" r="r" b="b"/>
              <a:pathLst>
                <a:path w="5" h="3">
                  <a:moveTo>
                    <a:pt x="2" y="3"/>
                  </a:moveTo>
                  <a:cubicBezTo>
                    <a:pt x="4" y="3"/>
                    <a:pt x="5" y="0"/>
                    <a:pt x="3" y="0"/>
                  </a:cubicBezTo>
                  <a:cubicBezTo>
                    <a:pt x="1" y="0"/>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226"/>
            <p:cNvSpPr/>
            <p:nvPr>
              <p:custDataLst>
                <p:tags r:id="rId94"/>
              </p:custDataLst>
            </p:nvPr>
          </p:nvSpPr>
          <p:spPr bwMode="auto">
            <a:xfrm>
              <a:off x="3119" y="2915"/>
              <a:ext cx="30" cy="39"/>
            </a:xfrm>
            <a:custGeom>
              <a:avLst/>
              <a:gdLst>
                <a:gd name="T0" fmla="*/ 3 w 7"/>
                <a:gd name="T1" fmla="*/ 6 h 9"/>
                <a:gd name="T2" fmla="*/ 3 w 7"/>
                <a:gd name="T3" fmla="*/ 6 h 9"/>
                <a:gd name="T4" fmla="*/ 6 w 7"/>
                <a:gd name="T5" fmla="*/ 5 h 9"/>
                <a:gd name="T6" fmla="*/ 7 w 7"/>
                <a:gd name="T7" fmla="*/ 2 h 9"/>
                <a:gd name="T8" fmla="*/ 5 w 7"/>
                <a:gd name="T9" fmla="*/ 0 h 9"/>
                <a:gd name="T10" fmla="*/ 3 w 7"/>
                <a:gd name="T11" fmla="*/ 2 h 9"/>
                <a:gd name="T12" fmla="*/ 3 w 7"/>
                <a:gd name="T13" fmla="*/ 2 h 9"/>
                <a:gd name="T14" fmla="*/ 3 w 7"/>
                <a:gd name="T15" fmla="*/ 2 h 9"/>
                <a:gd name="T16" fmla="*/ 2 w 7"/>
                <a:gd name="T17" fmla="*/ 6 h 9"/>
                <a:gd name="T18" fmla="*/ 2 w 7"/>
                <a:gd name="T19" fmla="*/ 6 h 9"/>
                <a:gd name="T20" fmla="*/ 3 w 7"/>
                <a:gd name="T2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
                  <a:moveTo>
                    <a:pt x="3" y="6"/>
                  </a:moveTo>
                  <a:cubicBezTo>
                    <a:pt x="3" y="6"/>
                    <a:pt x="3" y="6"/>
                    <a:pt x="3" y="6"/>
                  </a:cubicBezTo>
                  <a:cubicBezTo>
                    <a:pt x="3" y="9"/>
                    <a:pt x="6" y="7"/>
                    <a:pt x="6" y="5"/>
                  </a:cubicBezTo>
                  <a:cubicBezTo>
                    <a:pt x="6" y="4"/>
                    <a:pt x="6" y="3"/>
                    <a:pt x="7" y="2"/>
                  </a:cubicBezTo>
                  <a:cubicBezTo>
                    <a:pt x="7" y="1"/>
                    <a:pt x="6" y="0"/>
                    <a:pt x="5" y="0"/>
                  </a:cubicBezTo>
                  <a:cubicBezTo>
                    <a:pt x="4" y="0"/>
                    <a:pt x="4" y="1"/>
                    <a:pt x="3" y="2"/>
                  </a:cubicBezTo>
                  <a:cubicBezTo>
                    <a:pt x="3" y="2"/>
                    <a:pt x="3" y="2"/>
                    <a:pt x="3" y="2"/>
                  </a:cubicBezTo>
                  <a:cubicBezTo>
                    <a:pt x="3" y="2"/>
                    <a:pt x="3" y="2"/>
                    <a:pt x="3" y="2"/>
                  </a:cubicBezTo>
                  <a:cubicBezTo>
                    <a:pt x="1" y="2"/>
                    <a:pt x="0" y="6"/>
                    <a:pt x="2" y="6"/>
                  </a:cubicBezTo>
                  <a:cubicBezTo>
                    <a:pt x="2" y="6"/>
                    <a:pt x="2" y="6"/>
                    <a:pt x="2" y="6"/>
                  </a:cubicBezTo>
                  <a:cubicBezTo>
                    <a:pt x="3" y="6"/>
                    <a:pt x="3"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227"/>
            <p:cNvSpPr/>
            <p:nvPr>
              <p:custDataLst>
                <p:tags r:id="rId95"/>
              </p:custDataLst>
            </p:nvPr>
          </p:nvSpPr>
          <p:spPr bwMode="auto">
            <a:xfrm>
              <a:off x="3123" y="2829"/>
              <a:ext cx="22"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228"/>
            <p:cNvSpPr/>
            <p:nvPr>
              <p:custDataLst>
                <p:tags r:id="rId96"/>
              </p:custDataLst>
            </p:nvPr>
          </p:nvSpPr>
          <p:spPr bwMode="auto">
            <a:xfrm>
              <a:off x="3114" y="2864"/>
              <a:ext cx="18" cy="30"/>
            </a:xfrm>
            <a:custGeom>
              <a:avLst/>
              <a:gdLst>
                <a:gd name="T0" fmla="*/ 4 w 4"/>
                <a:gd name="T1" fmla="*/ 3 h 7"/>
                <a:gd name="T2" fmla="*/ 4 w 4"/>
                <a:gd name="T3" fmla="*/ 3 h 7"/>
                <a:gd name="T4" fmla="*/ 0 w 4"/>
                <a:gd name="T5" fmla="*/ 4 h 7"/>
                <a:gd name="T6" fmla="*/ 0 w 4"/>
                <a:gd name="T7" fmla="*/ 4 h 7"/>
                <a:gd name="T8" fmla="*/ 4 w 4"/>
                <a:gd name="T9" fmla="*/ 3 h 7"/>
              </a:gdLst>
              <a:ahLst/>
              <a:cxnLst>
                <a:cxn ang="0">
                  <a:pos x="T0" y="T1"/>
                </a:cxn>
                <a:cxn ang="0">
                  <a:pos x="T2" y="T3"/>
                </a:cxn>
                <a:cxn ang="0">
                  <a:pos x="T4" y="T5"/>
                </a:cxn>
                <a:cxn ang="0">
                  <a:pos x="T6" y="T7"/>
                </a:cxn>
                <a:cxn ang="0">
                  <a:pos x="T8" y="T9"/>
                </a:cxn>
              </a:cxnLst>
              <a:rect l="0" t="0" r="r" b="b"/>
              <a:pathLst>
                <a:path w="4" h="7">
                  <a:moveTo>
                    <a:pt x="4" y="3"/>
                  </a:moveTo>
                  <a:cubicBezTo>
                    <a:pt x="4" y="3"/>
                    <a:pt x="4" y="3"/>
                    <a:pt x="4" y="3"/>
                  </a:cubicBezTo>
                  <a:cubicBezTo>
                    <a:pt x="4" y="0"/>
                    <a:pt x="0" y="2"/>
                    <a:pt x="0" y="4"/>
                  </a:cubicBezTo>
                  <a:cubicBezTo>
                    <a:pt x="0" y="4"/>
                    <a:pt x="0" y="4"/>
                    <a:pt x="0" y="4"/>
                  </a:cubicBezTo>
                  <a:cubicBezTo>
                    <a:pt x="0" y="7"/>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229"/>
            <p:cNvSpPr/>
            <p:nvPr>
              <p:custDataLst>
                <p:tags r:id="rId97"/>
              </p:custDataLst>
            </p:nvPr>
          </p:nvSpPr>
          <p:spPr bwMode="auto">
            <a:xfrm>
              <a:off x="3223" y="2717"/>
              <a:ext cx="26" cy="17"/>
            </a:xfrm>
            <a:custGeom>
              <a:avLst/>
              <a:gdLst>
                <a:gd name="T0" fmla="*/ 3 w 6"/>
                <a:gd name="T1" fmla="*/ 4 h 4"/>
                <a:gd name="T2" fmla="*/ 4 w 6"/>
                <a:gd name="T3" fmla="*/ 0 h 4"/>
                <a:gd name="T4" fmla="*/ 3 w 6"/>
                <a:gd name="T5" fmla="*/ 0 h 4"/>
                <a:gd name="T6" fmla="*/ 2 w 6"/>
                <a:gd name="T7" fmla="*/ 4 h 4"/>
                <a:gd name="T8" fmla="*/ 3 w 6"/>
                <a:gd name="T9" fmla="*/ 4 h 4"/>
              </a:gdLst>
              <a:ahLst/>
              <a:cxnLst>
                <a:cxn ang="0">
                  <a:pos x="T0" y="T1"/>
                </a:cxn>
                <a:cxn ang="0">
                  <a:pos x="T2" y="T3"/>
                </a:cxn>
                <a:cxn ang="0">
                  <a:pos x="T4" y="T5"/>
                </a:cxn>
                <a:cxn ang="0">
                  <a:pos x="T6" y="T7"/>
                </a:cxn>
                <a:cxn ang="0">
                  <a:pos x="T8" y="T9"/>
                </a:cxn>
              </a:cxnLst>
              <a:rect l="0" t="0" r="r" b="b"/>
              <a:pathLst>
                <a:path w="6" h="4">
                  <a:moveTo>
                    <a:pt x="3" y="4"/>
                  </a:moveTo>
                  <a:cubicBezTo>
                    <a:pt x="5" y="4"/>
                    <a:pt x="6" y="0"/>
                    <a:pt x="4" y="0"/>
                  </a:cubicBezTo>
                  <a:cubicBezTo>
                    <a:pt x="4" y="0"/>
                    <a:pt x="3" y="0"/>
                    <a:pt x="3" y="0"/>
                  </a:cubicBezTo>
                  <a:cubicBezTo>
                    <a:pt x="1" y="0"/>
                    <a:pt x="0" y="4"/>
                    <a:pt x="2" y="4"/>
                  </a:cubicBezTo>
                  <a:cubicBezTo>
                    <a:pt x="3" y="4"/>
                    <a:pt x="3"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230"/>
            <p:cNvSpPr/>
            <p:nvPr>
              <p:custDataLst>
                <p:tags r:id="rId98"/>
              </p:custDataLst>
            </p:nvPr>
          </p:nvSpPr>
          <p:spPr bwMode="auto">
            <a:xfrm>
              <a:off x="3210" y="2739"/>
              <a:ext cx="17" cy="26"/>
            </a:xfrm>
            <a:custGeom>
              <a:avLst/>
              <a:gdLst>
                <a:gd name="T0" fmla="*/ 0 w 4"/>
                <a:gd name="T1" fmla="*/ 3 h 6"/>
                <a:gd name="T2" fmla="*/ 0 w 4"/>
                <a:gd name="T3" fmla="*/ 4 h 6"/>
                <a:gd name="T4" fmla="*/ 4 w 4"/>
                <a:gd name="T5" fmla="*/ 3 h 6"/>
                <a:gd name="T6" fmla="*/ 4 w 4"/>
                <a:gd name="T7" fmla="*/ 2 h 6"/>
                <a:gd name="T8" fmla="*/ 0 w 4"/>
                <a:gd name="T9" fmla="*/ 3 h 6"/>
              </a:gdLst>
              <a:ahLst/>
              <a:cxnLst>
                <a:cxn ang="0">
                  <a:pos x="T0" y="T1"/>
                </a:cxn>
                <a:cxn ang="0">
                  <a:pos x="T2" y="T3"/>
                </a:cxn>
                <a:cxn ang="0">
                  <a:pos x="T4" y="T5"/>
                </a:cxn>
                <a:cxn ang="0">
                  <a:pos x="T6" y="T7"/>
                </a:cxn>
                <a:cxn ang="0">
                  <a:pos x="T8" y="T9"/>
                </a:cxn>
              </a:cxnLst>
              <a:rect l="0" t="0" r="r" b="b"/>
              <a:pathLst>
                <a:path w="4" h="6">
                  <a:moveTo>
                    <a:pt x="0" y="3"/>
                  </a:moveTo>
                  <a:cubicBezTo>
                    <a:pt x="0" y="3"/>
                    <a:pt x="0" y="3"/>
                    <a:pt x="0" y="4"/>
                  </a:cubicBezTo>
                  <a:cubicBezTo>
                    <a:pt x="0" y="6"/>
                    <a:pt x="4" y="4"/>
                    <a:pt x="4" y="3"/>
                  </a:cubicBezTo>
                  <a:cubicBezTo>
                    <a:pt x="4" y="2"/>
                    <a:pt x="4" y="2"/>
                    <a:pt x="4" y="2"/>
                  </a:cubicBezTo>
                  <a:cubicBezTo>
                    <a:pt x="4"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231"/>
            <p:cNvSpPr/>
            <p:nvPr>
              <p:custDataLst>
                <p:tags r:id="rId99"/>
              </p:custDataLst>
            </p:nvPr>
          </p:nvSpPr>
          <p:spPr bwMode="auto">
            <a:xfrm>
              <a:off x="3206" y="3079"/>
              <a:ext cx="21" cy="13"/>
            </a:xfrm>
            <a:custGeom>
              <a:avLst/>
              <a:gdLst>
                <a:gd name="T0" fmla="*/ 3 w 5"/>
                <a:gd name="T1" fmla="*/ 0 h 3"/>
                <a:gd name="T2" fmla="*/ 2 w 5"/>
                <a:gd name="T3" fmla="*/ 3 h 3"/>
                <a:gd name="T4" fmla="*/ 3 w 5"/>
                <a:gd name="T5" fmla="*/ 0 h 3"/>
              </a:gdLst>
              <a:ahLst/>
              <a:cxnLst>
                <a:cxn ang="0">
                  <a:pos x="T0" y="T1"/>
                </a:cxn>
                <a:cxn ang="0">
                  <a:pos x="T2" y="T3"/>
                </a:cxn>
                <a:cxn ang="0">
                  <a:pos x="T4" y="T5"/>
                </a:cxn>
              </a:cxnLst>
              <a:rect l="0" t="0" r="r" b="b"/>
              <a:pathLst>
                <a:path w="5" h="3">
                  <a:moveTo>
                    <a:pt x="3" y="0"/>
                  </a:moveTo>
                  <a:cubicBezTo>
                    <a:pt x="1" y="0"/>
                    <a:pt x="0" y="3"/>
                    <a:pt x="2" y="3"/>
                  </a:cubicBezTo>
                  <a:cubicBezTo>
                    <a:pt x="4"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232"/>
            <p:cNvSpPr/>
            <p:nvPr>
              <p:custDataLst>
                <p:tags r:id="rId100"/>
              </p:custDataLst>
            </p:nvPr>
          </p:nvSpPr>
          <p:spPr bwMode="auto">
            <a:xfrm>
              <a:off x="3175" y="3062"/>
              <a:ext cx="22" cy="17"/>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233"/>
            <p:cNvSpPr/>
            <p:nvPr>
              <p:custDataLst>
                <p:tags r:id="rId101"/>
              </p:custDataLst>
            </p:nvPr>
          </p:nvSpPr>
          <p:spPr bwMode="auto">
            <a:xfrm>
              <a:off x="3193" y="3036"/>
              <a:ext cx="47" cy="43"/>
            </a:xfrm>
            <a:custGeom>
              <a:avLst/>
              <a:gdLst>
                <a:gd name="T0" fmla="*/ 5 w 11"/>
                <a:gd name="T1" fmla="*/ 9 h 10"/>
                <a:gd name="T2" fmla="*/ 6 w 11"/>
                <a:gd name="T3" fmla="*/ 8 h 10"/>
                <a:gd name="T4" fmla="*/ 7 w 11"/>
                <a:gd name="T5" fmla="*/ 7 h 10"/>
                <a:gd name="T6" fmla="*/ 7 w 11"/>
                <a:gd name="T7" fmla="*/ 7 h 10"/>
                <a:gd name="T8" fmla="*/ 10 w 11"/>
                <a:gd name="T9" fmla="*/ 5 h 10"/>
                <a:gd name="T10" fmla="*/ 9 w 11"/>
                <a:gd name="T11" fmla="*/ 4 h 10"/>
                <a:gd name="T12" fmla="*/ 7 w 11"/>
                <a:gd name="T13" fmla="*/ 4 h 10"/>
                <a:gd name="T14" fmla="*/ 6 w 11"/>
                <a:gd name="T15" fmla="*/ 2 h 10"/>
                <a:gd name="T16" fmla="*/ 3 w 11"/>
                <a:gd name="T17" fmla="*/ 1 h 10"/>
                <a:gd name="T18" fmla="*/ 1 w 11"/>
                <a:gd name="T19" fmla="*/ 5 h 10"/>
                <a:gd name="T20" fmla="*/ 4 w 11"/>
                <a:gd name="T21" fmla="*/ 6 h 10"/>
                <a:gd name="T22" fmla="*/ 4 w 11"/>
                <a:gd name="T23" fmla="*/ 6 h 10"/>
                <a:gd name="T24" fmla="*/ 5 w 11"/>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5" y="9"/>
                  </a:moveTo>
                  <a:cubicBezTo>
                    <a:pt x="6" y="8"/>
                    <a:pt x="6" y="8"/>
                    <a:pt x="6" y="8"/>
                  </a:cubicBezTo>
                  <a:cubicBezTo>
                    <a:pt x="6" y="8"/>
                    <a:pt x="7" y="7"/>
                    <a:pt x="7" y="7"/>
                  </a:cubicBezTo>
                  <a:cubicBezTo>
                    <a:pt x="7" y="7"/>
                    <a:pt x="7" y="7"/>
                    <a:pt x="7" y="7"/>
                  </a:cubicBezTo>
                  <a:cubicBezTo>
                    <a:pt x="8" y="10"/>
                    <a:pt x="11" y="7"/>
                    <a:pt x="10" y="5"/>
                  </a:cubicBezTo>
                  <a:cubicBezTo>
                    <a:pt x="10" y="5"/>
                    <a:pt x="10" y="4"/>
                    <a:pt x="9" y="4"/>
                  </a:cubicBezTo>
                  <a:cubicBezTo>
                    <a:pt x="9" y="3"/>
                    <a:pt x="8" y="3"/>
                    <a:pt x="7" y="4"/>
                  </a:cubicBezTo>
                  <a:cubicBezTo>
                    <a:pt x="7" y="3"/>
                    <a:pt x="7" y="3"/>
                    <a:pt x="6" y="2"/>
                  </a:cubicBezTo>
                  <a:cubicBezTo>
                    <a:pt x="5" y="2"/>
                    <a:pt x="4" y="2"/>
                    <a:pt x="3" y="1"/>
                  </a:cubicBezTo>
                  <a:cubicBezTo>
                    <a:pt x="2" y="0"/>
                    <a:pt x="0" y="4"/>
                    <a:pt x="1" y="5"/>
                  </a:cubicBezTo>
                  <a:cubicBezTo>
                    <a:pt x="2" y="5"/>
                    <a:pt x="3" y="6"/>
                    <a:pt x="4" y="6"/>
                  </a:cubicBezTo>
                  <a:cubicBezTo>
                    <a:pt x="4" y="6"/>
                    <a:pt x="4" y="6"/>
                    <a:pt x="4" y="6"/>
                  </a:cubicBezTo>
                  <a:cubicBezTo>
                    <a:pt x="2" y="8"/>
                    <a:pt x="4"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234"/>
            <p:cNvSpPr/>
            <p:nvPr>
              <p:custDataLst>
                <p:tags r:id="rId102"/>
              </p:custDataLst>
            </p:nvPr>
          </p:nvSpPr>
          <p:spPr bwMode="auto">
            <a:xfrm>
              <a:off x="3140" y="3010"/>
              <a:ext cx="22" cy="18"/>
            </a:xfrm>
            <a:custGeom>
              <a:avLst/>
              <a:gdLst>
                <a:gd name="T0" fmla="*/ 3 w 5"/>
                <a:gd name="T1" fmla="*/ 0 h 4"/>
                <a:gd name="T2" fmla="*/ 2 w 5"/>
                <a:gd name="T3" fmla="*/ 4 h 4"/>
                <a:gd name="T4" fmla="*/ 3 w 5"/>
                <a:gd name="T5" fmla="*/ 0 h 4"/>
              </a:gdLst>
              <a:ahLst/>
              <a:cxnLst>
                <a:cxn ang="0">
                  <a:pos x="T0" y="T1"/>
                </a:cxn>
                <a:cxn ang="0">
                  <a:pos x="T2" y="T3"/>
                </a:cxn>
                <a:cxn ang="0">
                  <a:pos x="T4" y="T5"/>
                </a:cxn>
              </a:cxnLst>
              <a:rect l="0" t="0" r="r" b="b"/>
              <a:pathLst>
                <a:path w="5" h="4">
                  <a:moveTo>
                    <a:pt x="3" y="0"/>
                  </a:moveTo>
                  <a:cubicBezTo>
                    <a:pt x="1" y="0"/>
                    <a:pt x="0" y="4"/>
                    <a:pt x="2" y="4"/>
                  </a:cubicBezTo>
                  <a:cubicBezTo>
                    <a:pt x="4" y="4"/>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235"/>
            <p:cNvSpPr/>
            <p:nvPr>
              <p:custDataLst>
                <p:tags r:id="rId103"/>
              </p:custDataLst>
            </p:nvPr>
          </p:nvSpPr>
          <p:spPr bwMode="auto">
            <a:xfrm>
              <a:off x="3106" y="2890"/>
              <a:ext cx="21" cy="17"/>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236"/>
            <p:cNvSpPr/>
            <p:nvPr>
              <p:custDataLst>
                <p:tags r:id="rId104"/>
              </p:custDataLst>
            </p:nvPr>
          </p:nvSpPr>
          <p:spPr bwMode="auto">
            <a:xfrm>
              <a:off x="3106" y="2959"/>
              <a:ext cx="26" cy="17"/>
            </a:xfrm>
            <a:custGeom>
              <a:avLst/>
              <a:gdLst>
                <a:gd name="T0" fmla="*/ 3 w 6"/>
                <a:gd name="T1" fmla="*/ 0 h 4"/>
                <a:gd name="T2" fmla="*/ 3 w 6"/>
                <a:gd name="T3" fmla="*/ 4 h 4"/>
                <a:gd name="T4" fmla="*/ 3 w 6"/>
                <a:gd name="T5" fmla="*/ 0 h 4"/>
              </a:gdLst>
              <a:ahLst/>
              <a:cxnLst>
                <a:cxn ang="0">
                  <a:pos x="T0" y="T1"/>
                </a:cxn>
                <a:cxn ang="0">
                  <a:pos x="T2" y="T3"/>
                </a:cxn>
                <a:cxn ang="0">
                  <a:pos x="T4" y="T5"/>
                </a:cxn>
              </a:cxnLst>
              <a:rect l="0" t="0" r="r" b="b"/>
              <a:pathLst>
                <a:path w="6" h="4">
                  <a:moveTo>
                    <a:pt x="3" y="0"/>
                  </a:moveTo>
                  <a:cubicBezTo>
                    <a:pt x="1" y="0"/>
                    <a:pt x="0" y="4"/>
                    <a:pt x="3" y="4"/>
                  </a:cubicBezTo>
                  <a:cubicBezTo>
                    <a:pt x="4" y="4"/>
                    <a:pt x="6"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237"/>
            <p:cNvSpPr/>
            <p:nvPr>
              <p:custDataLst>
                <p:tags r:id="rId105"/>
              </p:custDataLst>
            </p:nvPr>
          </p:nvSpPr>
          <p:spPr bwMode="auto">
            <a:xfrm>
              <a:off x="3140" y="2937"/>
              <a:ext cx="26" cy="17"/>
            </a:xfrm>
            <a:custGeom>
              <a:avLst/>
              <a:gdLst>
                <a:gd name="T0" fmla="*/ 3 w 6"/>
                <a:gd name="T1" fmla="*/ 4 h 4"/>
                <a:gd name="T2" fmla="*/ 3 w 6"/>
                <a:gd name="T3" fmla="*/ 0 h 4"/>
                <a:gd name="T4" fmla="*/ 3 w 6"/>
                <a:gd name="T5" fmla="*/ 4 h 4"/>
              </a:gdLst>
              <a:ahLst/>
              <a:cxnLst>
                <a:cxn ang="0">
                  <a:pos x="T0" y="T1"/>
                </a:cxn>
                <a:cxn ang="0">
                  <a:pos x="T2" y="T3"/>
                </a:cxn>
                <a:cxn ang="0">
                  <a:pos x="T4" y="T5"/>
                </a:cxn>
              </a:cxnLst>
              <a:rect l="0" t="0" r="r" b="b"/>
              <a:pathLst>
                <a:path w="6" h="4">
                  <a:moveTo>
                    <a:pt x="3" y="4"/>
                  </a:moveTo>
                  <a:cubicBezTo>
                    <a:pt x="5" y="4"/>
                    <a:pt x="6" y="0"/>
                    <a:pt x="3" y="0"/>
                  </a:cubicBezTo>
                  <a:cubicBezTo>
                    <a:pt x="2"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238"/>
            <p:cNvSpPr/>
            <p:nvPr>
              <p:custDataLst>
                <p:tags r:id="rId106"/>
              </p:custDataLst>
            </p:nvPr>
          </p:nvSpPr>
          <p:spPr bwMode="auto">
            <a:xfrm>
              <a:off x="3284" y="3036"/>
              <a:ext cx="48" cy="35"/>
            </a:xfrm>
            <a:custGeom>
              <a:avLst/>
              <a:gdLst>
                <a:gd name="T0" fmla="*/ 10 w 11"/>
                <a:gd name="T1" fmla="*/ 5 h 8"/>
                <a:gd name="T2" fmla="*/ 10 w 11"/>
                <a:gd name="T3" fmla="*/ 4 h 8"/>
                <a:gd name="T4" fmla="*/ 9 w 11"/>
                <a:gd name="T5" fmla="*/ 2 h 8"/>
                <a:gd name="T6" fmla="*/ 7 w 11"/>
                <a:gd name="T7" fmla="*/ 2 h 8"/>
                <a:gd name="T8" fmla="*/ 6 w 11"/>
                <a:gd name="T9" fmla="*/ 2 h 8"/>
                <a:gd name="T10" fmla="*/ 5 w 11"/>
                <a:gd name="T11" fmla="*/ 3 h 8"/>
                <a:gd name="T12" fmla="*/ 4 w 11"/>
                <a:gd name="T13" fmla="*/ 2 h 8"/>
                <a:gd name="T14" fmla="*/ 4 w 11"/>
                <a:gd name="T15" fmla="*/ 2 h 8"/>
                <a:gd name="T16" fmla="*/ 2 w 11"/>
                <a:gd name="T17" fmla="*/ 5 h 8"/>
                <a:gd name="T18" fmla="*/ 2 w 11"/>
                <a:gd name="T19" fmla="*/ 6 h 8"/>
                <a:gd name="T20" fmla="*/ 4 w 11"/>
                <a:gd name="T21" fmla="*/ 5 h 8"/>
                <a:gd name="T22" fmla="*/ 5 w 11"/>
                <a:gd name="T23" fmla="*/ 6 h 8"/>
                <a:gd name="T24" fmla="*/ 6 w 11"/>
                <a:gd name="T25" fmla="*/ 6 h 8"/>
                <a:gd name="T26" fmla="*/ 7 w 11"/>
                <a:gd name="T27" fmla="*/ 6 h 8"/>
                <a:gd name="T28" fmla="*/ 7 w 11"/>
                <a:gd name="T29" fmla="*/ 6 h 8"/>
                <a:gd name="T30" fmla="*/ 10 w 11"/>
                <a:gd name="T3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8">
                  <a:moveTo>
                    <a:pt x="10" y="5"/>
                  </a:moveTo>
                  <a:cubicBezTo>
                    <a:pt x="10" y="5"/>
                    <a:pt x="10" y="4"/>
                    <a:pt x="10" y="4"/>
                  </a:cubicBezTo>
                  <a:cubicBezTo>
                    <a:pt x="11" y="3"/>
                    <a:pt x="11" y="2"/>
                    <a:pt x="9" y="2"/>
                  </a:cubicBezTo>
                  <a:cubicBezTo>
                    <a:pt x="9" y="2"/>
                    <a:pt x="8" y="2"/>
                    <a:pt x="7" y="2"/>
                  </a:cubicBezTo>
                  <a:cubicBezTo>
                    <a:pt x="7" y="2"/>
                    <a:pt x="6" y="2"/>
                    <a:pt x="6" y="2"/>
                  </a:cubicBezTo>
                  <a:cubicBezTo>
                    <a:pt x="6" y="2"/>
                    <a:pt x="5" y="2"/>
                    <a:pt x="5" y="3"/>
                  </a:cubicBezTo>
                  <a:cubicBezTo>
                    <a:pt x="5" y="3"/>
                    <a:pt x="5" y="2"/>
                    <a:pt x="4" y="2"/>
                  </a:cubicBezTo>
                  <a:cubicBezTo>
                    <a:pt x="4" y="2"/>
                    <a:pt x="4" y="2"/>
                    <a:pt x="4" y="2"/>
                  </a:cubicBezTo>
                  <a:cubicBezTo>
                    <a:pt x="3" y="0"/>
                    <a:pt x="0" y="4"/>
                    <a:pt x="2" y="5"/>
                  </a:cubicBezTo>
                  <a:cubicBezTo>
                    <a:pt x="2" y="5"/>
                    <a:pt x="2" y="5"/>
                    <a:pt x="2" y="6"/>
                  </a:cubicBezTo>
                  <a:cubicBezTo>
                    <a:pt x="3" y="6"/>
                    <a:pt x="4" y="6"/>
                    <a:pt x="4" y="5"/>
                  </a:cubicBezTo>
                  <a:cubicBezTo>
                    <a:pt x="4" y="5"/>
                    <a:pt x="5" y="6"/>
                    <a:pt x="5" y="6"/>
                  </a:cubicBezTo>
                  <a:cubicBezTo>
                    <a:pt x="6" y="6"/>
                    <a:pt x="6" y="6"/>
                    <a:pt x="6" y="6"/>
                  </a:cubicBezTo>
                  <a:cubicBezTo>
                    <a:pt x="6" y="6"/>
                    <a:pt x="7" y="6"/>
                    <a:pt x="7" y="6"/>
                  </a:cubicBezTo>
                  <a:cubicBezTo>
                    <a:pt x="7" y="6"/>
                    <a:pt x="7" y="6"/>
                    <a:pt x="7" y="6"/>
                  </a:cubicBezTo>
                  <a:cubicBezTo>
                    <a:pt x="7" y="8"/>
                    <a:pt x="10" y="7"/>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239"/>
            <p:cNvSpPr/>
            <p:nvPr>
              <p:custDataLst>
                <p:tags r:id="rId107"/>
              </p:custDataLst>
            </p:nvPr>
          </p:nvSpPr>
          <p:spPr bwMode="auto">
            <a:xfrm>
              <a:off x="3375" y="3045"/>
              <a:ext cx="22" cy="26"/>
            </a:xfrm>
            <a:custGeom>
              <a:avLst/>
              <a:gdLst>
                <a:gd name="T0" fmla="*/ 2 w 5"/>
                <a:gd name="T1" fmla="*/ 2 h 6"/>
                <a:gd name="T2" fmla="*/ 1 w 5"/>
                <a:gd name="T3" fmla="*/ 2 h 6"/>
                <a:gd name="T4" fmla="*/ 3 w 5"/>
                <a:gd name="T5" fmla="*/ 5 h 6"/>
                <a:gd name="T6" fmla="*/ 3 w 5"/>
                <a:gd name="T7" fmla="*/ 4 h 6"/>
                <a:gd name="T8" fmla="*/ 2 w 5"/>
                <a:gd name="T9" fmla="*/ 2 h 6"/>
              </a:gdLst>
              <a:ahLst/>
              <a:cxnLst>
                <a:cxn ang="0">
                  <a:pos x="T0" y="T1"/>
                </a:cxn>
                <a:cxn ang="0">
                  <a:pos x="T2" y="T3"/>
                </a:cxn>
                <a:cxn ang="0">
                  <a:pos x="T4" y="T5"/>
                </a:cxn>
                <a:cxn ang="0">
                  <a:pos x="T6" y="T7"/>
                </a:cxn>
                <a:cxn ang="0">
                  <a:pos x="T8" y="T9"/>
                </a:cxn>
              </a:cxnLst>
              <a:rect l="0" t="0" r="r" b="b"/>
              <a:pathLst>
                <a:path w="5" h="6">
                  <a:moveTo>
                    <a:pt x="2" y="2"/>
                  </a:moveTo>
                  <a:cubicBezTo>
                    <a:pt x="1" y="2"/>
                    <a:pt x="1" y="2"/>
                    <a:pt x="1" y="2"/>
                  </a:cubicBezTo>
                  <a:cubicBezTo>
                    <a:pt x="0" y="4"/>
                    <a:pt x="1" y="6"/>
                    <a:pt x="3" y="5"/>
                  </a:cubicBezTo>
                  <a:cubicBezTo>
                    <a:pt x="3" y="4"/>
                    <a:pt x="3" y="4"/>
                    <a:pt x="3" y="4"/>
                  </a:cubicBezTo>
                  <a:cubicBezTo>
                    <a:pt x="5" y="3"/>
                    <a:pt x="4"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240"/>
            <p:cNvSpPr/>
            <p:nvPr>
              <p:custDataLst>
                <p:tags r:id="rId108"/>
              </p:custDataLst>
            </p:nvPr>
          </p:nvSpPr>
          <p:spPr bwMode="auto">
            <a:xfrm>
              <a:off x="3262" y="3010"/>
              <a:ext cx="17" cy="35"/>
            </a:xfrm>
            <a:custGeom>
              <a:avLst/>
              <a:gdLst>
                <a:gd name="T0" fmla="*/ 1 w 4"/>
                <a:gd name="T1" fmla="*/ 3 h 8"/>
                <a:gd name="T2" fmla="*/ 1 w 4"/>
                <a:gd name="T3" fmla="*/ 4 h 8"/>
                <a:gd name="T4" fmla="*/ 0 w 4"/>
                <a:gd name="T5" fmla="*/ 5 h 8"/>
                <a:gd name="T6" fmla="*/ 0 w 4"/>
                <a:gd name="T7" fmla="*/ 5 h 8"/>
                <a:gd name="T8" fmla="*/ 0 w 4"/>
                <a:gd name="T9" fmla="*/ 6 h 8"/>
                <a:gd name="T10" fmla="*/ 4 w 4"/>
                <a:gd name="T11" fmla="*/ 5 h 8"/>
                <a:gd name="T12" fmla="*/ 4 w 4"/>
                <a:gd name="T13" fmla="*/ 4 h 8"/>
                <a:gd name="T14" fmla="*/ 4 w 4"/>
                <a:gd name="T15" fmla="*/ 4 h 8"/>
                <a:gd name="T16" fmla="*/ 4 w 4"/>
                <a:gd name="T17" fmla="*/ 3 h 8"/>
                <a:gd name="T18" fmla="*/ 4 w 4"/>
                <a:gd name="T19" fmla="*/ 2 h 8"/>
                <a:gd name="T20" fmla="*/ 1 w 4"/>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1" y="3"/>
                  </a:moveTo>
                  <a:cubicBezTo>
                    <a:pt x="1" y="3"/>
                    <a:pt x="1" y="3"/>
                    <a:pt x="1" y="4"/>
                  </a:cubicBezTo>
                  <a:cubicBezTo>
                    <a:pt x="1" y="4"/>
                    <a:pt x="0" y="4"/>
                    <a:pt x="0" y="5"/>
                  </a:cubicBezTo>
                  <a:cubicBezTo>
                    <a:pt x="0" y="5"/>
                    <a:pt x="0" y="5"/>
                    <a:pt x="0" y="5"/>
                  </a:cubicBezTo>
                  <a:cubicBezTo>
                    <a:pt x="0" y="5"/>
                    <a:pt x="0" y="5"/>
                    <a:pt x="0" y="6"/>
                  </a:cubicBezTo>
                  <a:cubicBezTo>
                    <a:pt x="0" y="8"/>
                    <a:pt x="4" y="6"/>
                    <a:pt x="4" y="5"/>
                  </a:cubicBezTo>
                  <a:cubicBezTo>
                    <a:pt x="4" y="4"/>
                    <a:pt x="4" y="4"/>
                    <a:pt x="4" y="4"/>
                  </a:cubicBezTo>
                  <a:cubicBezTo>
                    <a:pt x="4" y="4"/>
                    <a:pt x="4" y="4"/>
                    <a:pt x="4" y="4"/>
                  </a:cubicBezTo>
                  <a:cubicBezTo>
                    <a:pt x="4" y="3"/>
                    <a:pt x="4" y="3"/>
                    <a:pt x="4" y="3"/>
                  </a:cubicBezTo>
                  <a:cubicBezTo>
                    <a:pt x="4" y="2"/>
                    <a:pt x="4" y="2"/>
                    <a:pt x="4" y="2"/>
                  </a:cubicBezTo>
                  <a:cubicBezTo>
                    <a:pt x="4" y="0"/>
                    <a:pt x="1" y="1"/>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241"/>
            <p:cNvSpPr/>
            <p:nvPr>
              <p:custDataLst>
                <p:tags r:id="rId109"/>
              </p:custDataLst>
            </p:nvPr>
          </p:nvSpPr>
          <p:spPr bwMode="auto">
            <a:xfrm>
              <a:off x="3214" y="3006"/>
              <a:ext cx="48" cy="35"/>
            </a:xfrm>
            <a:custGeom>
              <a:avLst/>
              <a:gdLst>
                <a:gd name="T0" fmla="*/ 10 w 11"/>
                <a:gd name="T1" fmla="*/ 7 h 8"/>
                <a:gd name="T2" fmla="*/ 10 w 11"/>
                <a:gd name="T3" fmla="*/ 5 h 8"/>
                <a:gd name="T4" fmla="*/ 8 w 11"/>
                <a:gd name="T5" fmla="*/ 4 h 8"/>
                <a:gd name="T6" fmla="*/ 8 w 11"/>
                <a:gd name="T7" fmla="*/ 2 h 8"/>
                <a:gd name="T8" fmla="*/ 6 w 11"/>
                <a:gd name="T9" fmla="*/ 0 h 8"/>
                <a:gd name="T10" fmla="*/ 5 w 11"/>
                <a:gd name="T11" fmla="*/ 4 h 8"/>
                <a:gd name="T12" fmla="*/ 5 w 11"/>
                <a:gd name="T13" fmla="*/ 4 h 8"/>
                <a:gd name="T14" fmla="*/ 3 w 11"/>
                <a:gd name="T15" fmla="*/ 4 h 8"/>
                <a:gd name="T16" fmla="*/ 3 w 11"/>
                <a:gd name="T17" fmla="*/ 7 h 8"/>
                <a:gd name="T18" fmla="*/ 3 w 11"/>
                <a:gd name="T19" fmla="*/ 7 h 8"/>
                <a:gd name="T20" fmla="*/ 5 w 11"/>
                <a:gd name="T21" fmla="*/ 7 h 8"/>
                <a:gd name="T22" fmla="*/ 6 w 11"/>
                <a:gd name="T23" fmla="*/ 7 h 8"/>
                <a:gd name="T24" fmla="*/ 6 w 11"/>
                <a:gd name="T25" fmla="*/ 7 h 8"/>
                <a:gd name="T26" fmla="*/ 7 w 11"/>
                <a:gd name="T27" fmla="*/ 8 h 8"/>
                <a:gd name="T28" fmla="*/ 8 w 11"/>
                <a:gd name="T29" fmla="*/ 8 h 8"/>
                <a:gd name="T30" fmla="*/ 10 w 11"/>
                <a:gd name="T3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8">
                  <a:moveTo>
                    <a:pt x="10" y="7"/>
                  </a:moveTo>
                  <a:cubicBezTo>
                    <a:pt x="11" y="6"/>
                    <a:pt x="11" y="5"/>
                    <a:pt x="10" y="5"/>
                  </a:cubicBezTo>
                  <a:cubicBezTo>
                    <a:pt x="9" y="5"/>
                    <a:pt x="9" y="4"/>
                    <a:pt x="8" y="4"/>
                  </a:cubicBezTo>
                  <a:cubicBezTo>
                    <a:pt x="8" y="3"/>
                    <a:pt x="9" y="2"/>
                    <a:pt x="8" y="2"/>
                  </a:cubicBezTo>
                  <a:cubicBezTo>
                    <a:pt x="8" y="1"/>
                    <a:pt x="7" y="0"/>
                    <a:pt x="6" y="0"/>
                  </a:cubicBezTo>
                  <a:cubicBezTo>
                    <a:pt x="5" y="0"/>
                    <a:pt x="4" y="3"/>
                    <a:pt x="5" y="4"/>
                  </a:cubicBezTo>
                  <a:cubicBezTo>
                    <a:pt x="5" y="4"/>
                    <a:pt x="5" y="4"/>
                    <a:pt x="5" y="4"/>
                  </a:cubicBezTo>
                  <a:cubicBezTo>
                    <a:pt x="4" y="4"/>
                    <a:pt x="4" y="4"/>
                    <a:pt x="3" y="4"/>
                  </a:cubicBezTo>
                  <a:cubicBezTo>
                    <a:pt x="1" y="4"/>
                    <a:pt x="0" y="7"/>
                    <a:pt x="3" y="7"/>
                  </a:cubicBezTo>
                  <a:cubicBezTo>
                    <a:pt x="3" y="7"/>
                    <a:pt x="3" y="7"/>
                    <a:pt x="3" y="7"/>
                  </a:cubicBezTo>
                  <a:cubicBezTo>
                    <a:pt x="3" y="8"/>
                    <a:pt x="4" y="8"/>
                    <a:pt x="5" y="7"/>
                  </a:cubicBezTo>
                  <a:cubicBezTo>
                    <a:pt x="5" y="7"/>
                    <a:pt x="6" y="8"/>
                    <a:pt x="6" y="7"/>
                  </a:cubicBezTo>
                  <a:cubicBezTo>
                    <a:pt x="6" y="7"/>
                    <a:pt x="6" y="7"/>
                    <a:pt x="6" y="7"/>
                  </a:cubicBezTo>
                  <a:cubicBezTo>
                    <a:pt x="6" y="8"/>
                    <a:pt x="7" y="8"/>
                    <a:pt x="7" y="8"/>
                  </a:cubicBezTo>
                  <a:cubicBezTo>
                    <a:pt x="7" y="8"/>
                    <a:pt x="8" y="8"/>
                    <a:pt x="8" y="8"/>
                  </a:cubicBezTo>
                  <a:cubicBezTo>
                    <a:pt x="9" y="8"/>
                    <a:pt x="10" y="8"/>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242"/>
            <p:cNvSpPr/>
            <p:nvPr>
              <p:custDataLst>
                <p:tags r:id="rId110"/>
              </p:custDataLst>
            </p:nvPr>
          </p:nvSpPr>
          <p:spPr bwMode="auto">
            <a:xfrm>
              <a:off x="3232" y="2980"/>
              <a:ext cx="13" cy="30"/>
            </a:xfrm>
            <a:custGeom>
              <a:avLst/>
              <a:gdLst>
                <a:gd name="T0" fmla="*/ 3 w 3"/>
                <a:gd name="T1" fmla="*/ 3 h 7"/>
                <a:gd name="T2" fmla="*/ 3 w 3"/>
                <a:gd name="T3" fmla="*/ 3 h 7"/>
                <a:gd name="T4" fmla="*/ 0 w 3"/>
                <a:gd name="T5" fmla="*/ 4 h 7"/>
                <a:gd name="T6" fmla="*/ 0 w 3"/>
                <a:gd name="T7" fmla="*/ 4 h 7"/>
                <a:gd name="T8" fmla="*/ 3 w 3"/>
                <a:gd name="T9" fmla="*/ 3 h 7"/>
              </a:gdLst>
              <a:ahLst/>
              <a:cxnLst>
                <a:cxn ang="0">
                  <a:pos x="T0" y="T1"/>
                </a:cxn>
                <a:cxn ang="0">
                  <a:pos x="T2" y="T3"/>
                </a:cxn>
                <a:cxn ang="0">
                  <a:pos x="T4" y="T5"/>
                </a:cxn>
                <a:cxn ang="0">
                  <a:pos x="T6" y="T7"/>
                </a:cxn>
                <a:cxn ang="0">
                  <a:pos x="T8" y="T9"/>
                </a:cxn>
              </a:cxnLst>
              <a:rect l="0" t="0" r="r" b="b"/>
              <a:pathLst>
                <a:path w="3" h="7">
                  <a:moveTo>
                    <a:pt x="3" y="3"/>
                  </a:moveTo>
                  <a:cubicBezTo>
                    <a:pt x="3" y="3"/>
                    <a:pt x="3" y="3"/>
                    <a:pt x="3" y="3"/>
                  </a:cubicBezTo>
                  <a:cubicBezTo>
                    <a:pt x="3" y="0"/>
                    <a:pt x="0" y="2"/>
                    <a:pt x="0" y="4"/>
                  </a:cubicBezTo>
                  <a:cubicBezTo>
                    <a:pt x="0" y="4"/>
                    <a:pt x="0" y="4"/>
                    <a:pt x="0" y="4"/>
                  </a:cubicBezTo>
                  <a:cubicBezTo>
                    <a:pt x="0" y="7"/>
                    <a:pt x="3" y="5"/>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243"/>
            <p:cNvSpPr/>
            <p:nvPr>
              <p:custDataLst>
                <p:tags r:id="rId111"/>
              </p:custDataLst>
            </p:nvPr>
          </p:nvSpPr>
          <p:spPr bwMode="auto">
            <a:xfrm>
              <a:off x="3175" y="2984"/>
              <a:ext cx="48" cy="35"/>
            </a:xfrm>
            <a:custGeom>
              <a:avLst/>
              <a:gdLst>
                <a:gd name="T0" fmla="*/ 6 w 11"/>
                <a:gd name="T1" fmla="*/ 6 h 8"/>
                <a:gd name="T2" fmla="*/ 7 w 11"/>
                <a:gd name="T3" fmla="*/ 6 h 8"/>
                <a:gd name="T4" fmla="*/ 9 w 11"/>
                <a:gd name="T5" fmla="*/ 3 h 8"/>
                <a:gd name="T6" fmla="*/ 7 w 11"/>
                <a:gd name="T7" fmla="*/ 2 h 8"/>
                <a:gd name="T8" fmla="*/ 6 w 11"/>
                <a:gd name="T9" fmla="*/ 3 h 8"/>
                <a:gd name="T10" fmla="*/ 6 w 11"/>
                <a:gd name="T11" fmla="*/ 2 h 8"/>
                <a:gd name="T12" fmla="*/ 6 w 11"/>
                <a:gd name="T13" fmla="*/ 2 h 8"/>
                <a:gd name="T14" fmla="*/ 5 w 11"/>
                <a:gd name="T15" fmla="*/ 1 h 8"/>
                <a:gd name="T16" fmla="*/ 3 w 11"/>
                <a:gd name="T17" fmla="*/ 0 h 8"/>
                <a:gd name="T18" fmla="*/ 1 w 11"/>
                <a:gd name="T19" fmla="*/ 1 h 8"/>
                <a:gd name="T20" fmla="*/ 2 w 11"/>
                <a:gd name="T21" fmla="*/ 4 h 8"/>
                <a:gd name="T22" fmla="*/ 3 w 11"/>
                <a:gd name="T23" fmla="*/ 5 h 8"/>
                <a:gd name="T24" fmla="*/ 3 w 11"/>
                <a:gd name="T25" fmla="*/ 5 h 8"/>
                <a:gd name="T26" fmla="*/ 4 w 11"/>
                <a:gd name="T27" fmla="*/ 5 h 8"/>
                <a:gd name="T28" fmla="*/ 4 w 11"/>
                <a:gd name="T29" fmla="*/ 5 h 8"/>
                <a:gd name="T30" fmla="*/ 5 w 11"/>
                <a:gd name="T31" fmla="*/ 5 h 8"/>
                <a:gd name="T32" fmla="*/ 5 w 11"/>
                <a:gd name="T33" fmla="*/ 4 h 8"/>
                <a:gd name="T34" fmla="*/ 6 w 11"/>
                <a:gd name="T3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6" y="6"/>
                  </a:moveTo>
                  <a:cubicBezTo>
                    <a:pt x="6" y="6"/>
                    <a:pt x="7" y="6"/>
                    <a:pt x="7" y="6"/>
                  </a:cubicBezTo>
                  <a:cubicBezTo>
                    <a:pt x="9" y="8"/>
                    <a:pt x="11" y="4"/>
                    <a:pt x="9" y="3"/>
                  </a:cubicBezTo>
                  <a:cubicBezTo>
                    <a:pt x="8" y="3"/>
                    <a:pt x="8" y="3"/>
                    <a:pt x="7" y="2"/>
                  </a:cubicBezTo>
                  <a:cubicBezTo>
                    <a:pt x="7" y="2"/>
                    <a:pt x="6" y="3"/>
                    <a:pt x="6" y="3"/>
                  </a:cubicBezTo>
                  <a:cubicBezTo>
                    <a:pt x="6" y="3"/>
                    <a:pt x="6" y="2"/>
                    <a:pt x="6" y="2"/>
                  </a:cubicBezTo>
                  <a:cubicBezTo>
                    <a:pt x="6" y="2"/>
                    <a:pt x="6" y="2"/>
                    <a:pt x="6" y="2"/>
                  </a:cubicBezTo>
                  <a:cubicBezTo>
                    <a:pt x="6" y="2"/>
                    <a:pt x="6" y="1"/>
                    <a:pt x="5" y="1"/>
                  </a:cubicBezTo>
                  <a:cubicBezTo>
                    <a:pt x="5" y="0"/>
                    <a:pt x="4" y="0"/>
                    <a:pt x="3" y="0"/>
                  </a:cubicBezTo>
                  <a:cubicBezTo>
                    <a:pt x="3" y="0"/>
                    <a:pt x="2" y="0"/>
                    <a:pt x="1" y="1"/>
                  </a:cubicBezTo>
                  <a:cubicBezTo>
                    <a:pt x="0" y="2"/>
                    <a:pt x="1" y="5"/>
                    <a:pt x="2" y="4"/>
                  </a:cubicBezTo>
                  <a:cubicBezTo>
                    <a:pt x="2" y="4"/>
                    <a:pt x="3" y="5"/>
                    <a:pt x="3" y="5"/>
                  </a:cubicBezTo>
                  <a:cubicBezTo>
                    <a:pt x="3" y="5"/>
                    <a:pt x="3" y="5"/>
                    <a:pt x="3" y="5"/>
                  </a:cubicBezTo>
                  <a:cubicBezTo>
                    <a:pt x="4" y="5"/>
                    <a:pt x="4" y="5"/>
                    <a:pt x="4" y="5"/>
                  </a:cubicBezTo>
                  <a:cubicBezTo>
                    <a:pt x="4" y="5"/>
                    <a:pt x="4" y="5"/>
                    <a:pt x="4" y="5"/>
                  </a:cubicBezTo>
                  <a:cubicBezTo>
                    <a:pt x="5" y="5"/>
                    <a:pt x="5" y="5"/>
                    <a:pt x="5" y="5"/>
                  </a:cubicBezTo>
                  <a:cubicBezTo>
                    <a:pt x="5" y="5"/>
                    <a:pt x="5" y="4"/>
                    <a:pt x="5" y="4"/>
                  </a:cubicBezTo>
                  <a:cubicBezTo>
                    <a:pt x="5" y="5"/>
                    <a:pt x="5" y="6"/>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244"/>
            <p:cNvSpPr/>
            <p:nvPr>
              <p:custDataLst>
                <p:tags r:id="rId112"/>
              </p:custDataLst>
            </p:nvPr>
          </p:nvSpPr>
          <p:spPr bwMode="auto">
            <a:xfrm>
              <a:off x="3297" y="3023"/>
              <a:ext cx="22" cy="18"/>
            </a:xfrm>
            <a:custGeom>
              <a:avLst/>
              <a:gdLst>
                <a:gd name="T0" fmla="*/ 2 w 5"/>
                <a:gd name="T1" fmla="*/ 4 h 4"/>
                <a:gd name="T2" fmla="*/ 3 w 5"/>
                <a:gd name="T3" fmla="*/ 0 h 4"/>
                <a:gd name="T4" fmla="*/ 2 w 5"/>
                <a:gd name="T5" fmla="*/ 4 h 4"/>
              </a:gdLst>
              <a:ahLst/>
              <a:cxnLst>
                <a:cxn ang="0">
                  <a:pos x="T0" y="T1"/>
                </a:cxn>
                <a:cxn ang="0">
                  <a:pos x="T2" y="T3"/>
                </a:cxn>
                <a:cxn ang="0">
                  <a:pos x="T4" y="T5"/>
                </a:cxn>
              </a:cxnLst>
              <a:rect l="0" t="0" r="r" b="b"/>
              <a:pathLst>
                <a:path w="5" h="4">
                  <a:moveTo>
                    <a:pt x="2" y="4"/>
                  </a:moveTo>
                  <a:cubicBezTo>
                    <a:pt x="4" y="4"/>
                    <a:pt x="5" y="0"/>
                    <a:pt x="3" y="0"/>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245"/>
            <p:cNvSpPr/>
            <p:nvPr>
              <p:custDataLst>
                <p:tags r:id="rId113"/>
              </p:custDataLst>
            </p:nvPr>
          </p:nvSpPr>
          <p:spPr bwMode="auto">
            <a:xfrm>
              <a:off x="3418" y="3019"/>
              <a:ext cx="27" cy="30"/>
            </a:xfrm>
            <a:custGeom>
              <a:avLst/>
              <a:gdLst>
                <a:gd name="T0" fmla="*/ 4 w 6"/>
                <a:gd name="T1" fmla="*/ 0 h 7"/>
                <a:gd name="T2" fmla="*/ 3 w 6"/>
                <a:gd name="T3" fmla="*/ 0 h 7"/>
                <a:gd name="T4" fmla="*/ 3 w 6"/>
                <a:gd name="T5" fmla="*/ 3 h 7"/>
                <a:gd name="T6" fmla="*/ 3 w 6"/>
                <a:gd name="T7" fmla="*/ 3 h 7"/>
                <a:gd name="T8" fmla="*/ 3 w 6"/>
                <a:gd name="T9" fmla="*/ 7 h 7"/>
                <a:gd name="T10" fmla="*/ 4 w 6"/>
                <a:gd name="T11" fmla="*/ 3 h 7"/>
                <a:gd name="T12" fmla="*/ 4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4" y="0"/>
                  </a:moveTo>
                  <a:cubicBezTo>
                    <a:pt x="4" y="0"/>
                    <a:pt x="4" y="0"/>
                    <a:pt x="3" y="0"/>
                  </a:cubicBezTo>
                  <a:cubicBezTo>
                    <a:pt x="2" y="0"/>
                    <a:pt x="0" y="3"/>
                    <a:pt x="3" y="3"/>
                  </a:cubicBezTo>
                  <a:cubicBezTo>
                    <a:pt x="3" y="3"/>
                    <a:pt x="3" y="3"/>
                    <a:pt x="3" y="3"/>
                  </a:cubicBezTo>
                  <a:cubicBezTo>
                    <a:pt x="2" y="4"/>
                    <a:pt x="1" y="7"/>
                    <a:pt x="3" y="7"/>
                  </a:cubicBezTo>
                  <a:cubicBezTo>
                    <a:pt x="5" y="7"/>
                    <a:pt x="6" y="3"/>
                    <a:pt x="4" y="3"/>
                  </a:cubicBezTo>
                  <a:cubicBezTo>
                    <a:pt x="5"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246"/>
            <p:cNvSpPr/>
            <p:nvPr>
              <p:custDataLst>
                <p:tags r:id="rId114"/>
              </p:custDataLst>
            </p:nvPr>
          </p:nvSpPr>
          <p:spPr bwMode="auto">
            <a:xfrm>
              <a:off x="3436" y="2976"/>
              <a:ext cx="39" cy="34"/>
            </a:xfrm>
            <a:custGeom>
              <a:avLst/>
              <a:gdLst>
                <a:gd name="T0" fmla="*/ 5 w 9"/>
                <a:gd name="T1" fmla="*/ 6 h 8"/>
                <a:gd name="T2" fmla="*/ 6 w 9"/>
                <a:gd name="T3" fmla="*/ 2 h 8"/>
                <a:gd name="T4" fmla="*/ 4 w 9"/>
                <a:gd name="T5" fmla="*/ 5 h 8"/>
                <a:gd name="T6" fmla="*/ 3 w 9"/>
                <a:gd name="T7" fmla="*/ 4 h 8"/>
                <a:gd name="T8" fmla="*/ 3 w 9"/>
                <a:gd name="T9" fmla="*/ 5 h 8"/>
                <a:gd name="T10" fmla="*/ 3 w 9"/>
                <a:gd name="T11" fmla="*/ 4 h 8"/>
                <a:gd name="T12" fmla="*/ 4 w 9"/>
                <a:gd name="T13" fmla="*/ 0 h 8"/>
                <a:gd name="T14" fmla="*/ 0 w 9"/>
                <a:gd name="T15" fmla="*/ 4 h 8"/>
                <a:gd name="T16" fmla="*/ 2 w 9"/>
                <a:gd name="T17" fmla="*/ 5 h 8"/>
                <a:gd name="T18" fmla="*/ 3 w 9"/>
                <a:gd name="T19" fmla="*/ 8 h 8"/>
                <a:gd name="T20" fmla="*/ 5 w 9"/>
                <a:gd name="T21" fmla="*/ 5 h 8"/>
                <a:gd name="T22" fmla="*/ 5 w 9"/>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6"/>
                  </a:moveTo>
                  <a:cubicBezTo>
                    <a:pt x="7" y="6"/>
                    <a:pt x="9" y="2"/>
                    <a:pt x="6" y="2"/>
                  </a:cubicBezTo>
                  <a:cubicBezTo>
                    <a:pt x="5" y="2"/>
                    <a:pt x="4" y="4"/>
                    <a:pt x="4" y="5"/>
                  </a:cubicBezTo>
                  <a:cubicBezTo>
                    <a:pt x="4" y="5"/>
                    <a:pt x="4" y="4"/>
                    <a:pt x="3" y="4"/>
                  </a:cubicBezTo>
                  <a:cubicBezTo>
                    <a:pt x="3" y="4"/>
                    <a:pt x="3" y="5"/>
                    <a:pt x="3" y="5"/>
                  </a:cubicBezTo>
                  <a:cubicBezTo>
                    <a:pt x="3" y="4"/>
                    <a:pt x="3" y="4"/>
                    <a:pt x="3" y="4"/>
                  </a:cubicBezTo>
                  <a:cubicBezTo>
                    <a:pt x="5" y="3"/>
                    <a:pt x="6" y="0"/>
                    <a:pt x="4" y="0"/>
                  </a:cubicBezTo>
                  <a:cubicBezTo>
                    <a:pt x="2" y="0"/>
                    <a:pt x="1" y="2"/>
                    <a:pt x="0" y="4"/>
                  </a:cubicBezTo>
                  <a:cubicBezTo>
                    <a:pt x="0" y="5"/>
                    <a:pt x="1" y="5"/>
                    <a:pt x="2" y="5"/>
                  </a:cubicBezTo>
                  <a:cubicBezTo>
                    <a:pt x="1" y="6"/>
                    <a:pt x="1" y="8"/>
                    <a:pt x="3" y="8"/>
                  </a:cubicBezTo>
                  <a:cubicBezTo>
                    <a:pt x="4" y="8"/>
                    <a:pt x="5" y="6"/>
                    <a:pt x="5" y="5"/>
                  </a:cubicBezTo>
                  <a:cubicBezTo>
                    <a:pt x="5" y="6"/>
                    <a:pt x="5"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247"/>
            <p:cNvSpPr/>
            <p:nvPr>
              <p:custDataLst>
                <p:tags r:id="rId115"/>
              </p:custDataLst>
            </p:nvPr>
          </p:nvSpPr>
          <p:spPr bwMode="auto">
            <a:xfrm>
              <a:off x="3475" y="2950"/>
              <a:ext cx="48" cy="30"/>
            </a:xfrm>
            <a:custGeom>
              <a:avLst/>
              <a:gdLst>
                <a:gd name="T0" fmla="*/ 3 w 11"/>
                <a:gd name="T1" fmla="*/ 7 h 7"/>
                <a:gd name="T2" fmla="*/ 5 w 11"/>
                <a:gd name="T3" fmla="*/ 5 h 7"/>
                <a:gd name="T4" fmla="*/ 5 w 11"/>
                <a:gd name="T5" fmla="*/ 5 h 7"/>
                <a:gd name="T6" fmla="*/ 7 w 11"/>
                <a:gd name="T7" fmla="*/ 5 h 7"/>
                <a:gd name="T8" fmla="*/ 9 w 11"/>
                <a:gd name="T9" fmla="*/ 2 h 7"/>
                <a:gd name="T10" fmla="*/ 8 w 11"/>
                <a:gd name="T11" fmla="*/ 2 h 7"/>
                <a:gd name="T12" fmla="*/ 7 w 11"/>
                <a:gd name="T13" fmla="*/ 0 h 7"/>
                <a:gd name="T14" fmla="*/ 4 w 11"/>
                <a:gd name="T15" fmla="*/ 3 h 7"/>
                <a:gd name="T16" fmla="*/ 4 w 11"/>
                <a:gd name="T17" fmla="*/ 3 h 7"/>
                <a:gd name="T18" fmla="*/ 3 w 11"/>
                <a:gd name="T19" fmla="*/ 3 h 7"/>
                <a:gd name="T20" fmla="*/ 3 w 11"/>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
                  <a:moveTo>
                    <a:pt x="3" y="7"/>
                  </a:moveTo>
                  <a:cubicBezTo>
                    <a:pt x="4" y="7"/>
                    <a:pt x="5" y="6"/>
                    <a:pt x="5" y="5"/>
                  </a:cubicBezTo>
                  <a:cubicBezTo>
                    <a:pt x="5" y="5"/>
                    <a:pt x="5" y="5"/>
                    <a:pt x="5" y="5"/>
                  </a:cubicBezTo>
                  <a:cubicBezTo>
                    <a:pt x="6" y="5"/>
                    <a:pt x="6" y="5"/>
                    <a:pt x="7" y="5"/>
                  </a:cubicBezTo>
                  <a:cubicBezTo>
                    <a:pt x="9" y="6"/>
                    <a:pt x="11" y="2"/>
                    <a:pt x="9" y="2"/>
                  </a:cubicBezTo>
                  <a:cubicBezTo>
                    <a:pt x="9" y="2"/>
                    <a:pt x="8" y="2"/>
                    <a:pt x="8" y="2"/>
                  </a:cubicBezTo>
                  <a:cubicBezTo>
                    <a:pt x="8" y="1"/>
                    <a:pt x="8" y="0"/>
                    <a:pt x="7" y="0"/>
                  </a:cubicBezTo>
                  <a:cubicBezTo>
                    <a:pt x="5" y="0"/>
                    <a:pt x="4" y="1"/>
                    <a:pt x="4" y="3"/>
                  </a:cubicBezTo>
                  <a:cubicBezTo>
                    <a:pt x="4" y="3"/>
                    <a:pt x="4" y="3"/>
                    <a:pt x="4" y="3"/>
                  </a:cubicBezTo>
                  <a:cubicBezTo>
                    <a:pt x="4" y="3"/>
                    <a:pt x="4" y="3"/>
                    <a:pt x="3" y="3"/>
                  </a:cubicBezTo>
                  <a:cubicBezTo>
                    <a:pt x="2" y="3"/>
                    <a:pt x="0" y="7"/>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248"/>
            <p:cNvSpPr/>
            <p:nvPr>
              <p:custDataLst>
                <p:tags r:id="rId116"/>
              </p:custDataLst>
            </p:nvPr>
          </p:nvSpPr>
          <p:spPr bwMode="auto">
            <a:xfrm>
              <a:off x="3180" y="2963"/>
              <a:ext cx="13" cy="26"/>
            </a:xfrm>
            <a:custGeom>
              <a:avLst/>
              <a:gdLst>
                <a:gd name="T0" fmla="*/ 0 w 3"/>
                <a:gd name="T1" fmla="*/ 3 h 6"/>
                <a:gd name="T2" fmla="*/ 0 w 3"/>
                <a:gd name="T3" fmla="*/ 4 h 6"/>
                <a:gd name="T4" fmla="*/ 3 w 3"/>
                <a:gd name="T5" fmla="*/ 3 h 6"/>
                <a:gd name="T6" fmla="*/ 3 w 3"/>
                <a:gd name="T7" fmla="*/ 2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cubicBezTo>
                    <a:pt x="0" y="3"/>
                    <a:pt x="0" y="3"/>
                    <a:pt x="0" y="4"/>
                  </a:cubicBezTo>
                  <a:cubicBezTo>
                    <a:pt x="0" y="6"/>
                    <a:pt x="3" y="4"/>
                    <a:pt x="3" y="3"/>
                  </a:cubicBezTo>
                  <a:cubicBezTo>
                    <a:pt x="3" y="2"/>
                    <a:pt x="3" y="2"/>
                    <a:pt x="3" y="2"/>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249"/>
            <p:cNvSpPr>
              <a:spLocks noEditPoints="1"/>
            </p:cNvSpPr>
            <p:nvPr>
              <p:custDataLst>
                <p:tags r:id="rId117"/>
              </p:custDataLst>
            </p:nvPr>
          </p:nvSpPr>
          <p:spPr bwMode="auto">
            <a:xfrm>
              <a:off x="3153" y="2972"/>
              <a:ext cx="22" cy="34"/>
            </a:xfrm>
            <a:custGeom>
              <a:avLst/>
              <a:gdLst>
                <a:gd name="T0" fmla="*/ 3 w 5"/>
                <a:gd name="T1" fmla="*/ 4 h 8"/>
                <a:gd name="T2" fmla="*/ 3 w 5"/>
                <a:gd name="T3" fmla="*/ 2 h 8"/>
                <a:gd name="T4" fmla="*/ 0 w 5"/>
                <a:gd name="T5" fmla="*/ 4 h 8"/>
                <a:gd name="T6" fmla="*/ 1 w 5"/>
                <a:gd name="T7" fmla="*/ 5 h 8"/>
                <a:gd name="T8" fmla="*/ 2 w 5"/>
                <a:gd name="T9" fmla="*/ 8 h 8"/>
                <a:gd name="T10" fmla="*/ 2 w 5"/>
                <a:gd name="T11" fmla="*/ 8 h 8"/>
                <a:gd name="T12" fmla="*/ 3 w 5"/>
                <a:gd name="T13" fmla="*/ 4 h 8"/>
                <a:gd name="T14" fmla="*/ 3 w 5"/>
                <a:gd name="T15" fmla="*/ 2 h 8"/>
                <a:gd name="T16" fmla="*/ 3 w 5"/>
                <a:gd name="T17" fmla="*/ 2 h 8"/>
                <a:gd name="T18" fmla="*/ 2 w 5"/>
                <a:gd name="T19" fmla="*/ 2 h 8"/>
                <a:gd name="T20" fmla="*/ 3 w 5"/>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3" y="4"/>
                  </a:moveTo>
                  <a:cubicBezTo>
                    <a:pt x="4" y="3"/>
                    <a:pt x="4" y="2"/>
                    <a:pt x="3" y="2"/>
                  </a:cubicBezTo>
                  <a:cubicBezTo>
                    <a:pt x="2" y="0"/>
                    <a:pt x="0" y="2"/>
                    <a:pt x="0" y="4"/>
                  </a:cubicBezTo>
                  <a:cubicBezTo>
                    <a:pt x="0" y="4"/>
                    <a:pt x="0" y="5"/>
                    <a:pt x="1" y="5"/>
                  </a:cubicBezTo>
                  <a:cubicBezTo>
                    <a:pt x="0" y="6"/>
                    <a:pt x="0" y="8"/>
                    <a:pt x="2" y="8"/>
                  </a:cubicBezTo>
                  <a:cubicBezTo>
                    <a:pt x="2" y="8"/>
                    <a:pt x="2" y="8"/>
                    <a:pt x="2" y="8"/>
                  </a:cubicBezTo>
                  <a:cubicBezTo>
                    <a:pt x="4" y="8"/>
                    <a:pt x="5" y="5"/>
                    <a:pt x="3" y="4"/>
                  </a:cubicBezTo>
                  <a:close/>
                  <a:moveTo>
                    <a:pt x="3" y="2"/>
                  </a:moveTo>
                  <a:cubicBezTo>
                    <a:pt x="3" y="2"/>
                    <a:pt x="3" y="2"/>
                    <a:pt x="3" y="2"/>
                  </a:cubicBezTo>
                  <a:cubicBezTo>
                    <a:pt x="3" y="2"/>
                    <a:pt x="3" y="2"/>
                    <a:pt x="2" y="2"/>
                  </a:cubicBezTo>
                  <a:cubicBezTo>
                    <a:pt x="2"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250"/>
            <p:cNvSpPr/>
            <p:nvPr>
              <p:custDataLst>
                <p:tags r:id="rId118"/>
              </p:custDataLst>
            </p:nvPr>
          </p:nvSpPr>
          <p:spPr bwMode="auto">
            <a:xfrm>
              <a:off x="3384" y="3032"/>
              <a:ext cx="21" cy="17"/>
            </a:xfrm>
            <a:custGeom>
              <a:avLst/>
              <a:gdLst>
                <a:gd name="T0" fmla="*/ 3 w 5"/>
                <a:gd name="T1" fmla="*/ 3 h 4"/>
                <a:gd name="T2" fmla="*/ 3 w 5"/>
                <a:gd name="T3" fmla="*/ 0 h 4"/>
                <a:gd name="T4" fmla="*/ 0 w 5"/>
                <a:gd name="T5" fmla="*/ 3 h 4"/>
                <a:gd name="T6" fmla="*/ 2 w 5"/>
                <a:gd name="T7" fmla="*/ 4 h 4"/>
                <a:gd name="T8" fmla="*/ 3 w 5"/>
                <a:gd name="T9" fmla="*/ 3 h 4"/>
              </a:gdLst>
              <a:ahLst/>
              <a:cxnLst>
                <a:cxn ang="0">
                  <a:pos x="T0" y="T1"/>
                </a:cxn>
                <a:cxn ang="0">
                  <a:pos x="T2" y="T3"/>
                </a:cxn>
                <a:cxn ang="0">
                  <a:pos x="T4" y="T5"/>
                </a:cxn>
                <a:cxn ang="0">
                  <a:pos x="T6" y="T7"/>
                </a:cxn>
                <a:cxn ang="0">
                  <a:pos x="T8" y="T9"/>
                </a:cxn>
              </a:cxnLst>
              <a:rect l="0" t="0" r="r" b="b"/>
              <a:pathLst>
                <a:path w="5" h="4">
                  <a:moveTo>
                    <a:pt x="3" y="3"/>
                  </a:moveTo>
                  <a:cubicBezTo>
                    <a:pt x="4" y="2"/>
                    <a:pt x="5" y="0"/>
                    <a:pt x="3" y="0"/>
                  </a:cubicBezTo>
                  <a:cubicBezTo>
                    <a:pt x="1" y="0"/>
                    <a:pt x="0" y="1"/>
                    <a:pt x="0" y="3"/>
                  </a:cubicBezTo>
                  <a:cubicBezTo>
                    <a:pt x="0" y="4"/>
                    <a:pt x="1" y="4"/>
                    <a:pt x="2" y="4"/>
                  </a:cubicBezTo>
                  <a:cubicBezTo>
                    <a:pt x="3" y="4"/>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251"/>
            <p:cNvSpPr>
              <a:spLocks noEditPoints="1"/>
            </p:cNvSpPr>
            <p:nvPr>
              <p:custDataLst>
                <p:tags r:id="rId119"/>
              </p:custDataLst>
            </p:nvPr>
          </p:nvSpPr>
          <p:spPr bwMode="auto">
            <a:xfrm>
              <a:off x="3401" y="3015"/>
              <a:ext cx="26" cy="47"/>
            </a:xfrm>
            <a:custGeom>
              <a:avLst/>
              <a:gdLst>
                <a:gd name="T0" fmla="*/ 5 w 6"/>
                <a:gd name="T1" fmla="*/ 2 h 11"/>
                <a:gd name="T2" fmla="*/ 4 w 6"/>
                <a:gd name="T3" fmla="*/ 0 h 11"/>
                <a:gd name="T4" fmla="*/ 2 w 6"/>
                <a:gd name="T5" fmla="*/ 3 h 11"/>
                <a:gd name="T6" fmla="*/ 3 w 6"/>
                <a:gd name="T7" fmla="*/ 4 h 11"/>
                <a:gd name="T8" fmla="*/ 2 w 6"/>
                <a:gd name="T9" fmla="*/ 5 h 11"/>
                <a:gd name="T10" fmla="*/ 2 w 6"/>
                <a:gd name="T11" fmla="*/ 8 h 11"/>
                <a:gd name="T12" fmla="*/ 2 w 6"/>
                <a:gd name="T13" fmla="*/ 11 h 11"/>
                <a:gd name="T14" fmla="*/ 4 w 6"/>
                <a:gd name="T15" fmla="*/ 8 h 11"/>
                <a:gd name="T16" fmla="*/ 5 w 6"/>
                <a:gd name="T17" fmla="*/ 5 h 11"/>
                <a:gd name="T18" fmla="*/ 4 w 6"/>
                <a:gd name="T19" fmla="*/ 4 h 11"/>
                <a:gd name="T20" fmla="*/ 5 w 6"/>
                <a:gd name="T21" fmla="*/ 2 h 11"/>
                <a:gd name="T22" fmla="*/ 3 w 6"/>
                <a:gd name="T23" fmla="*/ 3 h 11"/>
                <a:gd name="T24" fmla="*/ 3 w 6"/>
                <a:gd name="T25" fmla="*/ 3 h 11"/>
                <a:gd name="T26" fmla="*/ 3 w 6"/>
                <a:gd name="T27" fmla="*/ 4 h 11"/>
                <a:gd name="T28" fmla="*/ 3 w 6"/>
                <a:gd name="T2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1">
                  <a:moveTo>
                    <a:pt x="5" y="2"/>
                  </a:moveTo>
                  <a:cubicBezTo>
                    <a:pt x="5" y="0"/>
                    <a:pt x="5" y="0"/>
                    <a:pt x="4" y="0"/>
                  </a:cubicBezTo>
                  <a:cubicBezTo>
                    <a:pt x="2" y="0"/>
                    <a:pt x="1" y="3"/>
                    <a:pt x="2" y="3"/>
                  </a:cubicBezTo>
                  <a:cubicBezTo>
                    <a:pt x="2" y="4"/>
                    <a:pt x="3" y="4"/>
                    <a:pt x="3" y="4"/>
                  </a:cubicBezTo>
                  <a:cubicBezTo>
                    <a:pt x="3" y="4"/>
                    <a:pt x="2" y="4"/>
                    <a:pt x="2" y="5"/>
                  </a:cubicBezTo>
                  <a:cubicBezTo>
                    <a:pt x="1" y="6"/>
                    <a:pt x="0" y="8"/>
                    <a:pt x="2" y="8"/>
                  </a:cubicBezTo>
                  <a:cubicBezTo>
                    <a:pt x="1" y="9"/>
                    <a:pt x="1" y="11"/>
                    <a:pt x="2" y="11"/>
                  </a:cubicBezTo>
                  <a:cubicBezTo>
                    <a:pt x="4" y="11"/>
                    <a:pt x="5" y="9"/>
                    <a:pt x="4" y="8"/>
                  </a:cubicBezTo>
                  <a:cubicBezTo>
                    <a:pt x="5" y="7"/>
                    <a:pt x="6" y="6"/>
                    <a:pt x="5" y="5"/>
                  </a:cubicBezTo>
                  <a:cubicBezTo>
                    <a:pt x="5" y="4"/>
                    <a:pt x="5" y="4"/>
                    <a:pt x="4" y="4"/>
                  </a:cubicBezTo>
                  <a:cubicBezTo>
                    <a:pt x="5" y="3"/>
                    <a:pt x="5" y="2"/>
                    <a:pt x="5" y="2"/>
                  </a:cubicBezTo>
                  <a:close/>
                  <a:moveTo>
                    <a:pt x="3" y="3"/>
                  </a:moveTo>
                  <a:cubicBezTo>
                    <a:pt x="3" y="3"/>
                    <a:pt x="3" y="3"/>
                    <a:pt x="3" y="3"/>
                  </a:cubicBezTo>
                  <a:cubicBezTo>
                    <a:pt x="3" y="3"/>
                    <a:pt x="3" y="3"/>
                    <a:pt x="3" y="4"/>
                  </a:cubicBezTo>
                  <a:cubicBezTo>
                    <a:pt x="3"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5" name="椭圆 31"/>
          <p:cNvSpPr/>
          <p:nvPr>
            <p:custDataLst>
              <p:tags r:id="rId120"/>
            </p:custDataLst>
          </p:nvPr>
        </p:nvSpPr>
        <p:spPr>
          <a:xfrm>
            <a:off x="6505133" y="2093666"/>
            <a:ext cx="690931" cy="67562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48" name="直接连接符 147"/>
          <p:cNvCxnSpPr/>
          <p:nvPr>
            <p:custDataLst>
              <p:tags r:id="rId121"/>
            </p:custDataLst>
          </p:nvPr>
        </p:nvCxnSpPr>
        <p:spPr>
          <a:xfrm>
            <a:off x="7606938" y="2706733"/>
            <a:ext cx="265176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50" name="组合 149"/>
          <p:cNvGrpSpPr/>
          <p:nvPr>
            <p:custDataLst>
              <p:tags r:id="rId122"/>
            </p:custDataLst>
          </p:nvPr>
        </p:nvGrpSpPr>
        <p:grpSpPr>
          <a:xfrm>
            <a:off x="6708490" y="2220974"/>
            <a:ext cx="284215" cy="421007"/>
            <a:chOff x="6009007" y="5114134"/>
            <a:chExt cx="539853" cy="799683"/>
          </a:xfrm>
        </p:grpSpPr>
        <p:grpSp>
          <p:nvGrpSpPr>
            <p:cNvPr id="151" name="组合 150"/>
            <p:cNvGrpSpPr/>
            <p:nvPr/>
          </p:nvGrpSpPr>
          <p:grpSpPr>
            <a:xfrm>
              <a:off x="6076862" y="5114134"/>
              <a:ext cx="311137" cy="161892"/>
              <a:chOff x="7092920" y="4246590"/>
              <a:chExt cx="770185" cy="400745"/>
            </a:xfrm>
          </p:grpSpPr>
          <p:sp>
            <p:nvSpPr>
              <p:cNvPr id="158" name="任意多边形 157"/>
              <p:cNvSpPr/>
              <p:nvPr>
                <p:custDataLst>
                  <p:tags r:id="rId123"/>
                </p:custDataLst>
              </p:nvPr>
            </p:nvSpPr>
            <p:spPr>
              <a:xfrm rot="246557">
                <a:off x="7092920" y="4246590"/>
                <a:ext cx="85861" cy="354539"/>
              </a:xfrm>
              <a:custGeom>
                <a:avLst/>
                <a:gdLst>
                  <a:gd name="connsiteX0" fmla="*/ 0 w 263396"/>
                  <a:gd name="connsiteY0" fmla="*/ 0 h 651163"/>
                  <a:gd name="connsiteX1" fmla="*/ 263236 w 263396"/>
                  <a:gd name="connsiteY1" fmla="*/ 249382 h 651163"/>
                  <a:gd name="connsiteX2" fmla="*/ 41563 w 263396"/>
                  <a:gd name="connsiteY2" fmla="*/ 471054 h 651163"/>
                  <a:gd name="connsiteX3" fmla="*/ 207818 w 263396"/>
                  <a:gd name="connsiteY3" fmla="*/ 651163 h 651163"/>
                </a:gdLst>
                <a:ahLst/>
                <a:cxnLst>
                  <a:cxn ang="0">
                    <a:pos x="connsiteX0" y="connsiteY0"/>
                  </a:cxn>
                  <a:cxn ang="0">
                    <a:pos x="connsiteX1" y="connsiteY1"/>
                  </a:cxn>
                  <a:cxn ang="0">
                    <a:pos x="connsiteX2" y="connsiteY2"/>
                  </a:cxn>
                  <a:cxn ang="0">
                    <a:pos x="connsiteX3" y="connsiteY3"/>
                  </a:cxn>
                </a:cxnLst>
                <a:rect l="l" t="t" r="r" b="b"/>
                <a:pathLst>
                  <a:path w="263396" h="651163">
                    <a:moveTo>
                      <a:pt x="0" y="0"/>
                    </a:moveTo>
                    <a:cubicBezTo>
                      <a:pt x="128154" y="85436"/>
                      <a:pt x="256309" y="170873"/>
                      <a:pt x="263236" y="249382"/>
                    </a:cubicBezTo>
                    <a:cubicBezTo>
                      <a:pt x="270163" y="327891"/>
                      <a:pt x="50799" y="404091"/>
                      <a:pt x="41563" y="471054"/>
                    </a:cubicBezTo>
                    <a:cubicBezTo>
                      <a:pt x="32327" y="538018"/>
                      <a:pt x="120072" y="594590"/>
                      <a:pt x="207818" y="65116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任意多边形 158"/>
              <p:cNvSpPr/>
              <p:nvPr>
                <p:custDataLst>
                  <p:tags r:id="rId124"/>
                </p:custDataLst>
              </p:nvPr>
            </p:nvSpPr>
            <p:spPr>
              <a:xfrm rot="246557">
                <a:off x="7450357" y="4286367"/>
                <a:ext cx="85861" cy="354539"/>
              </a:xfrm>
              <a:custGeom>
                <a:avLst/>
                <a:gdLst>
                  <a:gd name="connsiteX0" fmla="*/ 0 w 263396"/>
                  <a:gd name="connsiteY0" fmla="*/ 0 h 651163"/>
                  <a:gd name="connsiteX1" fmla="*/ 263236 w 263396"/>
                  <a:gd name="connsiteY1" fmla="*/ 249382 h 651163"/>
                  <a:gd name="connsiteX2" fmla="*/ 41563 w 263396"/>
                  <a:gd name="connsiteY2" fmla="*/ 471054 h 651163"/>
                  <a:gd name="connsiteX3" fmla="*/ 207818 w 263396"/>
                  <a:gd name="connsiteY3" fmla="*/ 651163 h 651163"/>
                </a:gdLst>
                <a:ahLst/>
                <a:cxnLst>
                  <a:cxn ang="0">
                    <a:pos x="connsiteX0" y="connsiteY0"/>
                  </a:cxn>
                  <a:cxn ang="0">
                    <a:pos x="connsiteX1" y="connsiteY1"/>
                  </a:cxn>
                  <a:cxn ang="0">
                    <a:pos x="connsiteX2" y="connsiteY2"/>
                  </a:cxn>
                  <a:cxn ang="0">
                    <a:pos x="connsiteX3" y="connsiteY3"/>
                  </a:cxn>
                </a:cxnLst>
                <a:rect l="l" t="t" r="r" b="b"/>
                <a:pathLst>
                  <a:path w="263396" h="651163">
                    <a:moveTo>
                      <a:pt x="0" y="0"/>
                    </a:moveTo>
                    <a:cubicBezTo>
                      <a:pt x="128154" y="85436"/>
                      <a:pt x="256309" y="170873"/>
                      <a:pt x="263236" y="249382"/>
                    </a:cubicBezTo>
                    <a:cubicBezTo>
                      <a:pt x="270163" y="327891"/>
                      <a:pt x="50799" y="404091"/>
                      <a:pt x="41563" y="471054"/>
                    </a:cubicBezTo>
                    <a:cubicBezTo>
                      <a:pt x="32327" y="538018"/>
                      <a:pt x="120072" y="594590"/>
                      <a:pt x="207818" y="65116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159"/>
              <p:cNvSpPr/>
              <p:nvPr>
                <p:custDataLst>
                  <p:tags r:id="rId125"/>
                </p:custDataLst>
              </p:nvPr>
            </p:nvSpPr>
            <p:spPr>
              <a:xfrm rot="246557">
                <a:off x="7777244" y="4292796"/>
                <a:ext cx="85861" cy="354539"/>
              </a:xfrm>
              <a:custGeom>
                <a:avLst/>
                <a:gdLst>
                  <a:gd name="connsiteX0" fmla="*/ 0 w 263396"/>
                  <a:gd name="connsiteY0" fmla="*/ 0 h 651163"/>
                  <a:gd name="connsiteX1" fmla="*/ 263236 w 263396"/>
                  <a:gd name="connsiteY1" fmla="*/ 249382 h 651163"/>
                  <a:gd name="connsiteX2" fmla="*/ 41563 w 263396"/>
                  <a:gd name="connsiteY2" fmla="*/ 471054 h 651163"/>
                  <a:gd name="connsiteX3" fmla="*/ 207818 w 263396"/>
                  <a:gd name="connsiteY3" fmla="*/ 651163 h 651163"/>
                </a:gdLst>
                <a:ahLst/>
                <a:cxnLst>
                  <a:cxn ang="0">
                    <a:pos x="connsiteX0" y="connsiteY0"/>
                  </a:cxn>
                  <a:cxn ang="0">
                    <a:pos x="connsiteX1" y="connsiteY1"/>
                  </a:cxn>
                  <a:cxn ang="0">
                    <a:pos x="connsiteX2" y="connsiteY2"/>
                  </a:cxn>
                  <a:cxn ang="0">
                    <a:pos x="connsiteX3" y="connsiteY3"/>
                  </a:cxn>
                </a:cxnLst>
                <a:rect l="l" t="t" r="r" b="b"/>
                <a:pathLst>
                  <a:path w="263396" h="651163">
                    <a:moveTo>
                      <a:pt x="0" y="0"/>
                    </a:moveTo>
                    <a:cubicBezTo>
                      <a:pt x="128154" y="85436"/>
                      <a:pt x="256309" y="170873"/>
                      <a:pt x="263236" y="249382"/>
                    </a:cubicBezTo>
                    <a:cubicBezTo>
                      <a:pt x="270163" y="327891"/>
                      <a:pt x="50799" y="404091"/>
                      <a:pt x="41563" y="471054"/>
                    </a:cubicBezTo>
                    <a:cubicBezTo>
                      <a:pt x="32327" y="538018"/>
                      <a:pt x="120072" y="594590"/>
                      <a:pt x="207818" y="65116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2" name="组合 151"/>
            <p:cNvGrpSpPr/>
            <p:nvPr/>
          </p:nvGrpSpPr>
          <p:grpSpPr>
            <a:xfrm>
              <a:off x="6009007" y="5410125"/>
              <a:ext cx="539853" cy="503692"/>
              <a:chOff x="6009007" y="5410125"/>
              <a:chExt cx="539853" cy="503692"/>
            </a:xfrm>
          </p:grpSpPr>
          <p:grpSp>
            <p:nvGrpSpPr>
              <p:cNvPr id="153" name="组合 152"/>
              <p:cNvGrpSpPr/>
              <p:nvPr/>
            </p:nvGrpSpPr>
            <p:grpSpPr>
              <a:xfrm>
                <a:off x="6009007" y="5410125"/>
                <a:ext cx="456217" cy="503692"/>
                <a:chOff x="6022959" y="4749850"/>
                <a:chExt cx="707623" cy="781261"/>
              </a:xfrm>
            </p:grpSpPr>
            <p:sp>
              <p:nvSpPr>
                <p:cNvPr id="155" name="任意多边形 154"/>
                <p:cNvSpPr/>
                <p:nvPr>
                  <p:custDataLst>
                    <p:tags r:id="rId126"/>
                  </p:custDataLst>
                </p:nvPr>
              </p:nvSpPr>
              <p:spPr>
                <a:xfrm>
                  <a:off x="6024605" y="4796852"/>
                  <a:ext cx="689806" cy="734259"/>
                </a:xfrm>
                <a:custGeom>
                  <a:avLst/>
                  <a:gdLst>
                    <a:gd name="connsiteX0" fmla="*/ 1442 w 693602"/>
                    <a:gd name="connsiteY0" fmla="*/ 0 h 1058750"/>
                    <a:gd name="connsiteX1" fmla="*/ 91383 w 693602"/>
                    <a:gd name="connsiteY1" fmla="*/ 1034322 h 1058750"/>
                    <a:gd name="connsiteX2" fmla="*/ 571068 w 693602"/>
                    <a:gd name="connsiteY2" fmla="*/ 1034322 h 1058750"/>
                    <a:gd name="connsiteX3" fmla="*/ 690989 w 693602"/>
                    <a:gd name="connsiteY3" fmla="*/ 44971 h 1058750"/>
                    <a:gd name="connsiteX4" fmla="*/ 1442 w 693602"/>
                    <a:gd name="connsiteY4" fmla="*/ 0 h 1058750"/>
                    <a:gd name="connsiteX0-1" fmla="*/ 1442 w 695985"/>
                    <a:gd name="connsiteY0-2" fmla="*/ 0 h 1058750"/>
                    <a:gd name="connsiteX1-3" fmla="*/ 91383 w 695985"/>
                    <a:gd name="connsiteY1-4" fmla="*/ 1034322 h 1058750"/>
                    <a:gd name="connsiteX2-5" fmla="*/ 571068 w 695985"/>
                    <a:gd name="connsiteY2-6" fmla="*/ 1034322 h 1058750"/>
                    <a:gd name="connsiteX3-7" fmla="*/ 690989 w 695985"/>
                    <a:gd name="connsiteY3-8" fmla="*/ 44971 h 1058750"/>
                    <a:gd name="connsiteX4-9" fmla="*/ 1442 w 695985"/>
                    <a:gd name="connsiteY4-10" fmla="*/ 0 h 1058750"/>
                    <a:gd name="connsiteX0-11" fmla="*/ 1442 w 689807"/>
                    <a:gd name="connsiteY0-12" fmla="*/ 0 h 1058750"/>
                    <a:gd name="connsiteX1-13" fmla="*/ 91383 w 689807"/>
                    <a:gd name="connsiteY1-14" fmla="*/ 1034322 h 1058750"/>
                    <a:gd name="connsiteX2-15" fmla="*/ 571068 w 689807"/>
                    <a:gd name="connsiteY2-16" fmla="*/ 1034322 h 1058750"/>
                    <a:gd name="connsiteX3-17" fmla="*/ 684265 w 689807"/>
                    <a:gd name="connsiteY3-18" fmla="*/ 18077 h 1058750"/>
                    <a:gd name="connsiteX4-19" fmla="*/ 1442 w 689807"/>
                    <a:gd name="connsiteY4-20" fmla="*/ 0 h 1058750"/>
                    <a:gd name="connsiteX0-21" fmla="*/ 1442 w 689807"/>
                    <a:gd name="connsiteY0-22" fmla="*/ 0 h 1058750"/>
                    <a:gd name="connsiteX1-23" fmla="*/ 91383 w 689807"/>
                    <a:gd name="connsiteY1-24" fmla="*/ 1034322 h 1058750"/>
                    <a:gd name="connsiteX2-25" fmla="*/ 571068 w 689807"/>
                    <a:gd name="connsiteY2-26" fmla="*/ 1034322 h 1058750"/>
                    <a:gd name="connsiteX3-27" fmla="*/ 684265 w 689807"/>
                    <a:gd name="connsiteY3-28" fmla="*/ 18077 h 1058750"/>
                    <a:gd name="connsiteX4-29" fmla="*/ 1442 w 689807"/>
                    <a:gd name="connsiteY4-30" fmla="*/ 0 h 1058750"/>
                    <a:gd name="connsiteX0-31" fmla="*/ 1442 w 689807"/>
                    <a:gd name="connsiteY0-32" fmla="*/ 0 h 1058750"/>
                    <a:gd name="connsiteX1-33" fmla="*/ 91383 w 689807"/>
                    <a:gd name="connsiteY1-34" fmla="*/ 1034322 h 1058750"/>
                    <a:gd name="connsiteX2-35" fmla="*/ 571068 w 689807"/>
                    <a:gd name="connsiteY2-36" fmla="*/ 1034322 h 1058750"/>
                    <a:gd name="connsiteX3-37" fmla="*/ 684265 w 689807"/>
                    <a:gd name="connsiteY3-38" fmla="*/ 18077 h 1058750"/>
                    <a:gd name="connsiteX4-39" fmla="*/ 1442 w 689807"/>
                    <a:gd name="connsiteY4-40" fmla="*/ 0 h 1058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9807" h="1058750">
                      <a:moveTo>
                        <a:pt x="1442" y="0"/>
                      </a:moveTo>
                      <a:cubicBezTo>
                        <a:pt x="-2306" y="432216"/>
                        <a:pt x="-6053" y="864433"/>
                        <a:pt x="91383" y="1034322"/>
                      </a:cubicBezTo>
                      <a:cubicBezTo>
                        <a:pt x="251278" y="1034322"/>
                        <a:pt x="466137" y="1089286"/>
                        <a:pt x="571068" y="1034322"/>
                      </a:cubicBezTo>
                      <a:cubicBezTo>
                        <a:pt x="671003" y="689548"/>
                        <a:pt x="704252" y="195461"/>
                        <a:pt x="684265" y="18077"/>
                      </a:cubicBezTo>
                      <a:cubicBezTo>
                        <a:pt x="476828" y="52392"/>
                        <a:pt x="168538" y="32920"/>
                        <a:pt x="1442" y="0"/>
                      </a:cubicBezTo>
                      <a:close/>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任意多边形 155"/>
                <p:cNvSpPr/>
                <p:nvPr>
                  <p:custDataLst>
                    <p:tags r:id="rId127"/>
                  </p:custDataLst>
                </p:nvPr>
              </p:nvSpPr>
              <p:spPr>
                <a:xfrm>
                  <a:off x="6022959" y="4885958"/>
                  <a:ext cx="707623" cy="39185"/>
                </a:xfrm>
                <a:custGeom>
                  <a:avLst/>
                  <a:gdLst>
                    <a:gd name="connsiteX0" fmla="*/ 0 w 734518"/>
                    <a:gd name="connsiteY0" fmla="*/ 0 h 44971"/>
                    <a:gd name="connsiteX1" fmla="*/ 734518 w 734518"/>
                    <a:gd name="connsiteY1" fmla="*/ 44971 h 44971"/>
                    <a:gd name="connsiteX0-1" fmla="*/ 0 w 707624"/>
                    <a:gd name="connsiteY0-2" fmla="*/ 0 h 44971"/>
                    <a:gd name="connsiteX1-3" fmla="*/ 707624 w 707624"/>
                    <a:gd name="connsiteY1-4" fmla="*/ 44971 h 44971"/>
                    <a:gd name="connsiteX0-5" fmla="*/ 0 w 707624"/>
                    <a:gd name="connsiteY0-6" fmla="*/ 0 h 44971"/>
                    <a:gd name="connsiteX1-7" fmla="*/ 707624 w 707624"/>
                    <a:gd name="connsiteY1-8" fmla="*/ 44971 h 44971"/>
                    <a:gd name="connsiteX0-9" fmla="*/ 0 w 707624"/>
                    <a:gd name="connsiteY0-10" fmla="*/ 0 h 48922"/>
                    <a:gd name="connsiteX1-11" fmla="*/ 707624 w 707624"/>
                    <a:gd name="connsiteY1-12" fmla="*/ 44971 h 48922"/>
                    <a:gd name="connsiteX0-13" fmla="*/ 0 w 707624"/>
                    <a:gd name="connsiteY0-14" fmla="*/ 0 h 25937"/>
                    <a:gd name="connsiteX1-15" fmla="*/ 707624 w 707624"/>
                    <a:gd name="connsiteY1-16" fmla="*/ 11354 h 25937"/>
                    <a:gd name="connsiteX0-17" fmla="*/ 0 w 707624"/>
                    <a:gd name="connsiteY0-18" fmla="*/ 0 h 39184"/>
                    <a:gd name="connsiteX1-19" fmla="*/ 707624 w 707624"/>
                    <a:gd name="connsiteY1-20" fmla="*/ 11354 h 39184"/>
                  </a:gdLst>
                  <a:ahLst/>
                  <a:cxnLst>
                    <a:cxn ang="0">
                      <a:pos x="connsiteX0-1" y="connsiteY0-2"/>
                    </a:cxn>
                    <a:cxn ang="0">
                      <a:pos x="connsiteX1-3" y="connsiteY1-4"/>
                    </a:cxn>
                  </a:cxnLst>
                  <a:rect l="l" t="t" r="r" b="b"/>
                  <a:pathLst>
                    <a:path w="707624" h="39184">
                      <a:moveTo>
                        <a:pt x="0" y="0"/>
                      </a:moveTo>
                      <a:cubicBezTo>
                        <a:pt x="235875" y="41884"/>
                        <a:pt x="471749" y="56876"/>
                        <a:pt x="707624" y="11354"/>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任意多边形 156"/>
                <p:cNvSpPr/>
                <p:nvPr>
                  <p:custDataLst>
                    <p:tags r:id="rId128"/>
                  </p:custDataLst>
                </p:nvPr>
              </p:nvSpPr>
              <p:spPr>
                <a:xfrm flipV="1">
                  <a:off x="6022959" y="4749850"/>
                  <a:ext cx="674007" cy="49095"/>
                </a:xfrm>
                <a:custGeom>
                  <a:avLst/>
                  <a:gdLst>
                    <a:gd name="connsiteX0" fmla="*/ 0 w 734518"/>
                    <a:gd name="connsiteY0" fmla="*/ 0 h 44971"/>
                    <a:gd name="connsiteX1" fmla="*/ 734518 w 734518"/>
                    <a:gd name="connsiteY1" fmla="*/ 44971 h 44971"/>
                    <a:gd name="connsiteX0-1" fmla="*/ 0 w 707624"/>
                    <a:gd name="connsiteY0-2" fmla="*/ 0 h 44971"/>
                    <a:gd name="connsiteX1-3" fmla="*/ 707624 w 707624"/>
                    <a:gd name="connsiteY1-4" fmla="*/ 44971 h 44971"/>
                    <a:gd name="connsiteX0-5" fmla="*/ 0 w 707624"/>
                    <a:gd name="connsiteY0-6" fmla="*/ 0 h 44971"/>
                    <a:gd name="connsiteX1-7" fmla="*/ 707624 w 707624"/>
                    <a:gd name="connsiteY1-8" fmla="*/ 44971 h 44971"/>
                    <a:gd name="connsiteX0-9" fmla="*/ 0 w 707624"/>
                    <a:gd name="connsiteY0-10" fmla="*/ 0 h 48922"/>
                    <a:gd name="connsiteX1-11" fmla="*/ 707624 w 707624"/>
                    <a:gd name="connsiteY1-12" fmla="*/ 44971 h 48922"/>
                    <a:gd name="connsiteX0-13" fmla="*/ 0 w 674007"/>
                    <a:gd name="connsiteY0-14" fmla="*/ 2094 h 22978"/>
                    <a:gd name="connsiteX1-15" fmla="*/ 674007 w 674007"/>
                    <a:gd name="connsiteY1-16" fmla="*/ 0 h 22978"/>
                    <a:gd name="connsiteX0-17" fmla="*/ 0 w 674007"/>
                    <a:gd name="connsiteY0-18" fmla="*/ 2094 h 39019"/>
                    <a:gd name="connsiteX1-19" fmla="*/ 674007 w 674007"/>
                    <a:gd name="connsiteY1-20" fmla="*/ 0 h 39019"/>
                    <a:gd name="connsiteX0-21" fmla="*/ 0 w 674007"/>
                    <a:gd name="connsiteY0-22" fmla="*/ 2094 h 49095"/>
                    <a:gd name="connsiteX1-23" fmla="*/ 674007 w 674007"/>
                    <a:gd name="connsiteY1-24" fmla="*/ 0 h 49095"/>
                  </a:gdLst>
                  <a:ahLst/>
                  <a:cxnLst>
                    <a:cxn ang="0">
                      <a:pos x="connsiteX0-1" y="connsiteY0-2"/>
                    </a:cxn>
                    <a:cxn ang="0">
                      <a:pos x="connsiteX1-3" y="connsiteY1-4"/>
                    </a:cxn>
                  </a:cxnLst>
                  <a:rect l="l" t="t" r="r" b="b"/>
                  <a:pathLst>
                    <a:path w="674007" h="49095">
                      <a:moveTo>
                        <a:pt x="0" y="2094"/>
                      </a:moveTo>
                      <a:cubicBezTo>
                        <a:pt x="208981" y="70872"/>
                        <a:pt x="478473" y="58969"/>
                        <a:pt x="674007" y="0"/>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4" name="任意多边形 153"/>
              <p:cNvSpPr/>
              <p:nvPr>
                <p:custDataLst>
                  <p:tags r:id="rId129"/>
                </p:custDataLst>
              </p:nvPr>
            </p:nvSpPr>
            <p:spPr>
              <a:xfrm>
                <a:off x="6418135" y="5562903"/>
                <a:ext cx="130725" cy="206145"/>
              </a:xfrm>
              <a:custGeom>
                <a:avLst/>
                <a:gdLst>
                  <a:gd name="connsiteX0" fmla="*/ 34669 w 160345"/>
                  <a:gd name="connsiteY0" fmla="*/ 10170 h 252854"/>
                  <a:gd name="connsiteX1" fmla="*/ 160345 w 160345"/>
                  <a:gd name="connsiteY1" fmla="*/ 23171 h 252854"/>
                  <a:gd name="connsiteX2" fmla="*/ 134343 w 160345"/>
                  <a:gd name="connsiteY2" fmla="*/ 161848 h 252854"/>
                  <a:gd name="connsiteX3" fmla="*/ 0 w 160345"/>
                  <a:gd name="connsiteY3" fmla="*/ 252854 h 252854"/>
                </a:gdLst>
                <a:ahLst/>
                <a:cxnLst>
                  <a:cxn ang="0">
                    <a:pos x="connsiteX0" y="connsiteY0"/>
                  </a:cxn>
                  <a:cxn ang="0">
                    <a:pos x="connsiteX1" y="connsiteY1"/>
                  </a:cxn>
                  <a:cxn ang="0">
                    <a:pos x="connsiteX2" y="connsiteY2"/>
                  </a:cxn>
                  <a:cxn ang="0">
                    <a:pos x="connsiteX3" y="connsiteY3"/>
                  </a:cxn>
                </a:cxnLst>
                <a:rect l="l" t="t" r="r" b="b"/>
                <a:pathLst>
                  <a:path w="160345" h="252854">
                    <a:moveTo>
                      <a:pt x="34669" y="10170"/>
                    </a:moveTo>
                    <a:cubicBezTo>
                      <a:pt x="89201" y="-303"/>
                      <a:pt x="143733" y="-10776"/>
                      <a:pt x="160345" y="23171"/>
                    </a:cubicBezTo>
                    <a:cubicBezTo>
                      <a:pt x="151678" y="69397"/>
                      <a:pt x="161067" y="123568"/>
                      <a:pt x="134343" y="161848"/>
                    </a:cubicBezTo>
                    <a:cubicBezTo>
                      <a:pt x="107619" y="200128"/>
                      <a:pt x="53809" y="226491"/>
                      <a:pt x="0" y="252854"/>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2" name="椭圆 31"/>
          <p:cNvSpPr/>
          <p:nvPr>
            <p:custDataLst>
              <p:tags r:id="rId130"/>
            </p:custDataLst>
          </p:nvPr>
        </p:nvSpPr>
        <p:spPr>
          <a:xfrm>
            <a:off x="6505133" y="3171308"/>
            <a:ext cx="690931" cy="67562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3" name="直接连接符 162"/>
          <p:cNvCxnSpPr/>
          <p:nvPr>
            <p:custDataLst>
              <p:tags r:id="rId131"/>
            </p:custDataLst>
          </p:nvPr>
        </p:nvCxnSpPr>
        <p:spPr>
          <a:xfrm>
            <a:off x="7606938" y="3784375"/>
            <a:ext cx="265176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5" name="组合 174"/>
          <p:cNvGrpSpPr/>
          <p:nvPr>
            <p:custDataLst>
              <p:tags r:id="rId132"/>
            </p:custDataLst>
          </p:nvPr>
        </p:nvGrpSpPr>
        <p:grpSpPr>
          <a:xfrm>
            <a:off x="6679594" y="3293733"/>
            <a:ext cx="293046" cy="464098"/>
            <a:chOff x="5844088" y="2600655"/>
            <a:chExt cx="385904" cy="611158"/>
          </a:xfrm>
        </p:grpSpPr>
        <p:grpSp>
          <p:nvGrpSpPr>
            <p:cNvPr id="176" name="组合 175"/>
            <p:cNvGrpSpPr/>
            <p:nvPr/>
          </p:nvGrpSpPr>
          <p:grpSpPr>
            <a:xfrm rot="8489641">
              <a:off x="6013992" y="2653092"/>
              <a:ext cx="216000" cy="558721"/>
              <a:chOff x="6011031" y="2540000"/>
              <a:chExt cx="242182" cy="626447"/>
            </a:xfrm>
          </p:grpSpPr>
          <p:sp>
            <p:nvSpPr>
              <p:cNvPr id="178" name="任意多边形 177"/>
              <p:cNvSpPr/>
              <p:nvPr>
                <p:custDataLst>
                  <p:tags r:id="rId133"/>
                </p:custDataLst>
              </p:nvPr>
            </p:nvSpPr>
            <p:spPr>
              <a:xfrm>
                <a:off x="6019800" y="2540000"/>
                <a:ext cx="217195" cy="201788"/>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Lst>
                <a:ahLst/>
                <a:cxnLst>
                  <a:cxn ang="0">
                    <a:pos x="connsiteX0" y="connsiteY0"/>
                  </a:cxn>
                  <a:cxn ang="0">
                    <a:pos x="connsiteX1" y="connsiteY1"/>
                  </a:cxn>
                  <a:cxn ang="0">
                    <a:pos x="connsiteX2" y="connsiteY2"/>
                  </a:cxn>
                  <a:cxn ang="0">
                    <a:pos x="connsiteX3" y="connsiteY3"/>
                  </a:cxn>
                </a:cxnLst>
                <a:rect l="l" t="t" r="r" b="b"/>
                <a:pathLst>
                  <a:path w="217195" h="201788">
                    <a:moveTo>
                      <a:pt x="114300" y="0"/>
                    </a:moveTo>
                    <a:cubicBezTo>
                      <a:pt x="170391" y="82550"/>
                      <a:pt x="226483" y="165100"/>
                      <a:pt x="215900" y="190500"/>
                    </a:cubicBezTo>
                    <a:cubicBezTo>
                      <a:pt x="143933" y="190500"/>
                      <a:pt x="19050" y="215900"/>
                      <a:pt x="0" y="190500"/>
                    </a:cubicBezTo>
                    <a:lnTo>
                      <a:pt x="114300" y="0"/>
                    </a:lnTo>
                    <a:close/>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任意多边形 178"/>
              <p:cNvSpPr/>
              <p:nvPr>
                <p:custDataLst>
                  <p:tags r:id="rId134"/>
                </p:custDataLst>
              </p:nvPr>
            </p:nvSpPr>
            <p:spPr>
              <a:xfrm>
                <a:off x="6011031" y="2721948"/>
                <a:ext cx="242182" cy="444499"/>
              </a:xfrm>
              <a:custGeom>
                <a:avLst/>
                <a:gdLst>
                  <a:gd name="connsiteX0" fmla="*/ 12700 w 215900"/>
                  <a:gd name="connsiteY0" fmla="*/ 12700 h 444500"/>
                  <a:gd name="connsiteX1" fmla="*/ 0 w 215900"/>
                  <a:gd name="connsiteY1" fmla="*/ 444500 h 444500"/>
                  <a:gd name="connsiteX2" fmla="*/ 215900 w 215900"/>
                  <a:gd name="connsiteY2" fmla="*/ 419100 h 444500"/>
                  <a:gd name="connsiteX3" fmla="*/ 215900 w 215900"/>
                  <a:gd name="connsiteY3" fmla="*/ 0 h 444500"/>
                  <a:gd name="connsiteX4" fmla="*/ 215900 w 215900"/>
                  <a:gd name="connsiteY4" fmla="*/ 0 h 44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 h="444500">
                    <a:moveTo>
                      <a:pt x="12700" y="12700"/>
                    </a:moveTo>
                    <a:lnTo>
                      <a:pt x="0" y="444500"/>
                    </a:lnTo>
                    <a:lnTo>
                      <a:pt x="215900" y="419100"/>
                    </a:lnTo>
                    <a:lnTo>
                      <a:pt x="215900" y="0"/>
                    </a:lnTo>
                    <a:lnTo>
                      <a:pt x="215900" y="0"/>
                    </a:ln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任意多边形 179"/>
              <p:cNvSpPr/>
              <p:nvPr>
                <p:custDataLst>
                  <p:tags r:id="rId135"/>
                </p:custDataLst>
              </p:nvPr>
            </p:nvSpPr>
            <p:spPr>
              <a:xfrm>
                <a:off x="6100118" y="2572406"/>
                <a:ext cx="63900" cy="59367"/>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Lst>
                <a:ahLst/>
                <a:cxnLst>
                  <a:cxn ang="0">
                    <a:pos x="connsiteX0" y="connsiteY0"/>
                  </a:cxn>
                  <a:cxn ang="0">
                    <a:pos x="connsiteX1" y="connsiteY1"/>
                  </a:cxn>
                  <a:cxn ang="0">
                    <a:pos x="connsiteX2" y="connsiteY2"/>
                  </a:cxn>
                  <a:cxn ang="0">
                    <a:pos x="connsiteX3" y="connsiteY3"/>
                  </a:cxn>
                </a:cxnLst>
                <a:rect l="l" t="t" r="r" b="b"/>
                <a:pathLst>
                  <a:path w="217195" h="201788">
                    <a:moveTo>
                      <a:pt x="114300" y="0"/>
                    </a:moveTo>
                    <a:cubicBezTo>
                      <a:pt x="170391" y="82550"/>
                      <a:pt x="226483" y="165100"/>
                      <a:pt x="215900" y="190500"/>
                    </a:cubicBezTo>
                    <a:cubicBezTo>
                      <a:pt x="143933" y="190500"/>
                      <a:pt x="19050" y="215900"/>
                      <a:pt x="0" y="190500"/>
                    </a:cubicBezTo>
                    <a:lnTo>
                      <a:pt x="114300" y="0"/>
                    </a:lnTo>
                    <a:close/>
                  </a:path>
                </a:pathLst>
              </a:custGeom>
              <a:solidFill>
                <a:schemeClr val="accent1">
                  <a:lumMod val="50000"/>
                </a:schemeClr>
              </a:solid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7" name="任意多边形 176"/>
            <p:cNvSpPr/>
            <p:nvPr>
              <p:custDataLst>
                <p:tags r:id="rId136"/>
              </p:custDataLst>
            </p:nvPr>
          </p:nvSpPr>
          <p:spPr>
            <a:xfrm>
              <a:off x="5844088" y="2600655"/>
              <a:ext cx="181940" cy="195184"/>
            </a:xfrm>
            <a:custGeom>
              <a:avLst/>
              <a:gdLst>
                <a:gd name="connsiteX0" fmla="*/ 43090 w 153621"/>
                <a:gd name="connsiteY0" fmla="*/ 162601 h 162601"/>
                <a:gd name="connsiteX1" fmla="*/ 2896 w 153621"/>
                <a:gd name="connsiteY1" fmla="*/ 102311 h 162601"/>
                <a:gd name="connsiteX2" fmla="*/ 113428 w 153621"/>
                <a:gd name="connsiteY2" fmla="*/ 1828 h 162601"/>
                <a:gd name="connsiteX3" fmla="*/ 153621 w 153621"/>
                <a:gd name="connsiteY3" fmla="*/ 47045 h 162601"/>
                <a:gd name="connsiteX0-1" fmla="*/ 41489 w 152020"/>
                <a:gd name="connsiteY0-2" fmla="*/ 158991 h 158991"/>
                <a:gd name="connsiteX1-3" fmla="*/ 1295 w 152020"/>
                <a:gd name="connsiteY1-4" fmla="*/ 98701 h 158991"/>
                <a:gd name="connsiteX2-5" fmla="*/ 82359 w 152020"/>
                <a:gd name="connsiteY2-6" fmla="*/ 2042 h 158991"/>
                <a:gd name="connsiteX3-7" fmla="*/ 152020 w 152020"/>
                <a:gd name="connsiteY3-8" fmla="*/ 43435 h 158991"/>
                <a:gd name="connsiteX0-9" fmla="*/ 41916 w 152447"/>
                <a:gd name="connsiteY0-10" fmla="*/ 148552 h 148552"/>
                <a:gd name="connsiteX1-11" fmla="*/ 1722 w 152447"/>
                <a:gd name="connsiteY1-12" fmla="*/ 88262 h 148552"/>
                <a:gd name="connsiteX2-13" fmla="*/ 91205 w 152447"/>
                <a:gd name="connsiteY2-14" fmla="*/ 3075 h 148552"/>
                <a:gd name="connsiteX3-15" fmla="*/ 152447 w 152447"/>
                <a:gd name="connsiteY3-16" fmla="*/ 32996 h 148552"/>
              </a:gdLst>
              <a:ahLst/>
              <a:cxnLst>
                <a:cxn ang="0">
                  <a:pos x="connsiteX0-1" y="connsiteY0-2"/>
                </a:cxn>
                <a:cxn ang="0">
                  <a:pos x="connsiteX1-3" y="connsiteY1-4"/>
                </a:cxn>
                <a:cxn ang="0">
                  <a:pos x="connsiteX2-5" y="connsiteY2-6"/>
                </a:cxn>
                <a:cxn ang="0">
                  <a:pos x="connsiteX3-7" y="connsiteY3-8"/>
                </a:cxn>
              </a:cxnLst>
              <a:rect l="l" t="t" r="r" b="b"/>
              <a:pathLst>
                <a:path w="152447" h="148552">
                  <a:moveTo>
                    <a:pt x="41916" y="148552"/>
                  </a:moveTo>
                  <a:cubicBezTo>
                    <a:pt x="15957" y="131804"/>
                    <a:pt x="-6493" y="112508"/>
                    <a:pt x="1722" y="88262"/>
                  </a:cubicBezTo>
                  <a:cubicBezTo>
                    <a:pt x="9937" y="64016"/>
                    <a:pt x="66084" y="12286"/>
                    <a:pt x="91205" y="3075"/>
                  </a:cubicBezTo>
                  <a:cubicBezTo>
                    <a:pt x="116326" y="-6136"/>
                    <a:pt x="144911" y="5782"/>
                    <a:pt x="152447" y="32996"/>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2" name="椭圆 31"/>
          <p:cNvSpPr/>
          <p:nvPr>
            <p:custDataLst>
              <p:tags r:id="rId137"/>
            </p:custDataLst>
          </p:nvPr>
        </p:nvSpPr>
        <p:spPr>
          <a:xfrm>
            <a:off x="6505133" y="4211798"/>
            <a:ext cx="690931" cy="67562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83" name="直接连接符 182"/>
          <p:cNvCxnSpPr/>
          <p:nvPr>
            <p:custDataLst>
              <p:tags r:id="rId138"/>
            </p:custDataLst>
          </p:nvPr>
        </p:nvCxnSpPr>
        <p:spPr>
          <a:xfrm>
            <a:off x="7606938" y="4824865"/>
            <a:ext cx="265176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4" name="组合 183"/>
          <p:cNvGrpSpPr/>
          <p:nvPr>
            <p:custDataLst>
              <p:tags r:id="rId139"/>
            </p:custDataLst>
          </p:nvPr>
        </p:nvGrpSpPr>
        <p:grpSpPr>
          <a:xfrm>
            <a:off x="6679594" y="4334223"/>
            <a:ext cx="293046" cy="464098"/>
            <a:chOff x="5844088" y="2600655"/>
            <a:chExt cx="385904" cy="611158"/>
          </a:xfrm>
        </p:grpSpPr>
        <p:grpSp>
          <p:nvGrpSpPr>
            <p:cNvPr id="185" name="组合 184"/>
            <p:cNvGrpSpPr/>
            <p:nvPr/>
          </p:nvGrpSpPr>
          <p:grpSpPr>
            <a:xfrm rot="8489641">
              <a:off x="6013992" y="2653092"/>
              <a:ext cx="216000" cy="558721"/>
              <a:chOff x="6011031" y="2540000"/>
              <a:chExt cx="242182" cy="626447"/>
            </a:xfrm>
          </p:grpSpPr>
          <p:sp>
            <p:nvSpPr>
              <p:cNvPr id="187" name="任意多边形 186"/>
              <p:cNvSpPr/>
              <p:nvPr>
                <p:custDataLst>
                  <p:tags r:id="rId140"/>
                </p:custDataLst>
              </p:nvPr>
            </p:nvSpPr>
            <p:spPr>
              <a:xfrm>
                <a:off x="6019800" y="2540000"/>
                <a:ext cx="217195" cy="201788"/>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Lst>
                <a:ahLst/>
                <a:cxnLst>
                  <a:cxn ang="0">
                    <a:pos x="connsiteX0" y="connsiteY0"/>
                  </a:cxn>
                  <a:cxn ang="0">
                    <a:pos x="connsiteX1" y="connsiteY1"/>
                  </a:cxn>
                  <a:cxn ang="0">
                    <a:pos x="connsiteX2" y="connsiteY2"/>
                  </a:cxn>
                  <a:cxn ang="0">
                    <a:pos x="connsiteX3" y="connsiteY3"/>
                  </a:cxn>
                </a:cxnLst>
                <a:rect l="l" t="t" r="r" b="b"/>
                <a:pathLst>
                  <a:path w="217195" h="201788">
                    <a:moveTo>
                      <a:pt x="114300" y="0"/>
                    </a:moveTo>
                    <a:cubicBezTo>
                      <a:pt x="170391" y="82550"/>
                      <a:pt x="226483" y="165100"/>
                      <a:pt x="215900" y="190500"/>
                    </a:cubicBezTo>
                    <a:cubicBezTo>
                      <a:pt x="143933" y="190500"/>
                      <a:pt x="19050" y="215900"/>
                      <a:pt x="0" y="190500"/>
                    </a:cubicBezTo>
                    <a:lnTo>
                      <a:pt x="114300" y="0"/>
                    </a:lnTo>
                    <a:close/>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任意多边形 187"/>
              <p:cNvSpPr/>
              <p:nvPr>
                <p:custDataLst>
                  <p:tags r:id="rId141"/>
                </p:custDataLst>
              </p:nvPr>
            </p:nvSpPr>
            <p:spPr>
              <a:xfrm>
                <a:off x="6011031" y="2721948"/>
                <a:ext cx="242182" cy="444499"/>
              </a:xfrm>
              <a:custGeom>
                <a:avLst/>
                <a:gdLst>
                  <a:gd name="connsiteX0" fmla="*/ 12700 w 215900"/>
                  <a:gd name="connsiteY0" fmla="*/ 12700 h 444500"/>
                  <a:gd name="connsiteX1" fmla="*/ 0 w 215900"/>
                  <a:gd name="connsiteY1" fmla="*/ 444500 h 444500"/>
                  <a:gd name="connsiteX2" fmla="*/ 215900 w 215900"/>
                  <a:gd name="connsiteY2" fmla="*/ 419100 h 444500"/>
                  <a:gd name="connsiteX3" fmla="*/ 215900 w 215900"/>
                  <a:gd name="connsiteY3" fmla="*/ 0 h 444500"/>
                  <a:gd name="connsiteX4" fmla="*/ 215900 w 215900"/>
                  <a:gd name="connsiteY4" fmla="*/ 0 h 44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 h="444500">
                    <a:moveTo>
                      <a:pt x="12700" y="12700"/>
                    </a:moveTo>
                    <a:lnTo>
                      <a:pt x="0" y="444500"/>
                    </a:lnTo>
                    <a:lnTo>
                      <a:pt x="215900" y="419100"/>
                    </a:lnTo>
                    <a:lnTo>
                      <a:pt x="215900" y="0"/>
                    </a:lnTo>
                    <a:lnTo>
                      <a:pt x="215900" y="0"/>
                    </a:ln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任意多边形 188"/>
              <p:cNvSpPr/>
              <p:nvPr>
                <p:custDataLst>
                  <p:tags r:id="rId142"/>
                </p:custDataLst>
              </p:nvPr>
            </p:nvSpPr>
            <p:spPr>
              <a:xfrm>
                <a:off x="6100118" y="2572406"/>
                <a:ext cx="63900" cy="59367"/>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Lst>
                <a:ahLst/>
                <a:cxnLst>
                  <a:cxn ang="0">
                    <a:pos x="connsiteX0" y="connsiteY0"/>
                  </a:cxn>
                  <a:cxn ang="0">
                    <a:pos x="connsiteX1" y="connsiteY1"/>
                  </a:cxn>
                  <a:cxn ang="0">
                    <a:pos x="connsiteX2" y="connsiteY2"/>
                  </a:cxn>
                  <a:cxn ang="0">
                    <a:pos x="connsiteX3" y="connsiteY3"/>
                  </a:cxn>
                </a:cxnLst>
                <a:rect l="l" t="t" r="r" b="b"/>
                <a:pathLst>
                  <a:path w="217195" h="201788">
                    <a:moveTo>
                      <a:pt x="114300" y="0"/>
                    </a:moveTo>
                    <a:cubicBezTo>
                      <a:pt x="170391" y="82550"/>
                      <a:pt x="226483" y="165100"/>
                      <a:pt x="215900" y="190500"/>
                    </a:cubicBezTo>
                    <a:cubicBezTo>
                      <a:pt x="143933" y="190500"/>
                      <a:pt x="19050" y="215900"/>
                      <a:pt x="0" y="190500"/>
                    </a:cubicBezTo>
                    <a:lnTo>
                      <a:pt x="114300" y="0"/>
                    </a:lnTo>
                    <a:close/>
                  </a:path>
                </a:pathLst>
              </a:custGeom>
              <a:solidFill>
                <a:schemeClr val="accent1">
                  <a:lumMod val="50000"/>
                </a:schemeClr>
              </a:solid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6" name="任意多边形 185"/>
            <p:cNvSpPr/>
            <p:nvPr>
              <p:custDataLst>
                <p:tags r:id="rId143"/>
              </p:custDataLst>
            </p:nvPr>
          </p:nvSpPr>
          <p:spPr>
            <a:xfrm>
              <a:off x="5844088" y="2600655"/>
              <a:ext cx="181940" cy="195184"/>
            </a:xfrm>
            <a:custGeom>
              <a:avLst/>
              <a:gdLst>
                <a:gd name="connsiteX0" fmla="*/ 43090 w 153621"/>
                <a:gd name="connsiteY0" fmla="*/ 162601 h 162601"/>
                <a:gd name="connsiteX1" fmla="*/ 2896 w 153621"/>
                <a:gd name="connsiteY1" fmla="*/ 102311 h 162601"/>
                <a:gd name="connsiteX2" fmla="*/ 113428 w 153621"/>
                <a:gd name="connsiteY2" fmla="*/ 1828 h 162601"/>
                <a:gd name="connsiteX3" fmla="*/ 153621 w 153621"/>
                <a:gd name="connsiteY3" fmla="*/ 47045 h 162601"/>
                <a:gd name="connsiteX0-1" fmla="*/ 41489 w 152020"/>
                <a:gd name="connsiteY0-2" fmla="*/ 158991 h 158991"/>
                <a:gd name="connsiteX1-3" fmla="*/ 1295 w 152020"/>
                <a:gd name="connsiteY1-4" fmla="*/ 98701 h 158991"/>
                <a:gd name="connsiteX2-5" fmla="*/ 82359 w 152020"/>
                <a:gd name="connsiteY2-6" fmla="*/ 2042 h 158991"/>
                <a:gd name="connsiteX3-7" fmla="*/ 152020 w 152020"/>
                <a:gd name="connsiteY3-8" fmla="*/ 43435 h 158991"/>
                <a:gd name="connsiteX0-9" fmla="*/ 41916 w 152447"/>
                <a:gd name="connsiteY0-10" fmla="*/ 148552 h 148552"/>
                <a:gd name="connsiteX1-11" fmla="*/ 1722 w 152447"/>
                <a:gd name="connsiteY1-12" fmla="*/ 88262 h 148552"/>
                <a:gd name="connsiteX2-13" fmla="*/ 91205 w 152447"/>
                <a:gd name="connsiteY2-14" fmla="*/ 3075 h 148552"/>
                <a:gd name="connsiteX3-15" fmla="*/ 152447 w 152447"/>
                <a:gd name="connsiteY3-16" fmla="*/ 32996 h 148552"/>
              </a:gdLst>
              <a:ahLst/>
              <a:cxnLst>
                <a:cxn ang="0">
                  <a:pos x="connsiteX0-1" y="connsiteY0-2"/>
                </a:cxn>
                <a:cxn ang="0">
                  <a:pos x="connsiteX1-3" y="connsiteY1-4"/>
                </a:cxn>
                <a:cxn ang="0">
                  <a:pos x="connsiteX2-5" y="connsiteY2-6"/>
                </a:cxn>
                <a:cxn ang="0">
                  <a:pos x="connsiteX3-7" y="connsiteY3-8"/>
                </a:cxn>
              </a:cxnLst>
              <a:rect l="l" t="t" r="r" b="b"/>
              <a:pathLst>
                <a:path w="152447" h="148552">
                  <a:moveTo>
                    <a:pt x="41916" y="148552"/>
                  </a:moveTo>
                  <a:cubicBezTo>
                    <a:pt x="15957" y="131804"/>
                    <a:pt x="-6493" y="112508"/>
                    <a:pt x="1722" y="88262"/>
                  </a:cubicBezTo>
                  <a:cubicBezTo>
                    <a:pt x="9937" y="64016"/>
                    <a:pt x="66084" y="12286"/>
                    <a:pt x="91205" y="3075"/>
                  </a:cubicBezTo>
                  <a:cubicBezTo>
                    <a:pt x="116326" y="-6136"/>
                    <a:pt x="144911" y="5782"/>
                    <a:pt x="152447" y="32996"/>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1" name="椭圆 31"/>
          <p:cNvSpPr/>
          <p:nvPr>
            <p:custDataLst>
              <p:tags r:id="rId144"/>
            </p:custDataLst>
          </p:nvPr>
        </p:nvSpPr>
        <p:spPr>
          <a:xfrm>
            <a:off x="6505133" y="5252287"/>
            <a:ext cx="690931" cy="67562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43466" h="629209">
                <a:moveTo>
                  <a:pt x="103603" y="32533"/>
                </a:moveTo>
                <a:cubicBezTo>
                  <a:pt x="175931" y="-9990"/>
                  <a:pt x="458358" y="-11990"/>
                  <a:pt x="546957" y="33410"/>
                </a:cubicBezTo>
                <a:cubicBezTo>
                  <a:pt x="635556" y="78810"/>
                  <a:pt x="631492" y="212566"/>
                  <a:pt x="635195" y="304935"/>
                </a:cubicBezTo>
                <a:cubicBezTo>
                  <a:pt x="638898" y="397304"/>
                  <a:pt x="672952" y="546737"/>
                  <a:pt x="569176" y="587622"/>
                </a:cubicBezTo>
                <a:cubicBezTo>
                  <a:pt x="465400" y="628507"/>
                  <a:pt x="24082" y="670068"/>
                  <a:pt x="12537" y="550244"/>
                </a:cubicBezTo>
                <a:cubicBezTo>
                  <a:pt x="992" y="430420"/>
                  <a:pt x="-4426" y="210669"/>
                  <a:pt x="4334" y="102019"/>
                </a:cubicBezTo>
              </a:path>
            </a:pathLst>
          </a:custGeom>
          <a:solidFill>
            <a:schemeClr val="bg1"/>
          </a:solidFill>
          <a:ln w="25400" cap="rnd">
            <a:solidFill>
              <a:schemeClr val="accent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92" name="直接连接符 191"/>
          <p:cNvCxnSpPr/>
          <p:nvPr>
            <p:custDataLst>
              <p:tags r:id="rId145"/>
            </p:custDataLst>
          </p:nvPr>
        </p:nvCxnSpPr>
        <p:spPr>
          <a:xfrm>
            <a:off x="7606938" y="5865354"/>
            <a:ext cx="265176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9" name="组合 198"/>
          <p:cNvGrpSpPr/>
          <p:nvPr>
            <p:custDataLst>
              <p:tags r:id="rId146"/>
            </p:custDataLst>
          </p:nvPr>
        </p:nvGrpSpPr>
        <p:grpSpPr>
          <a:xfrm>
            <a:off x="6617074" y="5426068"/>
            <a:ext cx="438610" cy="391672"/>
            <a:chOff x="4577745" y="4336117"/>
            <a:chExt cx="557229" cy="497597"/>
          </a:xfrm>
        </p:grpSpPr>
        <p:sp>
          <p:nvSpPr>
            <p:cNvPr id="200" name="任意多边形 199"/>
            <p:cNvSpPr/>
            <p:nvPr>
              <p:custDataLst>
                <p:tags r:id="rId147"/>
              </p:custDataLst>
            </p:nvPr>
          </p:nvSpPr>
          <p:spPr>
            <a:xfrm>
              <a:off x="4577745" y="4392897"/>
              <a:ext cx="557229" cy="440817"/>
            </a:xfrm>
            <a:custGeom>
              <a:avLst/>
              <a:gdLst>
                <a:gd name="connsiteX0" fmla="*/ 14510 w 533941"/>
                <a:gd name="connsiteY0" fmla="*/ 334613 h 439545"/>
                <a:gd name="connsiteX1" fmla="*/ 33171 w 533941"/>
                <a:gd name="connsiteY1" fmla="*/ 415479 h 439545"/>
                <a:gd name="connsiteX2" fmla="*/ 219783 w 533941"/>
                <a:gd name="connsiteY2" fmla="*/ 415479 h 439545"/>
                <a:gd name="connsiteX3" fmla="*/ 505922 w 533941"/>
                <a:gd name="connsiteY3" fmla="*/ 135560 h 439545"/>
                <a:gd name="connsiteX4" fmla="*/ 487261 w 533941"/>
                <a:gd name="connsiteY4" fmla="*/ 4932 h 439545"/>
                <a:gd name="connsiteX5" fmla="*/ 188681 w 533941"/>
                <a:gd name="connsiteY5" fmla="*/ 297291 h 439545"/>
                <a:gd name="connsiteX6" fmla="*/ 14510 w 533941"/>
                <a:gd name="connsiteY6" fmla="*/ 334613 h 439545"/>
                <a:gd name="connsiteX0-1" fmla="*/ 11897 w 542181"/>
                <a:gd name="connsiteY0-2" fmla="*/ 307480 h 440817"/>
                <a:gd name="connsiteX1-3" fmla="*/ 41411 w 542181"/>
                <a:gd name="connsiteY1-4" fmla="*/ 415479 h 440817"/>
                <a:gd name="connsiteX2-5" fmla="*/ 228023 w 542181"/>
                <a:gd name="connsiteY2-6" fmla="*/ 415479 h 440817"/>
                <a:gd name="connsiteX3-7" fmla="*/ 514162 w 542181"/>
                <a:gd name="connsiteY3-8" fmla="*/ 135560 h 440817"/>
                <a:gd name="connsiteX4-9" fmla="*/ 495501 w 542181"/>
                <a:gd name="connsiteY4-10" fmla="*/ 4932 h 440817"/>
                <a:gd name="connsiteX5-11" fmla="*/ 196921 w 542181"/>
                <a:gd name="connsiteY5-12" fmla="*/ 297291 h 440817"/>
                <a:gd name="connsiteX6-13" fmla="*/ 11897 w 542181"/>
                <a:gd name="connsiteY6-14" fmla="*/ 307480 h 440817"/>
                <a:gd name="connsiteX0-15" fmla="*/ 26945 w 557229"/>
                <a:gd name="connsiteY0-16" fmla="*/ 307480 h 440817"/>
                <a:gd name="connsiteX1-17" fmla="*/ 23898 w 557229"/>
                <a:gd name="connsiteY1-18" fmla="*/ 415479 h 440817"/>
                <a:gd name="connsiteX2-19" fmla="*/ 243071 w 557229"/>
                <a:gd name="connsiteY2-20" fmla="*/ 415479 h 440817"/>
                <a:gd name="connsiteX3-21" fmla="*/ 529210 w 557229"/>
                <a:gd name="connsiteY3-22" fmla="*/ 135560 h 440817"/>
                <a:gd name="connsiteX4-23" fmla="*/ 510549 w 557229"/>
                <a:gd name="connsiteY4-24" fmla="*/ 4932 h 440817"/>
                <a:gd name="connsiteX5-25" fmla="*/ 211969 w 557229"/>
                <a:gd name="connsiteY5-26" fmla="*/ 297291 h 440817"/>
                <a:gd name="connsiteX6-27" fmla="*/ 26945 w 557229"/>
                <a:gd name="connsiteY6-28" fmla="*/ 307480 h 44081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57229" h="440817">
                  <a:moveTo>
                    <a:pt x="26945" y="307480"/>
                  </a:moveTo>
                  <a:cubicBezTo>
                    <a:pt x="-4400" y="327178"/>
                    <a:pt x="-12123" y="397479"/>
                    <a:pt x="23898" y="415479"/>
                  </a:cubicBezTo>
                  <a:cubicBezTo>
                    <a:pt x="59919" y="433479"/>
                    <a:pt x="158852" y="462132"/>
                    <a:pt x="243071" y="415479"/>
                  </a:cubicBezTo>
                  <a:cubicBezTo>
                    <a:pt x="327290" y="368826"/>
                    <a:pt x="484630" y="203984"/>
                    <a:pt x="529210" y="135560"/>
                  </a:cubicBezTo>
                  <a:cubicBezTo>
                    <a:pt x="573790" y="67136"/>
                    <a:pt x="563422" y="-22023"/>
                    <a:pt x="510549" y="4932"/>
                  </a:cubicBezTo>
                  <a:cubicBezTo>
                    <a:pt x="457676" y="31887"/>
                    <a:pt x="292570" y="246866"/>
                    <a:pt x="211969" y="297291"/>
                  </a:cubicBezTo>
                  <a:cubicBezTo>
                    <a:pt x="131368" y="347716"/>
                    <a:pt x="58290" y="287782"/>
                    <a:pt x="26945" y="307480"/>
                  </a:cubicBezTo>
                  <a:close/>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任意多边形 200"/>
            <p:cNvSpPr/>
            <p:nvPr>
              <p:custDataLst>
                <p:tags r:id="rId148"/>
              </p:custDataLst>
            </p:nvPr>
          </p:nvSpPr>
          <p:spPr>
            <a:xfrm>
              <a:off x="4611655" y="4336117"/>
              <a:ext cx="513962" cy="482779"/>
            </a:xfrm>
            <a:custGeom>
              <a:avLst/>
              <a:gdLst>
                <a:gd name="connsiteX0" fmla="*/ 198035 w 502835"/>
                <a:gd name="connsiteY0" fmla="*/ 493056 h 493056"/>
                <a:gd name="connsiteX1" fmla="*/ 123390 w 502835"/>
                <a:gd name="connsiteY1" fmla="*/ 368648 h 493056"/>
                <a:gd name="connsiteX2" fmla="*/ 5203 w 502835"/>
                <a:gd name="connsiteY2" fmla="*/ 393529 h 493056"/>
                <a:gd name="connsiteX3" fmla="*/ 310003 w 502835"/>
                <a:gd name="connsiteY3" fmla="*/ 32746 h 493056"/>
                <a:gd name="connsiteX4" fmla="*/ 502835 w 502835"/>
                <a:gd name="connsiteY4" fmla="*/ 38966 h 493056"/>
                <a:gd name="connsiteX0-1" fmla="*/ 205934 w 510734"/>
                <a:gd name="connsiteY0-2" fmla="*/ 491889 h 491889"/>
                <a:gd name="connsiteX1-3" fmla="*/ 131289 w 510734"/>
                <a:gd name="connsiteY1-4" fmla="*/ 367481 h 491889"/>
                <a:gd name="connsiteX2-5" fmla="*/ 4962 w 510734"/>
                <a:gd name="connsiteY2-6" fmla="*/ 376082 h 491889"/>
                <a:gd name="connsiteX3-7" fmla="*/ 317902 w 510734"/>
                <a:gd name="connsiteY3-8" fmla="*/ 31579 h 491889"/>
                <a:gd name="connsiteX4-9" fmla="*/ 510734 w 510734"/>
                <a:gd name="connsiteY4-10" fmla="*/ 37799 h 491889"/>
                <a:gd name="connsiteX0-11" fmla="*/ 205532 w 510332"/>
                <a:gd name="connsiteY0-12" fmla="*/ 491889 h 491889"/>
                <a:gd name="connsiteX1-13" fmla="*/ 136314 w 510332"/>
                <a:gd name="connsiteY1-14" fmla="*/ 383761 h 491889"/>
                <a:gd name="connsiteX2-15" fmla="*/ 4560 w 510332"/>
                <a:gd name="connsiteY2-16" fmla="*/ 376082 h 491889"/>
                <a:gd name="connsiteX3-17" fmla="*/ 317500 w 510332"/>
                <a:gd name="connsiteY3-18" fmla="*/ 31579 h 491889"/>
                <a:gd name="connsiteX4-19" fmla="*/ 510332 w 510332"/>
                <a:gd name="connsiteY4-20" fmla="*/ 37799 h 491889"/>
                <a:gd name="connsiteX0-21" fmla="*/ 159192 w 510119"/>
                <a:gd name="connsiteY0-22" fmla="*/ 489175 h 489175"/>
                <a:gd name="connsiteX1-23" fmla="*/ 136101 w 510119"/>
                <a:gd name="connsiteY1-24" fmla="*/ 383761 h 489175"/>
                <a:gd name="connsiteX2-25" fmla="*/ 4347 w 510119"/>
                <a:gd name="connsiteY2-26" fmla="*/ 376082 h 489175"/>
                <a:gd name="connsiteX3-27" fmla="*/ 317287 w 510119"/>
                <a:gd name="connsiteY3-28" fmla="*/ 31579 h 489175"/>
                <a:gd name="connsiteX4-29" fmla="*/ 510119 w 510119"/>
                <a:gd name="connsiteY4-30" fmla="*/ 37799 h 489175"/>
                <a:gd name="connsiteX0-31" fmla="*/ 159192 w 510119"/>
                <a:gd name="connsiteY0-32" fmla="*/ 489175 h 489175"/>
                <a:gd name="connsiteX1-33" fmla="*/ 136101 w 510119"/>
                <a:gd name="connsiteY1-34" fmla="*/ 383761 h 489175"/>
                <a:gd name="connsiteX2-35" fmla="*/ 4347 w 510119"/>
                <a:gd name="connsiteY2-36" fmla="*/ 376082 h 489175"/>
                <a:gd name="connsiteX3-37" fmla="*/ 317287 w 510119"/>
                <a:gd name="connsiteY3-38" fmla="*/ 31579 h 489175"/>
                <a:gd name="connsiteX4-39" fmla="*/ 510119 w 510119"/>
                <a:gd name="connsiteY4-40" fmla="*/ 37799 h 489175"/>
                <a:gd name="connsiteX0-41" fmla="*/ 151016 w 510083"/>
                <a:gd name="connsiteY0-42" fmla="*/ 483748 h 483748"/>
                <a:gd name="connsiteX1-43" fmla="*/ 136065 w 510083"/>
                <a:gd name="connsiteY1-44" fmla="*/ 383761 h 483748"/>
                <a:gd name="connsiteX2-45" fmla="*/ 4311 w 510083"/>
                <a:gd name="connsiteY2-46" fmla="*/ 376082 h 483748"/>
                <a:gd name="connsiteX3-47" fmla="*/ 317251 w 510083"/>
                <a:gd name="connsiteY3-48" fmla="*/ 31579 h 483748"/>
                <a:gd name="connsiteX4-49" fmla="*/ 510083 w 510083"/>
                <a:gd name="connsiteY4-50" fmla="*/ 37799 h 483748"/>
                <a:gd name="connsiteX0-51" fmla="*/ 150514 w 509581"/>
                <a:gd name="connsiteY0-52" fmla="*/ 483748 h 483748"/>
                <a:gd name="connsiteX1-53" fmla="*/ 135563 w 509581"/>
                <a:gd name="connsiteY1-54" fmla="*/ 383761 h 483748"/>
                <a:gd name="connsiteX2-55" fmla="*/ 3809 w 509581"/>
                <a:gd name="connsiteY2-56" fmla="*/ 376082 h 483748"/>
                <a:gd name="connsiteX3-57" fmla="*/ 316749 w 509581"/>
                <a:gd name="connsiteY3-58" fmla="*/ 31579 h 483748"/>
                <a:gd name="connsiteX4-59" fmla="*/ 509581 w 509581"/>
                <a:gd name="connsiteY4-60" fmla="*/ 37799 h 483748"/>
                <a:gd name="connsiteX0-61" fmla="*/ 146758 w 505825"/>
                <a:gd name="connsiteY0-62" fmla="*/ 483748 h 483748"/>
                <a:gd name="connsiteX1-63" fmla="*/ 131807 w 505825"/>
                <a:gd name="connsiteY1-64" fmla="*/ 383761 h 483748"/>
                <a:gd name="connsiteX2-65" fmla="*/ 53 w 505825"/>
                <a:gd name="connsiteY2-66" fmla="*/ 376082 h 483748"/>
                <a:gd name="connsiteX3-67" fmla="*/ 312993 w 505825"/>
                <a:gd name="connsiteY3-68" fmla="*/ 31579 h 483748"/>
                <a:gd name="connsiteX4-69" fmla="*/ 505825 w 505825"/>
                <a:gd name="connsiteY4-70" fmla="*/ 37799 h 483748"/>
                <a:gd name="connsiteX0-71" fmla="*/ 154904 w 513971"/>
                <a:gd name="connsiteY0-72" fmla="*/ 482779 h 482779"/>
                <a:gd name="connsiteX1-73" fmla="*/ 139953 w 513971"/>
                <a:gd name="connsiteY1-74" fmla="*/ 382792 h 482779"/>
                <a:gd name="connsiteX2-75" fmla="*/ 59 w 513971"/>
                <a:gd name="connsiteY2-76" fmla="*/ 361546 h 482779"/>
                <a:gd name="connsiteX3-77" fmla="*/ 321139 w 513971"/>
                <a:gd name="connsiteY3-78" fmla="*/ 30610 h 482779"/>
                <a:gd name="connsiteX4-79" fmla="*/ 513971 w 513971"/>
                <a:gd name="connsiteY4-80" fmla="*/ 36830 h 482779"/>
                <a:gd name="connsiteX0-81" fmla="*/ 154895 w 513962"/>
                <a:gd name="connsiteY0-82" fmla="*/ 482779 h 482779"/>
                <a:gd name="connsiteX1-83" fmla="*/ 139944 w 513962"/>
                <a:gd name="connsiteY1-84" fmla="*/ 382792 h 482779"/>
                <a:gd name="connsiteX2-85" fmla="*/ 50 w 513962"/>
                <a:gd name="connsiteY2-86" fmla="*/ 361546 h 482779"/>
                <a:gd name="connsiteX3-87" fmla="*/ 321130 w 513962"/>
                <a:gd name="connsiteY3-88" fmla="*/ 30610 h 482779"/>
                <a:gd name="connsiteX4-89" fmla="*/ 513962 w 513962"/>
                <a:gd name="connsiteY4-90" fmla="*/ 36830 h 48277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3962" h="482779">
                  <a:moveTo>
                    <a:pt x="154895" y="482779"/>
                  </a:moveTo>
                  <a:cubicBezTo>
                    <a:pt x="158062" y="428869"/>
                    <a:pt x="144044" y="389430"/>
                    <a:pt x="139944" y="382792"/>
                  </a:cubicBezTo>
                  <a:cubicBezTo>
                    <a:pt x="135844" y="376154"/>
                    <a:pt x="-3014" y="379542"/>
                    <a:pt x="50" y="361546"/>
                  </a:cubicBezTo>
                  <a:cubicBezTo>
                    <a:pt x="3114" y="343550"/>
                    <a:pt x="235478" y="84729"/>
                    <a:pt x="321130" y="30610"/>
                  </a:cubicBezTo>
                  <a:cubicBezTo>
                    <a:pt x="406782" y="-23509"/>
                    <a:pt x="459015" y="4173"/>
                    <a:pt x="513962" y="36830"/>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2" name="任意多边形 201"/>
          <p:cNvSpPr/>
          <p:nvPr>
            <p:custDataLst>
              <p:tags r:id="rId149"/>
            </p:custDataLst>
          </p:nvPr>
        </p:nvSpPr>
        <p:spPr>
          <a:xfrm flipH="1">
            <a:off x="9343390" y="819624"/>
            <a:ext cx="1354911" cy="591052"/>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03" name="任意多边形 202"/>
          <p:cNvSpPr/>
          <p:nvPr>
            <p:custDataLst>
              <p:tags r:id="rId150"/>
            </p:custDataLst>
          </p:nvPr>
        </p:nvSpPr>
        <p:spPr>
          <a:xfrm>
            <a:off x="10280768" y="951866"/>
            <a:ext cx="1034600" cy="475413"/>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4" name="Freeform 26"/>
          <p:cNvSpPr>
            <a:spLocks noEditPoints="1"/>
          </p:cNvSpPr>
          <p:nvPr>
            <p:custDataLst>
              <p:tags r:id="rId151"/>
            </p:custDataLst>
          </p:nvPr>
        </p:nvSpPr>
        <p:spPr bwMode="auto">
          <a:xfrm rot="21063611">
            <a:off x="800906" y="1268691"/>
            <a:ext cx="1058724" cy="517289"/>
          </a:xfrm>
          <a:custGeom>
            <a:avLst/>
            <a:gdLst>
              <a:gd name="T0" fmla="*/ 612 w 703"/>
              <a:gd name="T1" fmla="*/ 61 h 344"/>
              <a:gd name="T2" fmla="*/ 465 w 703"/>
              <a:gd name="T3" fmla="*/ 68 h 344"/>
              <a:gd name="T4" fmla="*/ 468 w 703"/>
              <a:gd name="T5" fmla="*/ 92 h 344"/>
              <a:gd name="T6" fmla="*/ 576 w 703"/>
              <a:gd name="T7" fmla="*/ 87 h 344"/>
              <a:gd name="T8" fmla="*/ 631 w 703"/>
              <a:gd name="T9" fmla="*/ 99 h 344"/>
              <a:gd name="T10" fmla="*/ 605 w 703"/>
              <a:gd name="T11" fmla="*/ 154 h 344"/>
              <a:gd name="T12" fmla="*/ 503 w 703"/>
              <a:gd name="T13" fmla="*/ 193 h 344"/>
              <a:gd name="T14" fmla="*/ 500 w 703"/>
              <a:gd name="T15" fmla="*/ 158 h 344"/>
              <a:gd name="T16" fmla="*/ 403 w 703"/>
              <a:gd name="T17" fmla="*/ 55 h 344"/>
              <a:gd name="T18" fmla="*/ 392 w 703"/>
              <a:gd name="T19" fmla="*/ 73 h 344"/>
              <a:gd name="T20" fmla="*/ 470 w 703"/>
              <a:gd name="T21" fmla="*/ 158 h 344"/>
              <a:gd name="T22" fmla="*/ 474 w 703"/>
              <a:gd name="T23" fmla="*/ 201 h 344"/>
              <a:gd name="T24" fmla="*/ 310 w 703"/>
              <a:gd name="T25" fmla="*/ 235 h 344"/>
              <a:gd name="T26" fmla="*/ 250 w 703"/>
              <a:gd name="T27" fmla="*/ 249 h 344"/>
              <a:gd name="T28" fmla="*/ 264 w 703"/>
              <a:gd name="T29" fmla="*/ 105 h 344"/>
              <a:gd name="T30" fmla="*/ 366 w 703"/>
              <a:gd name="T31" fmla="*/ 62 h 344"/>
              <a:gd name="T32" fmla="*/ 378 w 703"/>
              <a:gd name="T33" fmla="*/ 54 h 344"/>
              <a:gd name="T34" fmla="*/ 247 w 703"/>
              <a:gd name="T35" fmla="*/ 80 h 344"/>
              <a:gd name="T36" fmla="*/ 220 w 703"/>
              <a:gd name="T37" fmla="*/ 255 h 344"/>
              <a:gd name="T38" fmla="*/ 99 w 703"/>
              <a:gd name="T39" fmla="*/ 255 h 344"/>
              <a:gd name="T40" fmla="*/ 89 w 703"/>
              <a:gd name="T41" fmla="*/ 189 h 344"/>
              <a:gd name="T42" fmla="*/ 190 w 703"/>
              <a:gd name="T43" fmla="*/ 148 h 344"/>
              <a:gd name="T44" fmla="*/ 197 w 703"/>
              <a:gd name="T45" fmla="*/ 132 h 344"/>
              <a:gd name="T46" fmla="*/ 46 w 703"/>
              <a:gd name="T47" fmla="*/ 257 h 344"/>
              <a:gd name="T48" fmla="*/ 154 w 703"/>
              <a:gd name="T49" fmla="*/ 291 h 344"/>
              <a:gd name="T50" fmla="*/ 240 w 703"/>
              <a:gd name="T51" fmla="*/ 282 h 344"/>
              <a:gd name="T52" fmla="*/ 460 w 703"/>
              <a:gd name="T53" fmla="*/ 283 h 344"/>
              <a:gd name="T54" fmla="*/ 496 w 703"/>
              <a:gd name="T55" fmla="*/ 228 h 344"/>
              <a:gd name="T56" fmla="*/ 661 w 703"/>
              <a:gd name="T57" fmla="*/ 154 h 344"/>
              <a:gd name="T58" fmla="*/ 612 w 703"/>
              <a:gd name="T59" fmla="*/ 61 h 344"/>
              <a:gd name="T60" fmla="*/ 278 w 703"/>
              <a:gd name="T61" fmla="*/ 275 h 344"/>
              <a:gd name="T62" fmla="*/ 304 w 703"/>
              <a:gd name="T63" fmla="*/ 269 h 344"/>
              <a:gd name="T64" fmla="*/ 460 w 703"/>
              <a:gd name="T65" fmla="*/ 236 h 344"/>
              <a:gd name="T66" fmla="*/ 439 w 703"/>
              <a:gd name="T67" fmla="*/ 262 h 344"/>
              <a:gd name="T68" fmla="*/ 278 w 703"/>
              <a:gd name="T69" fmla="*/ 27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3" h="344">
                <a:moveTo>
                  <a:pt x="612" y="61"/>
                </a:moveTo>
                <a:cubicBezTo>
                  <a:pt x="565" y="51"/>
                  <a:pt x="511" y="58"/>
                  <a:pt x="465" y="68"/>
                </a:cubicBezTo>
                <a:cubicBezTo>
                  <a:pt x="451" y="71"/>
                  <a:pt x="455" y="91"/>
                  <a:pt x="468" y="92"/>
                </a:cubicBezTo>
                <a:cubicBezTo>
                  <a:pt x="504" y="94"/>
                  <a:pt x="540" y="86"/>
                  <a:pt x="576" y="87"/>
                </a:cubicBezTo>
                <a:cubicBezTo>
                  <a:pt x="595" y="87"/>
                  <a:pt x="615" y="89"/>
                  <a:pt x="631" y="99"/>
                </a:cubicBezTo>
                <a:cubicBezTo>
                  <a:pt x="665" y="120"/>
                  <a:pt x="623" y="145"/>
                  <a:pt x="605" y="154"/>
                </a:cubicBezTo>
                <a:cubicBezTo>
                  <a:pt x="572" y="171"/>
                  <a:pt x="538" y="183"/>
                  <a:pt x="503" y="193"/>
                </a:cubicBezTo>
                <a:cubicBezTo>
                  <a:pt x="504" y="181"/>
                  <a:pt x="503" y="169"/>
                  <a:pt x="500" y="158"/>
                </a:cubicBezTo>
                <a:cubicBezTo>
                  <a:pt x="490" y="115"/>
                  <a:pt x="444" y="68"/>
                  <a:pt x="403" y="55"/>
                </a:cubicBezTo>
                <a:cubicBezTo>
                  <a:pt x="392" y="52"/>
                  <a:pt x="386" y="66"/>
                  <a:pt x="392" y="73"/>
                </a:cubicBezTo>
                <a:cubicBezTo>
                  <a:pt x="419" y="103"/>
                  <a:pt x="454" y="119"/>
                  <a:pt x="470" y="158"/>
                </a:cubicBezTo>
                <a:cubicBezTo>
                  <a:pt x="475" y="173"/>
                  <a:pt x="476" y="187"/>
                  <a:pt x="474" y="201"/>
                </a:cubicBezTo>
                <a:cubicBezTo>
                  <a:pt x="420" y="214"/>
                  <a:pt x="364" y="223"/>
                  <a:pt x="310" y="235"/>
                </a:cubicBezTo>
                <a:cubicBezTo>
                  <a:pt x="291" y="240"/>
                  <a:pt x="271" y="244"/>
                  <a:pt x="250" y="249"/>
                </a:cubicBezTo>
                <a:cubicBezTo>
                  <a:pt x="216" y="205"/>
                  <a:pt x="234" y="145"/>
                  <a:pt x="264" y="105"/>
                </a:cubicBezTo>
                <a:cubicBezTo>
                  <a:pt x="284" y="80"/>
                  <a:pt x="333" y="33"/>
                  <a:pt x="366" y="62"/>
                </a:cubicBezTo>
                <a:cubicBezTo>
                  <a:pt x="372" y="68"/>
                  <a:pt x="382" y="61"/>
                  <a:pt x="378" y="54"/>
                </a:cubicBezTo>
                <a:cubicBezTo>
                  <a:pt x="345" y="0"/>
                  <a:pt x="276" y="47"/>
                  <a:pt x="247" y="80"/>
                </a:cubicBezTo>
                <a:cubicBezTo>
                  <a:pt x="204" y="130"/>
                  <a:pt x="189" y="198"/>
                  <a:pt x="220" y="255"/>
                </a:cubicBezTo>
                <a:cubicBezTo>
                  <a:pt x="179" y="262"/>
                  <a:pt x="137" y="265"/>
                  <a:pt x="99" y="255"/>
                </a:cubicBezTo>
                <a:cubicBezTo>
                  <a:pt x="61" y="245"/>
                  <a:pt x="65" y="212"/>
                  <a:pt x="89" y="189"/>
                </a:cubicBezTo>
                <a:cubicBezTo>
                  <a:pt x="111" y="167"/>
                  <a:pt x="158" y="143"/>
                  <a:pt x="190" y="148"/>
                </a:cubicBezTo>
                <a:cubicBezTo>
                  <a:pt x="199" y="149"/>
                  <a:pt x="207" y="136"/>
                  <a:pt x="197" y="132"/>
                </a:cubicBezTo>
                <a:cubicBezTo>
                  <a:pt x="134" y="104"/>
                  <a:pt x="0" y="180"/>
                  <a:pt x="46" y="257"/>
                </a:cubicBezTo>
                <a:cubicBezTo>
                  <a:pt x="67" y="291"/>
                  <a:pt x="119" y="292"/>
                  <a:pt x="154" y="291"/>
                </a:cubicBezTo>
                <a:cubicBezTo>
                  <a:pt x="183" y="291"/>
                  <a:pt x="212" y="287"/>
                  <a:pt x="240" y="282"/>
                </a:cubicBezTo>
                <a:cubicBezTo>
                  <a:pt x="299" y="344"/>
                  <a:pt x="398" y="338"/>
                  <a:pt x="460" y="283"/>
                </a:cubicBezTo>
                <a:cubicBezTo>
                  <a:pt x="477" y="268"/>
                  <a:pt x="489" y="249"/>
                  <a:pt x="496" y="228"/>
                </a:cubicBezTo>
                <a:cubicBezTo>
                  <a:pt x="554" y="215"/>
                  <a:pt x="619" y="195"/>
                  <a:pt x="661" y="154"/>
                </a:cubicBezTo>
                <a:cubicBezTo>
                  <a:pt x="703" y="113"/>
                  <a:pt x="652" y="69"/>
                  <a:pt x="612" y="61"/>
                </a:cubicBezTo>
                <a:moveTo>
                  <a:pt x="278" y="275"/>
                </a:moveTo>
                <a:cubicBezTo>
                  <a:pt x="287" y="273"/>
                  <a:pt x="296" y="271"/>
                  <a:pt x="304" y="269"/>
                </a:cubicBezTo>
                <a:cubicBezTo>
                  <a:pt x="356" y="258"/>
                  <a:pt x="408" y="248"/>
                  <a:pt x="460" y="236"/>
                </a:cubicBezTo>
                <a:cubicBezTo>
                  <a:pt x="454" y="246"/>
                  <a:pt x="447" y="255"/>
                  <a:pt x="439" y="262"/>
                </a:cubicBezTo>
                <a:cubicBezTo>
                  <a:pt x="394" y="306"/>
                  <a:pt x="327" y="307"/>
                  <a:pt x="278" y="275"/>
                </a:cubicBezTo>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 name="文本框 1"/>
          <p:cNvSpPr txBox="1"/>
          <p:nvPr>
            <p:custDataLst>
              <p:tags r:id="rId152"/>
            </p:custDataLst>
          </p:nvPr>
        </p:nvSpPr>
        <p:spPr>
          <a:xfrm>
            <a:off x="2855192" y="2194336"/>
            <a:ext cx="1261927" cy="707886"/>
          </a:xfrm>
          <a:prstGeom prst="rect">
            <a:avLst/>
          </a:prstGeom>
          <a:noFill/>
        </p:spPr>
        <p:txBody>
          <a:bodyPr wrap="square" lIns="90000" tIns="46800" rIns="90000" bIns="46800" rtlCol="0">
            <a:normAutofit/>
          </a:bodyPr>
          <a:lstStyle>
            <a:defPPr>
              <a:defRPr lang="zh-CN"/>
            </a:defPPr>
            <a:lvl1pPr>
              <a:defRPr sz="4000">
                <a:solidFill>
                  <a:schemeClr val="tx2"/>
                </a:solidFill>
                <a:latin typeface="+mn-ea"/>
              </a:defRPr>
            </a:lvl1pPr>
          </a:lstStyle>
          <a:p>
            <a:r>
              <a:rPr lang="zh-CN" altLang="en-US">
                <a:latin typeface="+mj-lt"/>
                <a:ea typeface="+mj-ea"/>
                <a:cs typeface="+mj-cs"/>
              </a:rPr>
              <a:t>目录</a:t>
            </a:r>
            <a:endParaRPr lang="zh-CN" altLang="en-US">
              <a:latin typeface="+mj-lt"/>
              <a:ea typeface="+mj-ea"/>
              <a:cs typeface="+mj-cs"/>
            </a:endParaRPr>
          </a:p>
        </p:txBody>
      </p:sp>
      <p:sp>
        <p:nvSpPr>
          <p:cNvPr id="3" name="文本框 2"/>
          <p:cNvSpPr txBox="1"/>
          <p:nvPr>
            <p:custDataLst>
              <p:tags r:id="rId153"/>
            </p:custDataLst>
          </p:nvPr>
        </p:nvSpPr>
        <p:spPr>
          <a:xfrm>
            <a:off x="7626532" y="2160179"/>
            <a:ext cx="2654236" cy="523220"/>
          </a:xfrm>
          <a:prstGeom prst="rect">
            <a:avLst/>
          </a:prstGeom>
          <a:noFill/>
        </p:spPr>
        <p:txBody>
          <a:bodyPr wrap="square" lIns="90000" tIns="46800" rIns="90000" bIns="46800" rtlCol="0">
            <a:normAutofit/>
          </a:bodyPr>
          <a:lstStyle>
            <a:defPPr>
              <a:defRPr lang="zh-CN"/>
            </a:defPPr>
            <a:lvl1pPr>
              <a:defRPr sz="2800" b="1">
                <a:solidFill>
                  <a:schemeClr val="tx2"/>
                </a:solidFill>
                <a:latin typeface="汉仪乐喵体W" panose="00020600040101010101" pitchFamily="18" charset="-122"/>
                <a:ea typeface="汉仪乐喵体W" panose="00020600040101010101" pitchFamily="18" charset="-122"/>
              </a:defRPr>
            </a:lvl1pPr>
          </a:lstStyle>
          <a:p>
            <a:r>
              <a:rPr lang="en-US" altLang="zh-CN">
                <a:latin typeface="+mn-lt"/>
                <a:ea typeface="+mn-ea"/>
              </a:rPr>
              <a:t>1.添加标题</a:t>
            </a:r>
            <a:endParaRPr lang="en-US" altLang="zh-CN">
              <a:latin typeface="+mn-lt"/>
              <a:ea typeface="+mn-ea"/>
            </a:endParaRPr>
          </a:p>
        </p:txBody>
      </p:sp>
      <p:sp>
        <p:nvSpPr>
          <p:cNvPr id="5" name="文本框 4"/>
          <p:cNvSpPr txBox="1"/>
          <p:nvPr>
            <p:custDataLst>
              <p:tags r:id="rId154"/>
            </p:custDataLst>
          </p:nvPr>
        </p:nvSpPr>
        <p:spPr>
          <a:xfrm>
            <a:off x="7606938" y="3242496"/>
            <a:ext cx="2654236" cy="523220"/>
          </a:xfrm>
          <a:prstGeom prst="rect">
            <a:avLst/>
          </a:prstGeom>
          <a:noFill/>
        </p:spPr>
        <p:txBody>
          <a:bodyPr wrap="square" lIns="90000" tIns="46800" rIns="90000" bIns="46800" rtlCol="0">
            <a:normAutofit/>
          </a:bodyPr>
          <a:lstStyle>
            <a:defPPr>
              <a:defRPr lang="zh-CN"/>
            </a:defPPr>
            <a:lvl1pPr>
              <a:defRPr sz="2800" b="1">
                <a:solidFill>
                  <a:schemeClr val="tx2"/>
                </a:solidFill>
                <a:latin typeface="汉仪乐喵体W" panose="00020600040101010101" pitchFamily="18" charset="-122"/>
                <a:ea typeface="汉仪乐喵体W" panose="00020600040101010101" pitchFamily="18" charset="-122"/>
              </a:defRPr>
            </a:lvl1pPr>
          </a:lstStyle>
          <a:p>
            <a:r>
              <a:rPr lang="en-US" altLang="zh-CN">
                <a:latin typeface="+mn-lt"/>
                <a:ea typeface="+mn-ea"/>
              </a:rPr>
              <a:t>2.添加标题</a:t>
            </a:r>
            <a:endParaRPr lang="en-US" altLang="zh-CN">
              <a:latin typeface="+mn-lt"/>
              <a:ea typeface="+mn-ea"/>
            </a:endParaRPr>
          </a:p>
        </p:txBody>
      </p:sp>
      <p:sp>
        <p:nvSpPr>
          <p:cNvPr id="43" name="文本框 42"/>
          <p:cNvSpPr txBox="1"/>
          <p:nvPr>
            <p:custDataLst>
              <p:tags r:id="rId155"/>
            </p:custDataLst>
          </p:nvPr>
        </p:nvSpPr>
        <p:spPr>
          <a:xfrm>
            <a:off x="7626532" y="4282984"/>
            <a:ext cx="2654236" cy="523220"/>
          </a:xfrm>
          <a:prstGeom prst="rect">
            <a:avLst/>
          </a:prstGeom>
          <a:noFill/>
        </p:spPr>
        <p:txBody>
          <a:bodyPr wrap="square" lIns="90000" tIns="46800" rIns="90000" bIns="46800" rtlCol="0">
            <a:normAutofit/>
          </a:bodyPr>
          <a:lstStyle>
            <a:defPPr>
              <a:defRPr lang="zh-CN"/>
            </a:defPPr>
            <a:lvl1pPr>
              <a:defRPr sz="2800" b="1">
                <a:solidFill>
                  <a:schemeClr val="tx2"/>
                </a:solidFill>
                <a:latin typeface="汉仪乐喵体W" panose="00020600040101010101" pitchFamily="18" charset="-122"/>
                <a:ea typeface="汉仪乐喵体W" panose="00020600040101010101" pitchFamily="18" charset="-122"/>
              </a:defRPr>
            </a:lvl1pPr>
          </a:lstStyle>
          <a:p>
            <a:r>
              <a:rPr lang="en-US" altLang="zh-CN">
                <a:latin typeface="+mn-lt"/>
                <a:ea typeface="+mn-ea"/>
              </a:rPr>
              <a:t>3.添加标题</a:t>
            </a:r>
            <a:endParaRPr lang="en-US" altLang="zh-CN">
              <a:latin typeface="+mn-lt"/>
              <a:ea typeface="+mn-ea"/>
            </a:endParaRPr>
          </a:p>
        </p:txBody>
      </p:sp>
      <p:sp>
        <p:nvSpPr>
          <p:cNvPr id="45" name="文本框 44"/>
          <p:cNvSpPr txBox="1"/>
          <p:nvPr>
            <p:custDataLst>
              <p:tags r:id="rId156"/>
            </p:custDataLst>
          </p:nvPr>
        </p:nvSpPr>
        <p:spPr>
          <a:xfrm>
            <a:off x="7630536" y="5350008"/>
            <a:ext cx="2654236" cy="523220"/>
          </a:xfrm>
          <a:prstGeom prst="rect">
            <a:avLst/>
          </a:prstGeom>
          <a:noFill/>
        </p:spPr>
        <p:txBody>
          <a:bodyPr wrap="square" lIns="90000" tIns="46800" rIns="90000" bIns="46800" rtlCol="0">
            <a:normAutofit/>
          </a:bodyPr>
          <a:lstStyle>
            <a:defPPr>
              <a:defRPr lang="zh-CN"/>
            </a:defPPr>
            <a:lvl1pPr>
              <a:defRPr sz="2800" b="1">
                <a:solidFill>
                  <a:schemeClr val="tx2"/>
                </a:solidFill>
                <a:latin typeface="汉仪乐喵体W" panose="00020600040101010101" pitchFamily="18" charset="-122"/>
                <a:ea typeface="汉仪乐喵体W" panose="00020600040101010101" pitchFamily="18" charset="-122"/>
              </a:defRPr>
            </a:lvl1pPr>
          </a:lstStyle>
          <a:p>
            <a:r>
              <a:rPr lang="en-US" altLang="zh-CN">
                <a:latin typeface="+mn-lt"/>
                <a:ea typeface="+mn-ea"/>
              </a:rPr>
              <a:t>4.添加标题</a:t>
            </a:r>
            <a:endParaRPr lang="en-US" altLang="zh-CN">
              <a:latin typeface="+mn-lt"/>
              <a:ea typeface="+mn-ea"/>
            </a:endParaRPr>
          </a:p>
        </p:txBody>
      </p:sp>
    </p:spTree>
    <p:custDataLst>
      <p:tags r:id="rId157"/>
    </p:custDataLst>
  </p:cSld>
  <p:clrMapOvr>
    <a:masterClrMapping/>
  </p:clrMapOvr>
  <mc:AlternateContent xmlns:mc="http://schemas.openxmlformats.org/markup-compatibility/2006">
    <mc:Choice xmlns:p14="http://schemas.microsoft.com/office/powerpoint/2010/main" Requires="p14">
      <p:transition spd="slow" p14:dur="900" advTm="2000">
        <p14:warp dir="in"/>
      </p:transition>
    </mc:Choice>
    <mc:Fallback>
      <p:transition spd="slow" advTm="2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Title and content layout (Text page)</a:t>
            </a:r>
            <a:endParaRPr lang="en-US" altLang="zh-CN">
              <a:sym typeface="+mn-lt"/>
            </a:endParaRPr>
          </a:p>
        </p:txBody>
      </p:sp>
      <p:sp>
        <p:nvSpPr>
          <p:cNvPr id="2" name="内容占位符 1"/>
          <p:cNvSpPr>
            <a:spLocks noGrp="1"/>
          </p:cNvSpPr>
          <p:nvPr>
            <p:ph idx="1"/>
            <p:custDataLst>
              <p:tags r:id="rId2"/>
            </p:custDataLst>
          </p:nvPr>
        </p:nvSpPr>
        <p:spPr/>
        <p:txBody>
          <a:bodyPr/>
          <a:lstStyle/>
          <a:p>
            <a:r>
              <a:rPr lang="en-US" altLang="zh-CN"/>
              <a:t>Lorem ipsum dolor sit amet, consectetur adipisicing elit.Lorem ipsum dolor sit amet, consectetur adipisicing elit.Lorem ipsum dolor sit amet, consectetur adipisicing elit.Lorem ipsum dolor sit amet, consectetur adipisicing elit.Lorem ipsum dolor sit amet, consectetur adipisicing elit</a:t>
            </a:r>
            <a:endParaRPr lang="en-US" altLang="zh-CN"/>
          </a:p>
          <a:p>
            <a:endParaRPr lang="en-US" altLang="zh-CN"/>
          </a:p>
          <a:p>
            <a:r>
              <a:rPr lang="en-US" altLang="zh-CN"/>
              <a:t>Supporting text here.</a:t>
            </a:r>
            <a:endParaRPr lang="en-US" altLang="zh-CN"/>
          </a:p>
          <a:p>
            <a:r>
              <a:rPr lang="en-US" altLang="zh-CN"/>
              <a:t>Lorem ipsum dolor sit amet, consectetur adipisicing elit.</a:t>
            </a:r>
            <a:endParaRPr lang="en-US" altLang="zh-CN"/>
          </a:p>
          <a:p>
            <a:r>
              <a:rPr lang="en-US" altLang="zh-CN"/>
              <a:t>Lorem ipsum dolor sit amet, consectetur adipisicing elit.</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custDataLst>
              <p:tags r:id="rId1"/>
            </p:custDataLst>
          </p:nvPr>
        </p:nvSpPr>
        <p:spPr/>
        <p:txBody>
          <a:bodyPr/>
          <a:lstStyle/>
          <a:p>
            <a:r>
              <a:rPr lang="zh-CN" altLang="en-US"/>
              <a:t>请输入章节标题</a:t>
            </a:r>
            <a:endParaRPr lang="zh-CN" altLang="en-US"/>
          </a:p>
        </p:txBody>
      </p:sp>
      <p:sp>
        <p:nvSpPr>
          <p:cNvPr id="20" name="文本占位符 19"/>
          <p:cNvSpPr>
            <a:spLocks noGrp="1"/>
          </p:cNvSpPr>
          <p:nvPr>
            <p:ph type="body" idx="1"/>
            <p:custDataLst>
              <p:tags r:id="rId2"/>
            </p:custDataLst>
          </p:nvPr>
        </p:nvSpPr>
        <p:spPr/>
        <p:txBody>
          <a:bodyPr/>
          <a:lstStyle/>
          <a:p>
            <a:r>
              <a:rPr lang="en-US" altLang="zh-CN"/>
              <a:t>PART 01</a:t>
            </a:r>
            <a:endParaRPr lang="en-US" altLang="zh-CN"/>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THANK YOU</a:t>
            </a:r>
            <a:endParaRPr lang="en-US" altLang="zh-CN"/>
          </a:p>
        </p:txBody>
      </p:sp>
      <p:sp>
        <p:nvSpPr>
          <p:cNvPr id="3" name="内容占位符 2"/>
          <p:cNvSpPr>
            <a:spLocks noGrp="1"/>
          </p:cNvSpPr>
          <p:nvPr>
            <p:ph sz="quarter" idx="13"/>
            <p:custDataLst>
              <p:tags r:id="rId2"/>
            </p:custDataLst>
          </p:nvPr>
        </p:nvSpPr>
        <p:spPr/>
        <p:txBody>
          <a:bodyPr>
            <a:normAutofit/>
          </a:bodyPr>
          <a:lstStyle/>
          <a:p>
            <a:r>
              <a:rPr lang="en-US" altLang="zh-CN">
                <a:solidFill>
                  <a:srgbClr val="013596"/>
                </a:solidFill>
              </a:rPr>
              <a:t>Speaker :wps powerpoint</a:t>
            </a:r>
            <a:endParaRPr lang="en-US" altLang="zh-CN">
              <a:solidFill>
                <a:srgbClr val="013596"/>
              </a:solidFill>
            </a:endParaRPr>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5081"/>
</p:tagLst>
</file>

<file path=ppt/tags/tag10.xml><?xml version="1.0" encoding="utf-8"?>
<p:tagLst xmlns:p="http://schemas.openxmlformats.org/presentationml/2006/main">
  <p:tag name="KSO_WM_TAG_VERSION" val="1.0"/>
  <p:tag name="KSO_WM_BEAUTIFY_FLAG" val="#wm#"/>
  <p:tag name="KSO_WM_UNIT_TYPE" val="i"/>
  <p:tag name="KSO_WM_UNIT_ID" val="custom20185081_6*i*41"/>
  <p:tag name="KSO_WM_TEMPLATE_CATEGORY" val="custom"/>
  <p:tag name="KSO_WM_TEMPLATE_INDEX" val="20185081"/>
  <p:tag name="KSO_WM_UNIT_INDEX" val="41"/>
</p:tagLst>
</file>

<file path=ppt/tags/tag100.xml><?xml version="1.0" encoding="utf-8"?>
<p:tagLst xmlns:p="http://schemas.openxmlformats.org/presentationml/2006/main">
  <p:tag name="KSO_WM_TAG_VERSION" val="1.0"/>
  <p:tag name="KSO_WM_BEAUTIFY_FLAG" val="#wm#"/>
  <p:tag name="KSO_WM_UNIT_TYPE" val="i"/>
  <p:tag name="KSO_WM_UNIT_ID" val="custom20185081_6*i*209"/>
  <p:tag name="KSO_WM_TEMPLATE_CATEGORY" val="custom"/>
  <p:tag name="KSO_WM_TEMPLATE_INDEX" val="20185081"/>
  <p:tag name="KSO_WM_UNIT_INDEX" val="209"/>
</p:tagLst>
</file>

<file path=ppt/tags/tag101.xml><?xml version="1.0" encoding="utf-8"?>
<p:tagLst xmlns:p="http://schemas.openxmlformats.org/presentationml/2006/main">
  <p:tag name="KSO_WM_TAG_VERSION" val="1.0"/>
  <p:tag name="KSO_WM_BEAUTIFY_FLAG" val="#wm#"/>
  <p:tag name="KSO_WM_UNIT_TYPE" val="i"/>
  <p:tag name="KSO_WM_UNIT_ID" val="custom20185081_6*i*210"/>
  <p:tag name="KSO_WM_TEMPLATE_CATEGORY" val="custom"/>
  <p:tag name="KSO_WM_TEMPLATE_INDEX" val="20185081"/>
  <p:tag name="KSO_WM_UNIT_INDEX" val="210"/>
</p:tagLst>
</file>

<file path=ppt/tags/tag102.xml><?xml version="1.0" encoding="utf-8"?>
<p:tagLst xmlns:p="http://schemas.openxmlformats.org/presentationml/2006/main">
  <p:tag name="KSO_WM_TAG_VERSION" val="1.0"/>
  <p:tag name="KSO_WM_BEAUTIFY_FLAG" val="#wm#"/>
  <p:tag name="KSO_WM_UNIT_TYPE" val="i"/>
  <p:tag name="KSO_WM_UNIT_ID" val="custom20185081_6*i*211"/>
  <p:tag name="KSO_WM_TEMPLATE_CATEGORY" val="custom"/>
  <p:tag name="KSO_WM_TEMPLATE_INDEX" val="20185081"/>
  <p:tag name="KSO_WM_UNIT_INDEX" val="211"/>
</p:tagLst>
</file>

<file path=ppt/tags/tag103.xml><?xml version="1.0" encoding="utf-8"?>
<p:tagLst xmlns:p="http://schemas.openxmlformats.org/presentationml/2006/main">
  <p:tag name="KSO_WM_TAG_VERSION" val="1.0"/>
  <p:tag name="KSO_WM_BEAUTIFY_FLAG" val="#wm#"/>
  <p:tag name="KSO_WM_UNIT_TYPE" val="i"/>
  <p:tag name="KSO_WM_UNIT_ID" val="custom20185081_6*i*212"/>
  <p:tag name="KSO_WM_TEMPLATE_CATEGORY" val="custom"/>
  <p:tag name="KSO_WM_TEMPLATE_INDEX" val="20185081"/>
  <p:tag name="KSO_WM_UNIT_INDEX" val="212"/>
</p:tagLst>
</file>

<file path=ppt/tags/tag104.xml><?xml version="1.0" encoding="utf-8"?>
<p:tagLst xmlns:p="http://schemas.openxmlformats.org/presentationml/2006/main">
  <p:tag name="KSO_WM_TAG_VERSION" val="1.0"/>
  <p:tag name="KSO_WM_BEAUTIFY_FLAG" val="#wm#"/>
  <p:tag name="KSO_WM_UNIT_TYPE" val="i"/>
  <p:tag name="KSO_WM_UNIT_ID" val="custom20185081_6*i*213"/>
  <p:tag name="KSO_WM_TEMPLATE_CATEGORY" val="custom"/>
  <p:tag name="KSO_WM_TEMPLATE_INDEX" val="20185081"/>
  <p:tag name="KSO_WM_UNIT_INDEX" val="213"/>
</p:tagLst>
</file>

<file path=ppt/tags/tag105.xml><?xml version="1.0" encoding="utf-8"?>
<p:tagLst xmlns:p="http://schemas.openxmlformats.org/presentationml/2006/main">
  <p:tag name="KSO_WM_TAG_VERSION" val="1.0"/>
  <p:tag name="KSO_WM_BEAUTIFY_FLAG" val="#wm#"/>
  <p:tag name="KSO_WM_UNIT_TYPE" val="i"/>
  <p:tag name="KSO_WM_UNIT_ID" val="custom20185081_6*i*214"/>
  <p:tag name="KSO_WM_TEMPLATE_CATEGORY" val="custom"/>
  <p:tag name="KSO_WM_TEMPLATE_INDEX" val="20185081"/>
  <p:tag name="KSO_WM_UNIT_INDEX" val="214"/>
</p:tagLst>
</file>

<file path=ppt/tags/tag106.xml><?xml version="1.0" encoding="utf-8"?>
<p:tagLst xmlns:p="http://schemas.openxmlformats.org/presentationml/2006/main">
  <p:tag name="KSO_WM_TAG_VERSION" val="1.0"/>
  <p:tag name="KSO_WM_BEAUTIFY_FLAG" val="#wm#"/>
  <p:tag name="KSO_WM_UNIT_TYPE" val="i"/>
  <p:tag name="KSO_WM_UNIT_ID" val="custom20185081_6*i*215"/>
  <p:tag name="KSO_WM_TEMPLATE_CATEGORY" val="custom"/>
  <p:tag name="KSO_WM_TEMPLATE_INDEX" val="20185081"/>
  <p:tag name="KSO_WM_UNIT_INDEX" val="215"/>
</p:tagLst>
</file>

<file path=ppt/tags/tag107.xml><?xml version="1.0" encoding="utf-8"?>
<p:tagLst xmlns:p="http://schemas.openxmlformats.org/presentationml/2006/main">
  <p:tag name="KSO_WM_TAG_VERSION" val="1.0"/>
  <p:tag name="KSO_WM_BEAUTIFY_FLAG" val="#wm#"/>
  <p:tag name="KSO_WM_UNIT_TYPE" val="i"/>
  <p:tag name="KSO_WM_UNIT_ID" val="custom20185081_6*i*216"/>
  <p:tag name="KSO_WM_TEMPLATE_CATEGORY" val="custom"/>
  <p:tag name="KSO_WM_TEMPLATE_INDEX" val="20185081"/>
  <p:tag name="KSO_WM_UNIT_INDEX" val="216"/>
</p:tagLst>
</file>

<file path=ppt/tags/tag108.xml><?xml version="1.0" encoding="utf-8"?>
<p:tagLst xmlns:p="http://schemas.openxmlformats.org/presentationml/2006/main">
  <p:tag name="KSO_WM_TAG_VERSION" val="1.0"/>
  <p:tag name="KSO_WM_BEAUTIFY_FLAG" val="#wm#"/>
  <p:tag name="KSO_WM_UNIT_TYPE" val="i"/>
  <p:tag name="KSO_WM_UNIT_ID" val="custom20185081_6*i*217"/>
  <p:tag name="KSO_WM_TEMPLATE_CATEGORY" val="custom"/>
  <p:tag name="KSO_WM_TEMPLATE_INDEX" val="20185081"/>
  <p:tag name="KSO_WM_UNIT_INDEX" val="217"/>
</p:tagLst>
</file>

<file path=ppt/tags/tag109.xml><?xml version="1.0" encoding="utf-8"?>
<p:tagLst xmlns:p="http://schemas.openxmlformats.org/presentationml/2006/main">
  <p:tag name="KSO_WM_TAG_VERSION" val="1.0"/>
  <p:tag name="KSO_WM_BEAUTIFY_FLAG" val="#wm#"/>
  <p:tag name="KSO_WM_UNIT_TYPE" val="i"/>
  <p:tag name="KSO_WM_UNIT_ID" val="custom20185081_6*i*218"/>
  <p:tag name="KSO_WM_TEMPLATE_CATEGORY" val="custom"/>
  <p:tag name="KSO_WM_TEMPLATE_INDEX" val="20185081"/>
  <p:tag name="KSO_WM_UNIT_INDEX" val="218"/>
</p:tagLst>
</file>

<file path=ppt/tags/tag11.xml><?xml version="1.0" encoding="utf-8"?>
<p:tagLst xmlns:p="http://schemas.openxmlformats.org/presentationml/2006/main">
  <p:tag name="KSO_WM_TAG_VERSION" val="1.0"/>
  <p:tag name="KSO_WM_BEAUTIFY_FLAG" val="#wm#"/>
  <p:tag name="KSO_WM_UNIT_TYPE" val="i"/>
  <p:tag name="KSO_WM_UNIT_ID" val="custom20185081_6*i*42"/>
  <p:tag name="KSO_WM_TEMPLATE_CATEGORY" val="custom"/>
  <p:tag name="KSO_WM_TEMPLATE_INDEX" val="20185081"/>
  <p:tag name="KSO_WM_UNIT_INDEX" val="42"/>
</p:tagLst>
</file>

<file path=ppt/tags/tag110.xml><?xml version="1.0" encoding="utf-8"?>
<p:tagLst xmlns:p="http://schemas.openxmlformats.org/presentationml/2006/main">
  <p:tag name="KSO_WM_TAG_VERSION" val="1.0"/>
  <p:tag name="KSO_WM_BEAUTIFY_FLAG" val="#wm#"/>
  <p:tag name="KSO_WM_UNIT_TYPE" val="i"/>
  <p:tag name="KSO_WM_UNIT_ID" val="custom20185081_6*i*219"/>
  <p:tag name="KSO_WM_TEMPLATE_CATEGORY" val="custom"/>
  <p:tag name="KSO_WM_TEMPLATE_INDEX" val="20185081"/>
  <p:tag name="KSO_WM_UNIT_INDEX" val="219"/>
</p:tagLst>
</file>

<file path=ppt/tags/tag111.xml><?xml version="1.0" encoding="utf-8"?>
<p:tagLst xmlns:p="http://schemas.openxmlformats.org/presentationml/2006/main">
  <p:tag name="KSO_WM_TAG_VERSION" val="1.0"/>
  <p:tag name="KSO_WM_BEAUTIFY_FLAG" val="#wm#"/>
  <p:tag name="KSO_WM_UNIT_TYPE" val="i"/>
  <p:tag name="KSO_WM_UNIT_ID" val="custom20185081_6*i*220"/>
  <p:tag name="KSO_WM_TEMPLATE_CATEGORY" val="custom"/>
  <p:tag name="KSO_WM_TEMPLATE_INDEX" val="20185081"/>
  <p:tag name="KSO_WM_UNIT_INDEX" val="220"/>
</p:tagLst>
</file>

<file path=ppt/tags/tag112.xml><?xml version="1.0" encoding="utf-8"?>
<p:tagLst xmlns:p="http://schemas.openxmlformats.org/presentationml/2006/main">
  <p:tag name="KSO_WM_TAG_VERSION" val="1.0"/>
  <p:tag name="KSO_WM_BEAUTIFY_FLAG" val="#wm#"/>
  <p:tag name="KSO_WM_UNIT_TYPE" val="i"/>
  <p:tag name="KSO_WM_UNIT_ID" val="custom20185081_6*i*221"/>
  <p:tag name="KSO_WM_TEMPLATE_CATEGORY" val="custom"/>
  <p:tag name="KSO_WM_TEMPLATE_INDEX" val="20185081"/>
  <p:tag name="KSO_WM_UNIT_INDEX" val="221"/>
</p:tagLst>
</file>

<file path=ppt/tags/tag113.xml><?xml version="1.0" encoding="utf-8"?>
<p:tagLst xmlns:p="http://schemas.openxmlformats.org/presentationml/2006/main">
  <p:tag name="KSO_WM_TAG_VERSION" val="1.0"/>
  <p:tag name="KSO_WM_BEAUTIFY_FLAG" val="#wm#"/>
  <p:tag name="KSO_WM_UNIT_TYPE" val="i"/>
  <p:tag name="KSO_WM_UNIT_ID" val="custom20185081_6*i*222"/>
  <p:tag name="KSO_WM_TEMPLATE_CATEGORY" val="custom"/>
  <p:tag name="KSO_WM_TEMPLATE_INDEX" val="20185081"/>
  <p:tag name="KSO_WM_UNIT_INDEX" val="222"/>
</p:tagLst>
</file>

<file path=ppt/tags/tag114.xml><?xml version="1.0" encoding="utf-8"?>
<p:tagLst xmlns:p="http://schemas.openxmlformats.org/presentationml/2006/main">
  <p:tag name="KSO_WM_TAG_VERSION" val="1.0"/>
  <p:tag name="KSO_WM_BEAUTIFY_FLAG" val="#wm#"/>
  <p:tag name="KSO_WM_UNIT_TYPE" val="i"/>
  <p:tag name="KSO_WM_UNIT_ID" val="custom20185081_6*i*223"/>
  <p:tag name="KSO_WM_TEMPLATE_CATEGORY" val="custom"/>
  <p:tag name="KSO_WM_TEMPLATE_INDEX" val="20185081"/>
  <p:tag name="KSO_WM_UNIT_INDEX" val="223"/>
</p:tagLst>
</file>

<file path=ppt/tags/tag115.xml><?xml version="1.0" encoding="utf-8"?>
<p:tagLst xmlns:p="http://schemas.openxmlformats.org/presentationml/2006/main">
  <p:tag name="KSO_WM_TAG_VERSION" val="1.0"/>
  <p:tag name="KSO_WM_BEAUTIFY_FLAG" val="#wm#"/>
  <p:tag name="KSO_WM_UNIT_TYPE" val="i"/>
  <p:tag name="KSO_WM_UNIT_ID" val="custom20185081_6*i*224"/>
  <p:tag name="KSO_WM_TEMPLATE_CATEGORY" val="custom"/>
  <p:tag name="KSO_WM_TEMPLATE_INDEX" val="20185081"/>
  <p:tag name="KSO_WM_UNIT_INDEX" val="224"/>
</p:tagLst>
</file>

<file path=ppt/tags/tag116.xml><?xml version="1.0" encoding="utf-8"?>
<p:tagLst xmlns:p="http://schemas.openxmlformats.org/presentationml/2006/main">
  <p:tag name="KSO_WM_TAG_VERSION" val="1.0"/>
  <p:tag name="KSO_WM_BEAUTIFY_FLAG" val="#wm#"/>
  <p:tag name="KSO_WM_UNIT_TYPE" val="i"/>
  <p:tag name="KSO_WM_UNIT_ID" val="custom20185081_6*i*225"/>
  <p:tag name="KSO_WM_TEMPLATE_CATEGORY" val="custom"/>
  <p:tag name="KSO_WM_TEMPLATE_INDEX" val="20185081"/>
  <p:tag name="KSO_WM_UNIT_INDEX" val="225"/>
</p:tagLst>
</file>

<file path=ppt/tags/tag117.xml><?xml version="1.0" encoding="utf-8"?>
<p:tagLst xmlns:p="http://schemas.openxmlformats.org/presentationml/2006/main">
  <p:tag name="KSO_WM_TAG_VERSION" val="1.0"/>
  <p:tag name="KSO_WM_BEAUTIFY_FLAG" val="#wm#"/>
  <p:tag name="KSO_WM_UNIT_TYPE" val="i"/>
  <p:tag name="KSO_WM_UNIT_ID" val="custom20185081_6*i*226"/>
  <p:tag name="KSO_WM_TEMPLATE_CATEGORY" val="custom"/>
  <p:tag name="KSO_WM_TEMPLATE_INDEX" val="20185081"/>
  <p:tag name="KSO_WM_UNIT_INDEX" val="226"/>
</p:tagLst>
</file>

<file path=ppt/tags/tag118.xml><?xml version="1.0" encoding="utf-8"?>
<p:tagLst xmlns:p="http://schemas.openxmlformats.org/presentationml/2006/main">
  <p:tag name="KSO_WM_TAG_VERSION" val="1.0"/>
  <p:tag name="KSO_WM_BEAUTIFY_FLAG" val="#wm#"/>
  <p:tag name="KSO_WM_UNIT_TYPE" val="i"/>
  <p:tag name="KSO_WM_UNIT_ID" val="custom20185081_6*i*227"/>
  <p:tag name="KSO_WM_TEMPLATE_CATEGORY" val="custom"/>
  <p:tag name="KSO_WM_TEMPLATE_INDEX" val="20185081"/>
  <p:tag name="KSO_WM_UNIT_INDEX" val="227"/>
</p:tagLst>
</file>

<file path=ppt/tags/tag119.xml><?xml version="1.0" encoding="utf-8"?>
<p:tagLst xmlns:p="http://schemas.openxmlformats.org/presentationml/2006/main">
  <p:tag name="KSO_WM_TAG_VERSION" val="1.0"/>
  <p:tag name="KSO_WM_BEAUTIFY_FLAG" val="#wm#"/>
  <p:tag name="KSO_WM_UNIT_TYPE" val="i"/>
  <p:tag name="KSO_WM_UNIT_ID" val="custom20185081_6*i*228"/>
  <p:tag name="KSO_WM_TEMPLATE_CATEGORY" val="custom"/>
  <p:tag name="KSO_WM_TEMPLATE_INDEX" val="20185081"/>
  <p:tag name="KSO_WM_UNIT_INDEX" val="228"/>
</p:tagLst>
</file>

<file path=ppt/tags/tag12.xml><?xml version="1.0" encoding="utf-8"?>
<p:tagLst xmlns:p="http://schemas.openxmlformats.org/presentationml/2006/main">
  <p:tag name="KSO_WM_TAG_VERSION" val="1.0"/>
  <p:tag name="KSO_WM_BEAUTIFY_FLAG" val="#wm#"/>
  <p:tag name="KSO_WM_UNIT_TYPE" val="i"/>
  <p:tag name="KSO_WM_UNIT_ID" val="custom20185081_6*i*43"/>
  <p:tag name="KSO_WM_TEMPLATE_CATEGORY" val="custom"/>
  <p:tag name="KSO_WM_TEMPLATE_INDEX" val="20185081"/>
  <p:tag name="KSO_WM_UNIT_INDEX" val="43"/>
</p:tagLst>
</file>

<file path=ppt/tags/tag120.xml><?xml version="1.0" encoding="utf-8"?>
<p:tagLst xmlns:p="http://schemas.openxmlformats.org/presentationml/2006/main">
  <p:tag name="KSO_WM_TAG_VERSION" val="1.0"/>
  <p:tag name="KSO_WM_BEAUTIFY_FLAG" val="#wm#"/>
  <p:tag name="KSO_WM_UNIT_TYPE" val="i"/>
  <p:tag name="KSO_WM_UNIT_ID" val="custom20185081_6*i*229"/>
  <p:tag name="KSO_WM_TEMPLATE_CATEGORY" val="custom"/>
  <p:tag name="KSO_WM_TEMPLATE_INDEX" val="20185081"/>
  <p:tag name="KSO_WM_UNIT_INDEX" val="229"/>
</p:tagLst>
</file>

<file path=ppt/tags/tag121.xml><?xml version="1.0" encoding="utf-8"?>
<p:tagLst xmlns:p="http://schemas.openxmlformats.org/presentationml/2006/main">
  <p:tag name="KSO_WM_TAG_VERSION" val="1.0"/>
  <p:tag name="KSO_WM_BEAUTIFY_FLAG" val="#wm#"/>
  <p:tag name="KSO_WM_UNIT_TYPE" val="i"/>
  <p:tag name="KSO_WM_UNIT_ID" val="custom20185081_6*i*230"/>
  <p:tag name="KSO_WM_TEMPLATE_CATEGORY" val="custom"/>
  <p:tag name="KSO_WM_TEMPLATE_INDEX" val="20185081"/>
  <p:tag name="KSO_WM_UNIT_INDEX" val="230"/>
</p:tagLst>
</file>

<file path=ppt/tags/tag122.xml><?xml version="1.0" encoding="utf-8"?>
<p:tagLst xmlns:p="http://schemas.openxmlformats.org/presentationml/2006/main">
  <p:tag name="KSO_WM_TAG_VERSION" val="1.0"/>
  <p:tag name="KSO_WM_BEAUTIFY_FLAG" val="#wm#"/>
  <p:tag name="KSO_WM_UNIT_TYPE" val="i"/>
  <p:tag name="KSO_WM_UNIT_ID" val="custom20185081_6*i*231"/>
  <p:tag name="KSO_WM_TEMPLATE_CATEGORY" val="custom"/>
  <p:tag name="KSO_WM_TEMPLATE_INDEX" val="20185081"/>
  <p:tag name="KSO_WM_UNIT_INDEX" val="231"/>
</p:tagLst>
</file>

<file path=ppt/tags/tag123.xml><?xml version="1.0" encoding="utf-8"?>
<p:tagLst xmlns:p="http://schemas.openxmlformats.org/presentationml/2006/main">
  <p:tag name="KSO_WM_TAG_VERSION" val="1.0"/>
  <p:tag name="KSO_WM_BEAUTIFY_FLAG" val="#wm#"/>
  <p:tag name="KSO_WM_UNIT_TYPE" val="i"/>
  <p:tag name="KSO_WM_UNIT_ID" val="custom20185081_6*i*232"/>
  <p:tag name="KSO_WM_TEMPLATE_CATEGORY" val="custom"/>
  <p:tag name="KSO_WM_TEMPLATE_INDEX" val="20185081"/>
  <p:tag name="KSO_WM_UNIT_INDEX" val="232"/>
</p:tagLst>
</file>

<file path=ppt/tags/tag124.xml><?xml version="1.0" encoding="utf-8"?>
<p:tagLst xmlns:p="http://schemas.openxmlformats.org/presentationml/2006/main">
  <p:tag name="KSO_WM_TAG_VERSION" val="1.0"/>
  <p:tag name="KSO_WM_BEAUTIFY_FLAG" val="#wm#"/>
  <p:tag name="KSO_WM_UNIT_TYPE" val="i"/>
  <p:tag name="KSO_WM_UNIT_ID" val="custom20185081_6*i*233"/>
  <p:tag name="KSO_WM_TEMPLATE_CATEGORY" val="custom"/>
  <p:tag name="KSO_WM_TEMPLATE_INDEX" val="20185081"/>
  <p:tag name="KSO_WM_UNIT_INDEX" val="233"/>
</p:tagLst>
</file>

<file path=ppt/tags/tag125.xml><?xml version="1.0" encoding="utf-8"?>
<p:tagLst xmlns:p="http://schemas.openxmlformats.org/presentationml/2006/main">
  <p:tag name="KSO_WM_TAG_VERSION" val="1.0"/>
  <p:tag name="KSO_WM_BEAUTIFY_FLAG" val="#wm#"/>
  <p:tag name="KSO_WM_UNIT_TYPE" val="i"/>
  <p:tag name="KSO_WM_UNIT_ID" val="custom20185081_6*i*234"/>
  <p:tag name="KSO_WM_TEMPLATE_CATEGORY" val="custom"/>
  <p:tag name="KSO_WM_TEMPLATE_INDEX" val="20185081"/>
  <p:tag name="KSO_WM_UNIT_INDEX" val="234"/>
</p:tagLst>
</file>

<file path=ppt/tags/tag126.xml><?xml version="1.0" encoding="utf-8"?>
<p:tagLst xmlns:p="http://schemas.openxmlformats.org/presentationml/2006/main">
  <p:tag name="KSO_WM_TEMPLATE_CATEGORY" val="custom"/>
  <p:tag name="KSO_WM_TEMPLATE_INDEX" val="20185081"/>
  <p:tag name="KSO_WM_UNIT_TYPE" val="l_h_i"/>
  <p:tag name="KSO_WM_UNIT_INDEX" val="1_1_1"/>
  <p:tag name="KSO_WM_UNIT_ID" val="custom20185081_6*l_h_i*1_1_1"/>
  <p:tag name="KSO_WM_UNIT_LAYERLEVEL" val="1_1_1"/>
  <p:tag name="KSO_WM_BEAUTIFY_FLAG" val="#wm#"/>
  <p:tag name="KSO_WM_TAG_VERSION" val="1.0"/>
  <p:tag name="KSO_WM_DIAGRAM_GROUP_CODE" val="l1-1"/>
</p:tagLst>
</file>

<file path=ppt/tags/tag127.xml><?xml version="1.0" encoding="utf-8"?>
<p:tagLst xmlns:p="http://schemas.openxmlformats.org/presentationml/2006/main">
  <p:tag name="KSO_WM_TEMPLATE_CATEGORY" val="custom"/>
  <p:tag name="KSO_WM_TEMPLATE_INDEX" val="20185081"/>
  <p:tag name="KSO_WM_UNIT_TYPE" val="l_h_i"/>
  <p:tag name="KSO_WM_UNIT_INDEX" val="1_1_2"/>
  <p:tag name="KSO_WM_UNIT_ID" val="custom20185081_6*l_h_i*1_1_2"/>
  <p:tag name="KSO_WM_UNIT_LAYERLEVEL" val="1_1_1"/>
  <p:tag name="KSO_WM_BEAUTIFY_FLAG" val="#wm#"/>
  <p:tag name="KSO_WM_TAG_VERSION" val="1.0"/>
  <p:tag name="KSO_WM_DIAGRAM_GROUP_CODE" val="l1-1"/>
</p:tagLst>
</file>

<file path=ppt/tags/tag128.xml><?xml version="1.0" encoding="utf-8"?>
<p:tagLst xmlns:p="http://schemas.openxmlformats.org/presentationml/2006/main">
  <p:tag name="KSO_WM_TAG_VERSION" val="1.0"/>
  <p:tag name="KSO_WM_BEAUTIFY_FLAG" val="#wm#"/>
  <p:tag name="KSO_WM_UNIT_TYPE" val="i"/>
  <p:tag name="KSO_WM_UNIT_ID" val="custom20185081_6*i*237"/>
  <p:tag name="KSO_WM_TEMPLATE_CATEGORY" val="custom"/>
  <p:tag name="KSO_WM_TEMPLATE_INDEX" val="20185081"/>
  <p:tag name="KSO_WM_UNIT_INDEX" val="237"/>
</p:tagLst>
</file>

<file path=ppt/tags/tag129.xml><?xml version="1.0" encoding="utf-8"?>
<p:tagLst xmlns:p="http://schemas.openxmlformats.org/presentationml/2006/main">
  <p:tag name="KSO_WM_TEMPLATE_CATEGORY" val="custom"/>
  <p:tag name="KSO_WM_TEMPLATE_INDEX" val="20185081"/>
  <p:tag name="KSO_WM_UNIT_TYPE" val="l_h_i"/>
  <p:tag name="KSO_WM_UNIT_INDEX" val="1_1_3"/>
  <p:tag name="KSO_WM_UNIT_ID" val="custom20185081_6*l_h_i*1_1_3"/>
  <p:tag name="KSO_WM_UNIT_LAYERLEVEL" val="1_1_1"/>
  <p:tag name="KSO_WM_BEAUTIFY_FLAG" val="#wm#"/>
  <p:tag name="KSO_WM_TAG_VERSION" val="1.0"/>
  <p:tag name="KSO_WM_DIAGRAM_GROUP_CODE" val="l1-1"/>
</p:tagLst>
</file>

<file path=ppt/tags/tag13.xml><?xml version="1.0" encoding="utf-8"?>
<p:tagLst xmlns:p="http://schemas.openxmlformats.org/presentationml/2006/main">
  <p:tag name="KSO_WM_TAG_VERSION" val="1.0"/>
  <p:tag name="KSO_WM_BEAUTIFY_FLAG" val="#wm#"/>
  <p:tag name="KSO_WM_UNIT_TYPE" val="i"/>
  <p:tag name="KSO_WM_UNIT_ID" val="custom20185081_6*i*44"/>
  <p:tag name="KSO_WM_TEMPLATE_CATEGORY" val="custom"/>
  <p:tag name="KSO_WM_TEMPLATE_INDEX" val="20185081"/>
  <p:tag name="KSO_WM_UNIT_INDEX" val="44"/>
</p:tagLst>
</file>

<file path=ppt/tags/tag130.xml><?xml version="1.0" encoding="utf-8"?>
<p:tagLst xmlns:p="http://schemas.openxmlformats.org/presentationml/2006/main">
  <p:tag name="KSO_WM_TEMPLATE_CATEGORY" val="custom"/>
  <p:tag name="KSO_WM_TEMPLATE_INDEX" val="20185081"/>
  <p:tag name="KSO_WM_UNIT_TYPE" val="l_h_i"/>
  <p:tag name="KSO_WM_UNIT_INDEX" val="1_1_4"/>
  <p:tag name="KSO_WM_UNIT_ID" val="custom20185081_6*l_h_i*1_1_4"/>
  <p:tag name="KSO_WM_UNIT_LAYERLEVEL" val="1_1_1"/>
  <p:tag name="KSO_WM_BEAUTIFY_FLAG" val="#wm#"/>
  <p:tag name="KSO_WM_TAG_VERSION" val="1.0"/>
  <p:tag name="KSO_WM_DIAGRAM_GROUP_CODE" val="l1-1"/>
</p:tagLst>
</file>

<file path=ppt/tags/tag131.xml><?xml version="1.0" encoding="utf-8"?>
<p:tagLst xmlns:p="http://schemas.openxmlformats.org/presentationml/2006/main">
  <p:tag name="KSO_WM_TEMPLATE_CATEGORY" val="custom"/>
  <p:tag name="KSO_WM_TEMPLATE_INDEX" val="20185081"/>
  <p:tag name="KSO_WM_UNIT_TYPE" val="l_h_i"/>
  <p:tag name="KSO_WM_UNIT_INDEX" val="1_1_5"/>
  <p:tag name="KSO_WM_UNIT_ID" val="custom20185081_6*l_h_i*1_1_5"/>
  <p:tag name="KSO_WM_UNIT_LAYERLEVEL" val="1_1_1"/>
  <p:tag name="KSO_WM_BEAUTIFY_FLAG" val="#wm#"/>
  <p:tag name="KSO_WM_TAG_VERSION" val="1.0"/>
  <p:tag name="KSO_WM_DIAGRAM_GROUP_CODE" val="l1-1"/>
</p:tagLst>
</file>

<file path=ppt/tags/tag132.xml><?xml version="1.0" encoding="utf-8"?>
<p:tagLst xmlns:p="http://schemas.openxmlformats.org/presentationml/2006/main">
  <p:tag name="KSO_WM_TEMPLATE_CATEGORY" val="custom"/>
  <p:tag name="KSO_WM_TEMPLATE_INDEX" val="20185081"/>
  <p:tag name="KSO_WM_UNIT_TYPE" val="l_h_i"/>
  <p:tag name="KSO_WM_UNIT_INDEX" val="1_1_6"/>
  <p:tag name="KSO_WM_UNIT_ID" val="custom20185081_6*l_h_i*1_1_6"/>
  <p:tag name="KSO_WM_UNIT_LAYERLEVEL" val="1_1_1"/>
  <p:tag name="KSO_WM_BEAUTIFY_FLAG" val="#wm#"/>
  <p:tag name="KSO_WM_TAG_VERSION" val="1.0"/>
  <p:tag name="KSO_WM_DIAGRAM_GROUP_CODE" val="l1-1"/>
</p:tagLst>
</file>

<file path=ppt/tags/tag133.xml><?xml version="1.0" encoding="utf-8"?>
<p:tagLst xmlns:p="http://schemas.openxmlformats.org/presentationml/2006/main">
  <p:tag name="KSO_WM_TEMPLATE_CATEGORY" val="custom"/>
  <p:tag name="KSO_WM_TEMPLATE_INDEX" val="20185081"/>
  <p:tag name="KSO_WM_UNIT_TYPE" val="l_h_i"/>
  <p:tag name="KSO_WM_UNIT_INDEX" val="1_1_7"/>
  <p:tag name="KSO_WM_UNIT_ID" val="custom20185081_6*l_h_i*1_1_7"/>
  <p:tag name="KSO_WM_UNIT_LAYERLEVEL" val="1_1_1"/>
  <p:tag name="KSO_WM_BEAUTIFY_FLAG" val="#wm#"/>
  <p:tag name="KSO_WM_TAG_VERSION" val="1.0"/>
  <p:tag name="KSO_WM_DIAGRAM_GROUP_CODE" val="l1-1"/>
</p:tagLst>
</file>

<file path=ppt/tags/tag134.xml><?xml version="1.0" encoding="utf-8"?>
<p:tagLst xmlns:p="http://schemas.openxmlformats.org/presentationml/2006/main">
  <p:tag name="KSO_WM_TEMPLATE_CATEGORY" val="custom"/>
  <p:tag name="KSO_WM_TEMPLATE_INDEX" val="20185081"/>
  <p:tag name="KSO_WM_UNIT_TYPE" val="l_h_i"/>
  <p:tag name="KSO_WM_UNIT_INDEX" val="1_1_8"/>
  <p:tag name="KSO_WM_UNIT_ID" val="custom20185081_6*l_h_i*1_1_8"/>
  <p:tag name="KSO_WM_UNIT_LAYERLEVEL" val="1_1_1"/>
  <p:tag name="KSO_WM_BEAUTIFY_FLAG" val="#wm#"/>
  <p:tag name="KSO_WM_TAG_VERSION" val="1.0"/>
  <p:tag name="KSO_WM_DIAGRAM_GROUP_CODE" val="l1-1"/>
</p:tagLst>
</file>

<file path=ppt/tags/tag135.xml><?xml version="1.0" encoding="utf-8"?>
<p:tagLst xmlns:p="http://schemas.openxmlformats.org/presentationml/2006/main">
  <p:tag name="KSO_WM_TEMPLATE_CATEGORY" val="custom"/>
  <p:tag name="KSO_WM_TEMPLATE_INDEX" val="20185081"/>
  <p:tag name="KSO_WM_UNIT_TYPE" val="l_h_i"/>
  <p:tag name="KSO_WM_UNIT_INDEX" val="1_1_9"/>
  <p:tag name="KSO_WM_UNIT_ID" val="custom20185081_6*l_h_i*1_1_9"/>
  <p:tag name="KSO_WM_UNIT_LAYERLEVEL" val="1_1_1"/>
  <p:tag name="KSO_WM_BEAUTIFY_FLAG" val="#wm#"/>
  <p:tag name="KSO_WM_TAG_VERSION" val="1.0"/>
  <p:tag name="KSO_WM_DIAGRAM_GROUP_CODE" val="l1-1"/>
</p:tagLst>
</file>

<file path=ppt/tags/tag136.xml><?xml version="1.0" encoding="utf-8"?>
<p:tagLst xmlns:p="http://schemas.openxmlformats.org/presentationml/2006/main">
  <p:tag name="KSO_WM_TEMPLATE_CATEGORY" val="custom"/>
  <p:tag name="KSO_WM_TEMPLATE_INDEX" val="20185081"/>
  <p:tag name="KSO_WM_UNIT_TYPE" val="l_h_i"/>
  <p:tag name="KSO_WM_UNIT_INDEX" val="1_2_1"/>
  <p:tag name="KSO_WM_UNIT_ID" val="custom20185081_6*l_h_i*1_2_1"/>
  <p:tag name="KSO_WM_UNIT_LAYERLEVEL" val="1_1_1"/>
  <p:tag name="KSO_WM_BEAUTIFY_FLAG" val="#wm#"/>
  <p:tag name="KSO_WM_TAG_VERSION" val="1.0"/>
  <p:tag name="KSO_WM_DIAGRAM_GROUP_CODE" val="l1-1"/>
</p:tagLst>
</file>

<file path=ppt/tags/tag137.xml><?xml version="1.0" encoding="utf-8"?>
<p:tagLst xmlns:p="http://schemas.openxmlformats.org/presentationml/2006/main">
  <p:tag name="KSO_WM_TEMPLATE_CATEGORY" val="custom"/>
  <p:tag name="KSO_WM_TEMPLATE_INDEX" val="20185081"/>
  <p:tag name="KSO_WM_UNIT_TYPE" val="l_h_i"/>
  <p:tag name="KSO_WM_UNIT_INDEX" val="1_2_2"/>
  <p:tag name="KSO_WM_UNIT_ID" val="custom20185081_6*l_h_i*1_2_2"/>
  <p:tag name="KSO_WM_UNIT_LAYERLEVEL" val="1_1_1"/>
  <p:tag name="KSO_WM_BEAUTIFY_FLAG" val="#wm#"/>
  <p:tag name="KSO_WM_TAG_VERSION" val="1.0"/>
  <p:tag name="KSO_WM_DIAGRAM_GROUP_CODE" val="l1-1"/>
</p:tagLst>
</file>

<file path=ppt/tags/tag138.xml><?xml version="1.0" encoding="utf-8"?>
<p:tagLst xmlns:p="http://schemas.openxmlformats.org/presentationml/2006/main">
  <p:tag name="KSO_WM_TAG_VERSION" val="1.0"/>
  <p:tag name="KSO_WM_BEAUTIFY_FLAG" val="#wm#"/>
  <p:tag name="KSO_WM_UNIT_TYPE" val="i"/>
  <p:tag name="KSO_WM_UNIT_ID" val="custom20185081_6*i*254"/>
  <p:tag name="KSO_WM_TEMPLATE_CATEGORY" val="custom"/>
  <p:tag name="KSO_WM_TEMPLATE_INDEX" val="20185081"/>
  <p:tag name="KSO_WM_UNIT_INDEX" val="254"/>
</p:tagLst>
</file>

<file path=ppt/tags/tag139.xml><?xml version="1.0" encoding="utf-8"?>
<p:tagLst xmlns:p="http://schemas.openxmlformats.org/presentationml/2006/main">
  <p:tag name="KSO_WM_TEMPLATE_CATEGORY" val="custom"/>
  <p:tag name="KSO_WM_TEMPLATE_INDEX" val="20185081"/>
  <p:tag name="KSO_WM_UNIT_TYPE" val="l_h_i"/>
  <p:tag name="KSO_WM_UNIT_INDEX" val="1_2_3"/>
  <p:tag name="KSO_WM_UNIT_ID" val="custom20185081_6*l_h_i*1_2_3"/>
  <p:tag name="KSO_WM_UNIT_LAYERLEVEL" val="1_1_1"/>
  <p:tag name="KSO_WM_BEAUTIFY_FLAG" val="#wm#"/>
  <p:tag name="KSO_WM_TAG_VERSION" val="1.0"/>
  <p:tag name="KSO_WM_DIAGRAM_GROUP_CODE" val="l1-1"/>
</p:tagLst>
</file>

<file path=ppt/tags/tag14.xml><?xml version="1.0" encoding="utf-8"?>
<p:tagLst xmlns:p="http://schemas.openxmlformats.org/presentationml/2006/main">
  <p:tag name="KSO_WM_TAG_VERSION" val="1.0"/>
  <p:tag name="KSO_WM_BEAUTIFY_FLAG" val="#wm#"/>
  <p:tag name="KSO_WM_UNIT_TYPE" val="i"/>
  <p:tag name="KSO_WM_UNIT_ID" val="custom20185081_6*i*45"/>
  <p:tag name="KSO_WM_TEMPLATE_CATEGORY" val="custom"/>
  <p:tag name="KSO_WM_TEMPLATE_INDEX" val="20185081"/>
  <p:tag name="KSO_WM_UNIT_INDEX" val="45"/>
</p:tagLst>
</file>

<file path=ppt/tags/tag140.xml><?xml version="1.0" encoding="utf-8"?>
<p:tagLst xmlns:p="http://schemas.openxmlformats.org/presentationml/2006/main">
  <p:tag name="KSO_WM_TEMPLATE_CATEGORY" val="custom"/>
  <p:tag name="KSO_WM_TEMPLATE_INDEX" val="20185081"/>
  <p:tag name="KSO_WM_UNIT_TYPE" val="l_h_i"/>
  <p:tag name="KSO_WM_UNIT_INDEX" val="1_2_4"/>
  <p:tag name="KSO_WM_UNIT_ID" val="custom20185081_6*l_h_i*1_2_4"/>
  <p:tag name="KSO_WM_UNIT_LAYERLEVEL" val="1_1_1"/>
  <p:tag name="KSO_WM_BEAUTIFY_FLAG" val="#wm#"/>
  <p:tag name="KSO_WM_TAG_VERSION" val="1.0"/>
  <p:tag name="KSO_WM_DIAGRAM_GROUP_CODE" val="l1-1"/>
</p:tagLst>
</file>

<file path=ppt/tags/tag141.xml><?xml version="1.0" encoding="utf-8"?>
<p:tagLst xmlns:p="http://schemas.openxmlformats.org/presentationml/2006/main">
  <p:tag name="KSO_WM_TEMPLATE_CATEGORY" val="custom"/>
  <p:tag name="KSO_WM_TEMPLATE_INDEX" val="20185081"/>
  <p:tag name="KSO_WM_UNIT_TYPE" val="l_h_i"/>
  <p:tag name="KSO_WM_UNIT_INDEX" val="1_2_5"/>
  <p:tag name="KSO_WM_UNIT_ID" val="custom20185081_6*l_h_i*1_2_5"/>
  <p:tag name="KSO_WM_UNIT_LAYERLEVEL" val="1_1_1"/>
  <p:tag name="KSO_WM_BEAUTIFY_FLAG" val="#wm#"/>
  <p:tag name="KSO_WM_TAG_VERSION" val="1.0"/>
  <p:tag name="KSO_WM_DIAGRAM_GROUP_CODE" val="l1-1"/>
</p:tagLst>
</file>

<file path=ppt/tags/tag142.xml><?xml version="1.0" encoding="utf-8"?>
<p:tagLst xmlns:p="http://schemas.openxmlformats.org/presentationml/2006/main">
  <p:tag name="KSO_WM_TEMPLATE_CATEGORY" val="custom"/>
  <p:tag name="KSO_WM_TEMPLATE_INDEX" val="20185081"/>
  <p:tag name="KSO_WM_UNIT_TYPE" val="l_h_i"/>
  <p:tag name="KSO_WM_UNIT_INDEX" val="1_2_6"/>
  <p:tag name="KSO_WM_UNIT_ID" val="custom20185081_6*l_h_i*1_2_6"/>
  <p:tag name="KSO_WM_UNIT_LAYERLEVEL" val="1_1_1"/>
  <p:tag name="KSO_WM_BEAUTIFY_FLAG" val="#wm#"/>
  <p:tag name="KSO_WM_TAG_VERSION" val="1.0"/>
  <p:tag name="KSO_WM_DIAGRAM_GROUP_CODE" val="l1-1"/>
</p:tagLst>
</file>

<file path=ppt/tags/tag143.xml><?xml version="1.0" encoding="utf-8"?>
<p:tagLst xmlns:p="http://schemas.openxmlformats.org/presentationml/2006/main">
  <p:tag name="KSO_WM_TEMPLATE_CATEGORY" val="custom"/>
  <p:tag name="KSO_WM_TEMPLATE_INDEX" val="20185081"/>
  <p:tag name="KSO_WM_UNIT_TYPE" val="l_h_i"/>
  <p:tag name="KSO_WM_UNIT_INDEX" val="1_3_1"/>
  <p:tag name="KSO_WM_UNIT_ID" val="custom20185081_6*l_h_i*1_3_1"/>
  <p:tag name="KSO_WM_UNIT_LAYERLEVEL" val="1_1_1"/>
  <p:tag name="KSO_WM_BEAUTIFY_FLAG" val="#wm#"/>
  <p:tag name="KSO_WM_TAG_VERSION" val="1.0"/>
  <p:tag name="KSO_WM_DIAGRAM_GROUP_CODE" val="l1-1"/>
</p:tagLst>
</file>

<file path=ppt/tags/tag144.xml><?xml version="1.0" encoding="utf-8"?>
<p:tagLst xmlns:p="http://schemas.openxmlformats.org/presentationml/2006/main">
  <p:tag name="KSO_WM_TEMPLATE_CATEGORY" val="custom"/>
  <p:tag name="KSO_WM_TEMPLATE_INDEX" val="20185081"/>
  <p:tag name="KSO_WM_UNIT_TYPE" val="l_h_i"/>
  <p:tag name="KSO_WM_UNIT_INDEX" val="1_3_2"/>
  <p:tag name="KSO_WM_UNIT_ID" val="custom20185081_6*l_h_i*1_3_2"/>
  <p:tag name="KSO_WM_UNIT_LAYERLEVEL" val="1_1_1"/>
  <p:tag name="KSO_WM_BEAUTIFY_FLAG" val="#wm#"/>
  <p:tag name="KSO_WM_TAG_VERSION" val="1.0"/>
  <p:tag name="KSO_WM_DIAGRAM_GROUP_CODE" val="l1-1"/>
</p:tagLst>
</file>

<file path=ppt/tags/tag145.xml><?xml version="1.0" encoding="utf-8"?>
<p:tagLst xmlns:p="http://schemas.openxmlformats.org/presentationml/2006/main">
  <p:tag name="KSO_WM_TAG_VERSION" val="1.0"/>
  <p:tag name="KSO_WM_BEAUTIFY_FLAG" val="#wm#"/>
  <p:tag name="KSO_WM_UNIT_TYPE" val="i"/>
  <p:tag name="KSO_WM_UNIT_ID" val="custom20185081_6*i*265"/>
  <p:tag name="KSO_WM_TEMPLATE_CATEGORY" val="custom"/>
  <p:tag name="KSO_WM_TEMPLATE_INDEX" val="20185081"/>
  <p:tag name="KSO_WM_UNIT_INDEX" val="265"/>
</p:tagLst>
</file>

<file path=ppt/tags/tag146.xml><?xml version="1.0" encoding="utf-8"?>
<p:tagLst xmlns:p="http://schemas.openxmlformats.org/presentationml/2006/main">
  <p:tag name="KSO_WM_TEMPLATE_CATEGORY" val="custom"/>
  <p:tag name="KSO_WM_TEMPLATE_INDEX" val="20185081"/>
  <p:tag name="KSO_WM_UNIT_TYPE" val="l_h_i"/>
  <p:tag name="KSO_WM_UNIT_INDEX" val="1_3_3"/>
  <p:tag name="KSO_WM_UNIT_ID" val="custom20185081_6*l_h_i*1_3_3"/>
  <p:tag name="KSO_WM_UNIT_LAYERLEVEL" val="1_1_1"/>
  <p:tag name="KSO_WM_BEAUTIFY_FLAG" val="#wm#"/>
  <p:tag name="KSO_WM_TAG_VERSION" val="1.0"/>
  <p:tag name="KSO_WM_DIAGRAM_GROUP_CODE" val="l1-1"/>
</p:tagLst>
</file>

<file path=ppt/tags/tag147.xml><?xml version="1.0" encoding="utf-8"?>
<p:tagLst xmlns:p="http://schemas.openxmlformats.org/presentationml/2006/main">
  <p:tag name="KSO_WM_TEMPLATE_CATEGORY" val="custom"/>
  <p:tag name="KSO_WM_TEMPLATE_INDEX" val="20185081"/>
  <p:tag name="KSO_WM_UNIT_TYPE" val="l_h_i"/>
  <p:tag name="KSO_WM_UNIT_INDEX" val="1_3_4"/>
  <p:tag name="KSO_WM_UNIT_ID" val="custom20185081_6*l_h_i*1_3_4"/>
  <p:tag name="KSO_WM_UNIT_LAYERLEVEL" val="1_1_1"/>
  <p:tag name="KSO_WM_BEAUTIFY_FLAG" val="#wm#"/>
  <p:tag name="KSO_WM_TAG_VERSION" val="1.0"/>
  <p:tag name="KSO_WM_DIAGRAM_GROUP_CODE" val="l1-1"/>
</p:tagLst>
</file>

<file path=ppt/tags/tag148.xml><?xml version="1.0" encoding="utf-8"?>
<p:tagLst xmlns:p="http://schemas.openxmlformats.org/presentationml/2006/main">
  <p:tag name="KSO_WM_TEMPLATE_CATEGORY" val="custom"/>
  <p:tag name="KSO_WM_TEMPLATE_INDEX" val="20185081"/>
  <p:tag name="KSO_WM_UNIT_TYPE" val="l_h_i"/>
  <p:tag name="KSO_WM_UNIT_INDEX" val="1_3_5"/>
  <p:tag name="KSO_WM_UNIT_ID" val="custom20185081_6*l_h_i*1_3_5"/>
  <p:tag name="KSO_WM_UNIT_LAYERLEVEL" val="1_1_1"/>
  <p:tag name="KSO_WM_BEAUTIFY_FLAG" val="#wm#"/>
  <p:tag name="KSO_WM_TAG_VERSION" val="1.0"/>
  <p:tag name="KSO_WM_DIAGRAM_GROUP_CODE" val="l1-1"/>
</p:tagLst>
</file>

<file path=ppt/tags/tag149.xml><?xml version="1.0" encoding="utf-8"?>
<p:tagLst xmlns:p="http://schemas.openxmlformats.org/presentationml/2006/main">
  <p:tag name="KSO_WM_TEMPLATE_CATEGORY" val="custom"/>
  <p:tag name="KSO_WM_TEMPLATE_INDEX" val="20185081"/>
  <p:tag name="KSO_WM_UNIT_TYPE" val="l_h_i"/>
  <p:tag name="KSO_WM_UNIT_INDEX" val="1_3_6"/>
  <p:tag name="KSO_WM_UNIT_ID" val="custom20185081_6*l_h_i*1_3_6"/>
  <p:tag name="KSO_WM_UNIT_LAYERLEVEL" val="1_1_1"/>
  <p:tag name="KSO_WM_BEAUTIFY_FLAG" val="#wm#"/>
  <p:tag name="KSO_WM_TAG_VERSION" val="1.0"/>
  <p:tag name="KSO_WM_DIAGRAM_GROUP_CODE" val="l1-1"/>
</p:tagLst>
</file>

<file path=ppt/tags/tag15.xml><?xml version="1.0" encoding="utf-8"?>
<p:tagLst xmlns:p="http://schemas.openxmlformats.org/presentationml/2006/main">
  <p:tag name="KSO_WM_TAG_VERSION" val="1.0"/>
  <p:tag name="KSO_WM_BEAUTIFY_FLAG" val="#wm#"/>
  <p:tag name="KSO_WM_UNIT_TYPE" val="i"/>
  <p:tag name="KSO_WM_UNIT_ID" val="custom20185081_6*i*46"/>
  <p:tag name="KSO_WM_TEMPLATE_CATEGORY" val="custom"/>
  <p:tag name="KSO_WM_TEMPLATE_INDEX" val="20185081"/>
  <p:tag name="KSO_WM_UNIT_INDEX" val="46"/>
</p:tagLst>
</file>

<file path=ppt/tags/tag150.xml><?xml version="1.0" encoding="utf-8"?>
<p:tagLst xmlns:p="http://schemas.openxmlformats.org/presentationml/2006/main">
  <p:tag name="KSO_WM_TEMPLATE_CATEGORY" val="custom"/>
  <p:tag name="KSO_WM_TEMPLATE_INDEX" val="20185081"/>
  <p:tag name="KSO_WM_UNIT_TYPE" val="l_h_i"/>
  <p:tag name="KSO_WM_UNIT_INDEX" val="1_4_1"/>
  <p:tag name="KSO_WM_UNIT_ID" val="custom20185081_6*l_h_i*1_4_1"/>
  <p:tag name="KSO_WM_UNIT_LAYERLEVEL" val="1_1_1"/>
  <p:tag name="KSO_WM_BEAUTIFY_FLAG" val="#wm#"/>
  <p:tag name="KSO_WM_TAG_VERSION" val="1.0"/>
  <p:tag name="KSO_WM_DIAGRAM_GROUP_CODE" val="l1-1"/>
</p:tagLst>
</file>

<file path=ppt/tags/tag151.xml><?xml version="1.0" encoding="utf-8"?>
<p:tagLst xmlns:p="http://schemas.openxmlformats.org/presentationml/2006/main">
  <p:tag name="KSO_WM_TEMPLATE_CATEGORY" val="custom"/>
  <p:tag name="KSO_WM_TEMPLATE_INDEX" val="20185081"/>
  <p:tag name="KSO_WM_UNIT_TYPE" val="l_h_i"/>
  <p:tag name="KSO_WM_UNIT_INDEX" val="1_4_2"/>
  <p:tag name="KSO_WM_UNIT_ID" val="custom20185081_6*l_h_i*1_4_2"/>
  <p:tag name="KSO_WM_UNIT_LAYERLEVEL" val="1_1_1"/>
  <p:tag name="KSO_WM_BEAUTIFY_FLAG" val="#wm#"/>
  <p:tag name="KSO_WM_TAG_VERSION" val="1.0"/>
  <p:tag name="KSO_WM_DIAGRAM_GROUP_CODE" val="l1-1"/>
</p:tagLst>
</file>

<file path=ppt/tags/tag152.xml><?xml version="1.0" encoding="utf-8"?>
<p:tagLst xmlns:p="http://schemas.openxmlformats.org/presentationml/2006/main">
  <p:tag name="KSO_WM_TAG_VERSION" val="1.0"/>
  <p:tag name="KSO_WM_BEAUTIFY_FLAG" val="#wm#"/>
  <p:tag name="KSO_WM_UNIT_TYPE" val="i"/>
  <p:tag name="KSO_WM_UNIT_ID" val="custom20185081_6*i*276"/>
  <p:tag name="KSO_WM_TEMPLATE_CATEGORY" val="custom"/>
  <p:tag name="KSO_WM_TEMPLATE_INDEX" val="20185081"/>
  <p:tag name="KSO_WM_UNIT_INDEX" val="276"/>
</p:tagLst>
</file>

<file path=ppt/tags/tag153.xml><?xml version="1.0" encoding="utf-8"?>
<p:tagLst xmlns:p="http://schemas.openxmlformats.org/presentationml/2006/main">
  <p:tag name="KSO_WM_TEMPLATE_CATEGORY" val="custom"/>
  <p:tag name="KSO_WM_TEMPLATE_INDEX" val="20185081"/>
  <p:tag name="KSO_WM_UNIT_TYPE" val="l_h_i"/>
  <p:tag name="KSO_WM_UNIT_INDEX" val="1_4_3"/>
  <p:tag name="KSO_WM_UNIT_ID" val="custom20185081_6*l_h_i*1_4_3"/>
  <p:tag name="KSO_WM_UNIT_LAYERLEVEL" val="1_1_1"/>
  <p:tag name="KSO_WM_BEAUTIFY_FLAG" val="#wm#"/>
  <p:tag name="KSO_WM_TAG_VERSION" val="1.0"/>
  <p:tag name="KSO_WM_DIAGRAM_GROUP_CODE" val="l1-1"/>
</p:tagLst>
</file>

<file path=ppt/tags/tag154.xml><?xml version="1.0" encoding="utf-8"?>
<p:tagLst xmlns:p="http://schemas.openxmlformats.org/presentationml/2006/main">
  <p:tag name="KSO_WM_TEMPLATE_CATEGORY" val="custom"/>
  <p:tag name="KSO_WM_TEMPLATE_INDEX" val="20185081"/>
  <p:tag name="KSO_WM_UNIT_TYPE" val="l_h_i"/>
  <p:tag name="KSO_WM_UNIT_INDEX" val="1_4_4"/>
  <p:tag name="KSO_WM_UNIT_ID" val="custom20185081_6*l_h_i*1_4_4"/>
  <p:tag name="KSO_WM_UNIT_LAYERLEVEL" val="1_1_1"/>
  <p:tag name="KSO_WM_BEAUTIFY_FLAG" val="#wm#"/>
  <p:tag name="KSO_WM_TAG_VERSION" val="1.0"/>
  <p:tag name="KSO_WM_DIAGRAM_GROUP_CODE" val="l1-1"/>
</p:tagLst>
</file>

<file path=ppt/tags/tag155.xml><?xml version="1.0" encoding="utf-8"?>
<p:tagLst xmlns:p="http://schemas.openxmlformats.org/presentationml/2006/main">
  <p:tag name="KSO_WM_TAG_VERSION" val="1.0"/>
  <p:tag name="KSO_WM_BEAUTIFY_FLAG" val="#wm#"/>
  <p:tag name="KSO_WM_UNIT_TYPE" val="i"/>
  <p:tag name="KSO_WM_UNIT_ID" val="custom20185081_6*i*281"/>
  <p:tag name="KSO_WM_TEMPLATE_CATEGORY" val="custom"/>
  <p:tag name="KSO_WM_TEMPLATE_INDEX" val="20185081"/>
  <p:tag name="KSO_WM_UNIT_INDEX" val="281"/>
</p:tagLst>
</file>

<file path=ppt/tags/tag156.xml><?xml version="1.0" encoding="utf-8"?>
<p:tagLst xmlns:p="http://schemas.openxmlformats.org/presentationml/2006/main">
  <p:tag name="KSO_WM_TAG_VERSION" val="1.0"/>
  <p:tag name="KSO_WM_BEAUTIFY_FLAG" val="#wm#"/>
  <p:tag name="KSO_WM_UNIT_TYPE" val="i"/>
  <p:tag name="KSO_WM_UNIT_ID" val="custom20185081_6*i*282"/>
  <p:tag name="KSO_WM_TEMPLATE_CATEGORY" val="custom"/>
  <p:tag name="KSO_WM_TEMPLATE_INDEX" val="20185081"/>
  <p:tag name="KSO_WM_UNIT_INDEX" val="282"/>
</p:tagLst>
</file>

<file path=ppt/tags/tag157.xml><?xml version="1.0" encoding="utf-8"?>
<p:tagLst xmlns:p="http://schemas.openxmlformats.org/presentationml/2006/main">
  <p:tag name="KSO_WM_TAG_VERSION" val="1.0"/>
  <p:tag name="KSO_WM_BEAUTIFY_FLAG" val="#wm#"/>
  <p:tag name="KSO_WM_UNIT_TYPE" val="i"/>
  <p:tag name="KSO_WM_UNIT_ID" val="custom20185081_6*i*283"/>
  <p:tag name="KSO_WM_TEMPLATE_CATEGORY" val="custom"/>
  <p:tag name="KSO_WM_TEMPLATE_INDEX" val="20185081"/>
  <p:tag name="KSO_WM_UNIT_INDEX" val="283"/>
</p:tagLst>
</file>

<file path=ppt/tags/tag158.xml><?xml version="1.0" encoding="utf-8"?>
<p:tagLst xmlns:p="http://schemas.openxmlformats.org/presentationml/2006/main">
  <p:tag name="KSO_WM_TEMPLATE_CATEGORY" val="custom"/>
  <p:tag name="KSO_WM_TEMPLATE_INDEX" val="20185081"/>
  <p:tag name="KSO_WM_UNIT_TYPE" val="a"/>
  <p:tag name="KSO_WM_UNIT_INDEX" val="1"/>
  <p:tag name="KSO_WM_UNIT_ID" val="custom20185081_6*a*1"/>
  <p:tag name="KSO_WM_UNIT_LAYERLEVEL" val="1"/>
  <p:tag name="KSO_WM_UNIT_ISCONTENTSTITLE" val="1"/>
  <p:tag name="KSO_WM_UNIT_VALUE" val="2"/>
  <p:tag name="KSO_WM_UNIT_HIGHLIGHT" val="0"/>
  <p:tag name="KSO_WM_UNIT_COMPATIBLE" val="0"/>
  <p:tag name="KSO_WM_UNIT_CLEAR" val="0"/>
  <p:tag name="KSO_WM_BEAUTIFY_FLAG" val="#wm#"/>
  <p:tag name="KSO_WM_TAG_VERSION" val="1.0"/>
  <p:tag name="KSO_WM_UNIT_PRESET_TEXT" val="目录"/>
</p:tagLst>
</file>

<file path=ppt/tags/tag159.xml><?xml version="1.0" encoding="utf-8"?>
<p:tagLst xmlns:p="http://schemas.openxmlformats.org/presentationml/2006/main">
  <p:tag name="KSO_WM_TEMPLATE_CATEGORY" val="custom"/>
  <p:tag name="KSO_WM_TEMPLATE_INDEX" val="20185081"/>
  <p:tag name="KSO_WM_UNIT_TYPE" val="l_h_f"/>
  <p:tag name="KSO_WM_UNIT_INDEX" val="1_1_1"/>
  <p:tag name="KSO_WM_UNIT_ID" val="custom20185081_6*l_h_f*1_1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PRESET_TEXT" val="1.添加标题"/>
</p:tagLst>
</file>

<file path=ppt/tags/tag16.xml><?xml version="1.0" encoding="utf-8"?>
<p:tagLst xmlns:p="http://schemas.openxmlformats.org/presentationml/2006/main">
  <p:tag name="KSO_WM_TAG_VERSION" val="1.0"/>
  <p:tag name="KSO_WM_BEAUTIFY_FLAG" val="#wm#"/>
  <p:tag name="KSO_WM_UNIT_TYPE" val="i"/>
  <p:tag name="KSO_WM_UNIT_ID" val="custom20185081_6*i*47"/>
  <p:tag name="KSO_WM_TEMPLATE_CATEGORY" val="custom"/>
  <p:tag name="KSO_WM_TEMPLATE_INDEX" val="20185081"/>
  <p:tag name="KSO_WM_UNIT_INDEX" val="47"/>
</p:tagLst>
</file>

<file path=ppt/tags/tag160.xml><?xml version="1.0" encoding="utf-8"?>
<p:tagLst xmlns:p="http://schemas.openxmlformats.org/presentationml/2006/main">
  <p:tag name="KSO_WM_TEMPLATE_CATEGORY" val="custom"/>
  <p:tag name="KSO_WM_TEMPLATE_INDEX" val="20185081"/>
  <p:tag name="KSO_WM_UNIT_TYPE" val="l_h_f"/>
  <p:tag name="KSO_WM_UNIT_INDEX" val="1_2_1"/>
  <p:tag name="KSO_WM_UNIT_ID" val="custom20185081_6*l_h_f*1_2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PRESET_TEXT" val="2.添加标题"/>
</p:tagLst>
</file>

<file path=ppt/tags/tag161.xml><?xml version="1.0" encoding="utf-8"?>
<p:tagLst xmlns:p="http://schemas.openxmlformats.org/presentationml/2006/main">
  <p:tag name="KSO_WM_TEMPLATE_CATEGORY" val="custom"/>
  <p:tag name="KSO_WM_TEMPLATE_INDEX" val="20185081"/>
  <p:tag name="KSO_WM_UNIT_TYPE" val="l_h_f"/>
  <p:tag name="KSO_WM_UNIT_INDEX" val="1_3_1"/>
  <p:tag name="KSO_WM_UNIT_ID" val="custom20185081_6*l_h_f*1_3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PRESET_TEXT" val="3.添加标题"/>
</p:tagLst>
</file>

<file path=ppt/tags/tag162.xml><?xml version="1.0" encoding="utf-8"?>
<p:tagLst xmlns:p="http://schemas.openxmlformats.org/presentationml/2006/main">
  <p:tag name="KSO_WM_TEMPLATE_CATEGORY" val="custom"/>
  <p:tag name="KSO_WM_TEMPLATE_INDEX" val="20185081"/>
  <p:tag name="KSO_WM_UNIT_TYPE" val="l_h_f"/>
  <p:tag name="KSO_WM_UNIT_INDEX" val="1_4_1"/>
  <p:tag name="KSO_WM_UNIT_ID" val="custom20185081_6*l_h_f*1_4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PRESET_TEXT" val="4.添加标题"/>
</p:tagLst>
</file>

<file path=ppt/tags/tag163.xml><?xml version="1.0" encoding="utf-8"?>
<p:tagLst xmlns:p="http://schemas.openxmlformats.org/presentationml/2006/main">
  <p:tag name="KSO_WM_TEMPLATE_CATEGORY" val="custom"/>
  <p:tag name="KSO_WM_TEMPLATE_INDEX" val="20185081"/>
  <p:tag name="KSO_WM_TAG_VERSION" val="1.0"/>
  <p:tag name="KSO_WM_SLIDE_ID" val="custom20185081_6"/>
  <p:tag name="KSO_WM_SLIDE_INDEX" val="6"/>
  <p:tag name="KSO_WM_SLIDE_ITEM_CNT" val="4"/>
  <p:tag name="KSO_WM_SLIDE_LAYOUT" val="a_l"/>
  <p:tag name="KSO_WM_SLIDE_LAYOUT_CNT" val="1_1"/>
  <p:tag name="KSO_WM_SLIDE_TYPE" val="contents"/>
  <p:tag name="KSO_WM_SLIDE_SUBTYPE" val="diag"/>
  <p:tag name="KSO_WM_BEAUTIFY_FLAG" val="#wm#"/>
  <p:tag name="KSO_WM_DIAGRAM_GROUP_CODE" val="l1-1"/>
</p:tagLst>
</file>

<file path=ppt/tags/tag164.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2*a*1"/>
  <p:tag name="KSO_WM_UNIT_LAYERLEVEL" val="1"/>
  <p:tag name="KSO_WM_UNIT_VALUE" val="22"/>
  <p:tag name="KSO_WM_UNIT_ISCONTENTSTITLE" val="0"/>
  <p:tag name="KSO_WM_UNIT_HIGHLIGHT" val="0"/>
  <p:tag name="KSO_WM_UNIT_COMPATIBLE" val="0"/>
  <p:tag name="KSO_WM_UNIT_CLEAR" val="0"/>
  <p:tag name="KSO_WM_BEAUTIFY_FLAG" val="#wm#"/>
  <p:tag name="KSO_WM_UNIT_PRESET_TEXT" val="Title and content layout (Text page)"/>
</p:tagLst>
</file>

<file path=ppt/tags/tag165.xml><?xml version="1.0" encoding="utf-8"?>
<p:tagLst xmlns:p="http://schemas.openxmlformats.org/presentationml/2006/main">
  <p:tag name="KSO_WM_TEMPLATE_CATEGORY" val="custom"/>
  <p:tag name="KSO_WM_TEMPLATE_INDEX" val="20185081"/>
  <p:tag name="KSO_WM_TAG_VERSION" val="1.0"/>
  <p:tag name="KSO_WM_UNIT_TYPE" val="f"/>
  <p:tag name="KSO_WM_UNIT_INDEX" val="1"/>
  <p:tag name="KSO_WM_UNIT_ID" val="custom20185081_2*f*1"/>
  <p:tag name="KSO_WM_UNIT_LAYERLEVEL" val="1"/>
  <p:tag name="KSO_WM_UNIT_VALUE" val="297"/>
  <p:tag name="KSO_WM_UNIT_HIGHLIGHT" val="0"/>
  <p:tag name="KSO_WM_UNIT_COMPATIBLE" val="0"/>
  <p:tag name="KSO_WM_UNIT_CLEAR" val="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Lorem ipsum dolor sit amet, consectetur adipisicing elit.&#13;Lorem ipsum dolor sit amet, consectetur adipisicing elit."/>
</p:tagLst>
</file>

<file path=ppt/tags/tag166.xml><?xml version="1.0" encoding="utf-8"?>
<p:tagLst xmlns:p="http://schemas.openxmlformats.org/presentationml/2006/main">
  <p:tag name="KSO_WM_TEMPLATE_CATEGORY" val="custom"/>
  <p:tag name="KSO_WM_TEMPLATE_INDEX" val="20185081"/>
  <p:tag name="KSO_WM_TAG_VERSION" val="1.0"/>
  <p:tag name="KSO_WM_SLIDE_ID" val="custom20185081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66*143"/>
  <p:tag name="KSO_WM_SLIDE_SIZE" val="828*342"/>
</p:tagLst>
</file>

<file path=ppt/tags/tag167.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7*a*1"/>
  <p:tag name="KSO_WM_UNIT_LAYERLEVEL" val="1"/>
  <p:tag name="KSO_WM_UNIT_VALUE" val="11"/>
  <p:tag name="KSO_WM_UNIT_ISCONTENTSTITLE" val="0"/>
  <p:tag name="KSO_WM_UNIT_HIGHLIGHT" val="0"/>
  <p:tag name="KSO_WM_UNIT_COMPATIBLE" val="0"/>
  <p:tag name="KSO_WM_UNIT_CLEAR" val="0"/>
  <p:tag name="KSO_WM_BEAUTIFY_FLAG" val="#wm#"/>
  <p:tag name="KSO_WM_UNIT_PRESET_TEXT" val="请输入章节标题"/>
</p:tagLst>
</file>

<file path=ppt/tags/tag168.xml><?xml version="1.0" encoding="utf-8"?>
<p:tagLst xmlns:p="http://schemas.openxmlformats.org/presentationml/2006/main">
  <p:tag name="KSO_WM_TEMPLATE_CATEGORY" val="custom"/>
  <p:tag name="KSO_WM_TEMPLATE_INDEX" val="20185081"/>
  <p:tag name="KSO_WM_TAG_VERSION" val="1.0"/>
  <p:tag name="KSO_WM_UNIT_TYPE" val="e"/>
  <p:tag name="KSO_WM_UNIT_INDEX" val="1"/>
  <p:tag name="KSO_WM_UNIT_ID" val="custom20185081_7*e*1"/>
  <p:tag name="KSO_WM_UNIT_LAYERLEVEL" val="1"/>
  <p:tag name="KSO_WM_UNIT_VALUE" val="11"/>
  <p:tag name="KSO_WM_UNIT_HIGHLIGHT" val="0"/>
  <p:tag name="KSO_WM_UNIT_COMPATIBLE" val="1"/>
  <p:tag name="KSO_WM_UNIT_CLEAR" val="0"/>
  <p:tag name="KSO_WM_BEAUTIFY_FLAG" val="#wm#"/>
  <p:tag name="KSO_WM_UNIT_PRESET_TEXT" val="PART 01"/>
</p:tagLst>
</file>

<file path=ppt/tags/tag169.xml><?xml version="1.0" encoding="utf-8"?>
<p:tagLst xmlns:p="http://schemas.openxmlformats.org/presentationml/2006/main">
  <p:tag name="KSO_WM_TEMPLATE_CATEGORY" val="custom"/>
  <p:tag name="KSO_WM_TEMPLATE_INDEX" val="20185081"/>
  <p:tag name="KSO_WM_TAG_VERSION" val="1.0"/>
  <p:tag name="KSO_WM_SLIDE_ID" val="custom20185081_7"/>
  <p:tag name="KSO_WM_SLIDE_INDEX" val="7"/>
  <p:tag name="KSO_WM_SLIDE_ITEM_CNT" val="1"/>
  <p:tag name="KSO_WM_SLIDE_LAYOUT" val="a_e"/>
  <p:tag name="KSO_WM_SLIDE_LAYOUT_CNT" val="1_1"/>
  <p:tag name="KSO_WM_SLIDE_TYPE" val="sectionTitle"/>
  <p:tag name="KSO_WM_SLIDE_SUBTYPE" val="pureTxt"/>
  <p:tag name="KSO_WM_BEAUTIFY_FLAG" val="#wm#"/>
</p:tagLst>
</file>

<file path=ppt/tags/tag17.xml><?xml version="1.0" encoding="utf-8"?>
<p:tagLst xmlns:p="http://schemas.openxmlformats.org/presentationml/2006/main">
  <p:tag name="KSO_WM_TAG_VERSION" val="1.0"/>
  <p:tag name="KSO_WM_BEAUTIFY_FLAG" val="#wm#"/>
  <p:tag name="KSO_WM_UNIT_TYPE" val="i"/>
  <p:tag name="KSO_WM_UNIT_ID" val="custom20185081_6*i*48"/>
  <p:tag name="KSO_WM_TEMPLATE_CATEGORY" val="custom"/>
  <p:tag name="KSO_WM_TEMPLATE_INDEX" val="20185081"/>
  <p:tag name="KSO_WM_UNIT_INDEX" val="48"/>
</p:tagLst>
</file>

<file path=ppt/tags/tag170.xml><?xml version="1.0" encoding="utf-8"?>
<p:tagLst xmlns:p="http://schemas.openxmlformats.org/presentationml/2006/main">
  <p:tag name="KSO_WM_TEMPLATE_CATEGORY" val="custom"/>
  <p:tag name="KSO_WM_TEMPLATE_INDEX" val="20185081"/>
  <p:tag name="KSO_WM_UNIT_TYPE" val="a"/>
  <p:tag name="KSO_WM_UNIT_INDEX" val="1"/>
  <p:tag name="KSO_WM_UNIT_ID" val="custom20185081_16*a*1"/>
  <p:tag name="KSO_WM_UNIT_LAYERLEVEL" val="1"/>
  <p:tag name="KSO_WM_UNIT_VALUE" val="8"/>
  <p:tag name="KSO_WM_UNIT_ISCONTENTSTITLE" val="0"/>
  <p:tag name="KSO_WM_UNIT_HIGHLIGHT" val="0"/>
  <p:tag name="KSO_WM_UNIT_COMPATIBLE" val="0"/>
  <p:tag name="KSO_WM_UNIT_CLEAR" val="0"/>
  <p:tag name="KSO_WM_BEAUTIFY_FLAG" val="#wm#"/>
  <p:tag name="KSO_WM_TAG_VERSION" val="1.0"/>
  <p:tag name="KSO_WM_UNIT_PRESET_TEXT" val="THANK YOU"/>
</p:tagLst>
</file>

<file path=ppt/tags/tag171.xml><?xml version="1.0" encoding="utf-8"?>
<p:tagLst xmlns:p="http://schemas.openxmlformats.org/presentationml/2006/main">
  <p:tag name="KSO_WM_TEMPLATE_CATEGORY" val="custom"/>
  <p:tag name="KSO_WM_TEMPLATE_INDEX" val="20185081"/>
  <p:tag name="KSO_WM_UNIT_TYPE" val="b"/>
  <p:tag name="KSO_WM_UNIT_INDEX" val="1"/>
  <p:tag name="KSO_WM_UNIT_ID" val="custom20185081_16*b*1"/>
  <p:tag name="KSO_WM_UNIT_LAYERLEVEL" val="1"/>
  <p:tag name="KSO_WM_UNIT_VALUE" val="24"/>
  <p:tag name="KSO_WM_UNIT_ISCONTENTSTITLE" val="0"/>
  <p:tag name="KSO_WM_UNIT_HIGHLIGHT" val="0"/>
  <p:tag name="KSO_WM_UNIT_COMPATIBLE" val="0"/>
  <p:tag name="KSO_WM_UNIT_CLEAR" val="0"/>
  <p:tag name="KSO_WM_BEAUTIFY_FLAG" val="#wm#"/>
  <p:tag name="KSO_WM_TAG_VERSION" val="1.0"/>
  <p:tag name="KSO_WM_UNIT_PRESET_TEXT" val="Speaker :wps powerpoint"/>
</p:tagLst>
</file>

<file path=ppt/tags/tag172.xml><?xml version="1.0" encoding="utf-8"?>
<p:tagLst xmlns:p="http://schemas.openxmlformats.org/presentationml/2006/main">
  <p:tag name="KSO_WM_TEMPLATE_CATEGORY" val="custom"/>
  <p:tag name="KSO_WM_TEMPLATE_INDEX" val="20185081"/>
  <p:tag name="KSO_WM_TAG_VERSION" val="1.0"/>
  <p:tag name="KSO_WM_SLIDE_ID" val="custom20185081_16"/>
  <p:tag name="KSO_WM_SLIDE_INDEX" val="16"/>
  <p:tag name="KSO_WM_SLIDE_ITEM_CNT" val="2"/>
  <p:tag name="KSO_WM_SLIDE_LAYOUT" val="a_b"/>
  <p:tag name="KSO_WM_SLIDE_LAYOUT_CNT" val="1_1"/>
  <p:tag name="KSO_WM_SLIDE_TYPE" val="endPage"/>
  <p:tag name="KSO_WM_SLIDE_SUBTYPE" val="pureTxt"/>
  <p:tag name="KSO_WM_BEAUTIFY_FLAG" val="#wm#"/>
</p:tagLst>
</file>

<file path=ppt/tags/tag18.xml><?xml version="1.0" encoding="utf-8"?>
<p:tagLst xmlns:p="http://schemas.openxmlformats.org/presentationml/2006/main">
  <p:tag name="KSO_WM_TAG_VERSION" val="1.0"/>
  <p:tag name="KSO_WM_BEAUTIFY_FLAG" val="#wm#"/>
  <p:tag name="KSO_WM_UNIT_TYPE" val="i"/>
  <p:tag name="KSO_WM_UNIT_ID" val="custom20185081_6*i*49"/>
  <p:tag name="KSO_WM_TEMPLATE_CATEGORY" val="custom"/>
  <p:tag name="KSO_WM_TEMPLATE_INDEX" val="20185081"/>
  <p:tag name="KSO_WM_UNIT_INDEX" val="49"/>
</p:tagLst>
</file>

<file path=ppt/tags/tag19.xml><?xml version="1.0" encoding="utf-8"?>
<p:tagLst xmlns:p="http://schemas.openxmlformats.org/presentationml/2006/main">
  <p:tag name="KSO_WM_TAG_VERSION" val="1.0"/>
  <p:tag name="KSO_WM_BEAUTIFY_FLAG" val="#wm#"/>
  <p:tag name="KSO_WM_UNIT_TYPE" val="i"/>
  <p:tag name="KSO_WM_UNIT_ID" val="custom20185081_6*i*50"/>
  <p:tag name="KSO_WM_TEMPLATE_CATEGORY" val="custom"/>
  <p:tag name="KSO_WM_TEMPLATE_INDEX" val="20185081"/>
  <p:tag name="KSO_WM_UNIT_INDEX" val="50"/>
</p:tagLst>
</file>

<file path=ppt/tags/tag2.xml><?xml version="1.0" encoding="utf-8"?>
<p:tagLst xmlns:p="http://schemas.openxmlformats.org/presentationml/2006/main">
  <p:tag name="KSO_WM_TAG_VERSION" val="1.0"/>
  <p:tag name="KSO_WM_TEMPLATE_CATEGORY" val="custom"/>
  <p:tag name="KSO_WM_TEMPLATE_INDEX" val="20185081"/>
</p:tagLst>
</file>

<file path=ppt/tags/tag20.xml><?xml version="1.0" encoding="utf-8"?>
<p:tagLst xmlns:p="http://schemas.openxmlformats.org/presentationml/2006/main">
  <p:tag name="KSO_WM_TAG_VERSION" val="1.0"/>
  <p:tag name="KSO_WM_BEAUTIFY_FLAG" val="#wm#"/>
  <p:tag name="KSO_WM_UNIT_TYPE" val="i"/>
  <p:tag name="KSO_WM_UNIT_ID" val="custom20185081_6*i*51"/>
  <p:tag name="KSO_WM_TEMPLATE_CATEGORY" val="custom"/>
  <p:tag name="KSO_WM_TEMPLATE_INDEX" val="20185081"/>
  <p:tag name="KSO_WM_UNIT_INDEX" val="51"/>
</p:tagLst>
</file>

<file path=ppt/tags/tag21.xml><?xml version="1.0" encoding="utf-8"?>
<p:tagLst xmlns:p="http://schemas.openxmlformats.org/presentationml/2006/main">
  <p:tag name="KSO_WM_TAG_VERSION" val="1.0"/>
  <p:tag name="KSO_WM_BEAUTIFY_FLAG" val="#wm#"/>
  <p:tag name="KSO_WM_UNIT_TYPE" val="i"/>
  <p:tag name="KSO_WM_UNIT_ID" val="custom20185081_6*i*52"/>
  <p:tag name="KSO_WM_TEMPLATE_CATEGORY" val="custom"/>
  <p:tag name="KSO_WM_TEMPLATE_INDEX" val="20185081"/>
  <p:tag name="KSO_WM_UNIT_INDEX" val="52"/>
</p:tagLst>
</file>

<file path=ppt/tags/tag22.xml><?xml version="1.0" encoding="utf-8"?>
<p:tagLst xmlns:p="http://schemas.openxmlformats.org/presentationml/2006/main">
  <p:tag name="KSO_WM_TAG_VERSION" val="1.0"/>
  <p:tag name="KSO_WM_BEAUTIFY_FLAG" val="#wm#"/>
  <p:tag name="KSO_WM_UNIT_TYPE" val="i"/>
  <p:tag name="KSO_WM_UNIT_ID" val="custom20185081_6*i*53"/>
  <p:tag name="KSO_WM_TEMPLATE_CATEGORY" val="custom"/>
  <p:tag name="KSO_WM_TEMPLATE_INDEX" val="20185081"/>
  <p:tag name="KSO_WM_UNIT_INDEX" val="53"/>
</p:tagLst>
</file>

<file path=ppt/tags/tag23.xml><?xml version="1.0" encoding="utf-8"?>
<p:tagLst xmlns:p="http://schemas.openxmlformats.org/presentationml/2006/main">
  <p:tag name="KSO_WM_TAG_VERSION" val="1.0"/>
  <p:tag name="KSO_WM_BEAUTIFY_FLAG" val="#wm#"/>
  <p:tag name="KSO_WM_UNIT_TYPE" val="i"/>
  <p:tag name="KSO_WM_UNIT_ID" val="custom20185081_6*i*54"/>
  <p:tag name="KSO_WM_TEMPLATE_CATEGORY" val="custom"/>
  <p:tag name="KSO_WM_TEMPLATE_INDEX" val="20185081"/>
  <p:tag name="KSO_WM_UNIT_INDEX" val="54"/>
</p:tagLst>
</file>

<file path=ppt/tags/tag24.xml><?xml version="1.0" encoding="utf-8"?>
<p:tagLst xmlns:p="http://schemas.openxmlformats.org/presentationml/2006/main">
  <p:tag name="KSO_WM_TAG_VERSION" val="1.0"/>
  <p:tag name="KSO_WM_BEAUTIFY_FLAG" val="#wm#"/>
  <p:tag name="KSO_WM_UNIT_TYPE" val="i"/>
  <p:tag name="KSO_WM_UNIT_ID" val="custom20185081_6*i*55"/>
  <p:tag name="KSO_WM_TEMPLATE_CATEGORY" val="custom"/>
  <p:tag name="KSO_WM_TEMPLATE_INDEX" val="20185081"/>
  <p:tag name="KSO_WM_UNIT_INDEX" val="55"/>
</p:tagLst>
</file>

<file path=ppt/tags/tag25.xml><?xml version="1.0" encoding="utf-8"?>
<p:tagLst xmlns:p="http://schemas.openxmlformats.org/presentationml/2006/main">
  <p:tag name="KSO_WM_TAG_VERSION" val="1.0"/>
  <p:tag name="KSO_WM_BEAUTIFY_FLAG" val="#wm#"/>
  <p:tag name="KSO_WM_UNIT_TYPE" val="i"/>
  <p:tag name="KSO_WM_UNIT_ID" val="custom20185081_6*i*56"/>
  <p:tag name="KSO_WM_TEMPLATE_CATEGORY" val="custom"/>
  <p:tag name="KSO_WM_TEMPLATE_INDEX" val="20185081"/>
  <p:tag name="KSO_WM_UNIT_INDEX" val="56"/>
</p:tagLst>
</file>

<file path=ppt/tags/tag26.xml><?xml version="1.0" encoding="utf-8"?>
<p:tagLst xmlns:p="http://schemas.openxmlformats.org/presentationml/2006/main">
  <p:tag name="KSO_WM_TAG_VERSION" val="1.0"/>
  <p:tag name="KSO_WM_BEAUTIFY_FLAG" val="#wm#"/>
  <p:tag name="KSO_WM_UNIT_TYPE" val="i"/>
  <p:tag name="KSO_WM_UNIT_ID" val="custom20185081_6*i*57"/>
  <p:tag name="KSO_WM_TEMPLATE_CATEGORY" val="custom"/>
  <p:tag name="KSO_WM_TEMPLATE_INDEX" val="20185081"/>
  <p:tag name="KSO_WM_UNIT_INDEX" val="57"/>
</p:tagLst>
</file>

<file path=ppt/tags/tag27.xml><?xml version="1.0" encoding="utf-8"?>
<p:tagLst xmlns:p="http://schemas.openxmlformats.org/presentationml/2006/main">
  <p:tag name="KSO_WM_TAG_VERSION" val="1.0"/>
  <p:tag name="KSO_WM_BEAUTIFY_FLAG" val="#wm#"/>
  <p:tag name="KSO_WM_UNIT_TYPE" val="i"/>
  <p:tag name="KSO_WM_UNIT_ID" val="custom20185081_6*i*58"/>
  <p:tag name="KSO_WM_TEMPLATE_CATEGORY" val="custom"/>
  <p:tag name="KSO_WM_TEMPLATE_INDEX" val="20185081"/>
  <p:tag name="KSO_WM_UNIT_INDEX" val="58"/>
</p:tagLst>
</file>

<file path=ppt/tags/tag28.xml><?xml version="1.0" encoding="utf-8"?>
<p:tagLst xmlns:p="http://schemas.openxmlformats.org/presentationml/2006/main">
  <p:tag name="KSO_WM_TAG_VERSION" val="1.0"/>
  <p:tag name="KSO_WM_BEAUTIFY_FLAG" val="#wm#"/>
  <p:tag name="KSO_WM_UNIT_TYPE" val="i"/>
  <p:tag name="KSO_WM_UNIT_ID" val="custom20185081_6*i*59"/>
  <p:tag name="KSO_WM_TEMPLATE_CATEGORY" val="custom"/>
  <p:tag name="KSO_WM_TEMPLATE_INDEX" val="20185081"/>
  <p:tag name="KSO_WM_UNIT_INDEX" val="59"/>
</p:tagLst>
</file>

<file path=ppt/tags/tag29.xml><?xml version="1.0" encoding="utf-8"?>
<p:tagLst xmlns:p="http://schemas.openxmlformats.org/presentationml/2006/main">
  <p:tag name="KSO_WM_TAG_VERSION" val="1.0"/>
  <p:tag name="KSO_WM_BEAUTIFY_FLAG" val="#wm#"/>
  <p:tag name="KSO_WM_UNIT_TYPE" val="i"/>
  <p:tag name="KSO_WM_UNIT_ID" val="custom20185081_6*i*60"/>
  <p:tag name="KSO_WM_TEMPLATE_CATEGORY" val="custom"/>
  <p:tag name="KSO_WM_TEMPLATE_INDEX" val="20185081"/>
  <p:tag name="KSO_WM_UNIT_INDEX" val="60"/>
</p:tagLst>
</file>

<file path=ppt/tags/tag3.xml><?xml version="1.0" encoding="utf-8"?>
<p:tagLst xmlns:p="http://schemas.openxmlformats.org/presentationml/2006/main">
  <p:tag name="KSO_WM_TEMPLATE_CATEGORY" val="custom"/>
  <p:tag name="KSO_WM_TEMPLATE_INDEX" val="20185081"/>
  <p:tag name="KSO_WM_TAG_VERSION" val="1.0"/>
  <p:tag name="KSO_WM_BEAUTIFY_FLAG" val="#wm#"/>
  <p:tag name="KSO_WM_TEMPLATE_THUMBS_INDEX" val="1、6、7、8、9、10、11、12、13、14、16"/>
</p:tagLst>
</file>

<file path=ppt/tags/tag30.xml><?xml version="1.0" encoding="utf-8"?>
<p:tagLst xmlns:p="http://schemas.openxmlformats.org/presentationml/2006/main">
  <p:tag name="KSO_WM_TAG_VERSION" val="1.0"/>
  <p:tag name="KSO_WM_BEAUTIFY_FLAG" val="#wm#"/>
  <p:tag name="KSO_WM_UNIT_TYPE" val="i"/>
  <p:tag name="KSO_WM_UNIT_ID" val="custom20185081_6*i*61"/>
  <p:tag name="KSO_WM_TEMPLATE_CATEGORY" val="custom"/>
  <p:tag name="KSO_WM_TEMPLATE_INDEX" val="20185081"/>
  <p:tag name="KSO_WM_UNIT_INDEX" val="61"/>
</p:tagLst>
</file>

<file path=ppt/tags/tag31.xml><?xml version="1.0" encoding="utf-8"?>
<p:tagLst xmlns:p="http://schemas.openxmlformats.org/presentationml/2006/main">
  <p:tag name="KSO_WM_TAG_VERSION" val="1.0"/>
  <p:tag name="KSO_WM_BEAUTIFY_FLAG" val="#wm#"/>
  <p:tag name="KSO_WM_UNIT_TYPE" val="i"/>
  <p:tag name="KSO_WM_UNIT_ID" val="custom20185081_6*i*62"/>
  <p:tag name="KSO_WM_TEMPLATE_CATEGORY" val="custom"/>
  <p:tag name="KSO_WM_TEMPLATE_INDEX" val="20185081"/>
  <p:tag name="KSO_WM_UNIT_INDEX" val="62"/>
</p:tagLst>
</file>

<file path=ppt/tags/tag32.xml><?xml version="1.0" encoding="utf-8"?>
<p:tagLst xmlns:p="http://schemas.openxmlformats.org/presentationml/2006/main">
  <p:tag name="KSO_WM_TAG_VERSION" val="1.0"/>
  <p:tag name="KSO_WM_BEAUTIFY_FLAG" val="#wm#"/>
  <p:tag name="KSO_WM_UNIT_TYPE" val="i"/>
  <p:tag name="KSO_WM_UNIT_ID" val="custom20185081_6*i*63"/>
  <p:tag name="KSO_WM_TEMPLATE_CATEGORY" val="custom"/>
  <p:tag name="KSO_WM_TEMPLATE_INDEX" val="20185081"/>
  <p:tag name="KSO_WM_UNIT_INDEX" val="63"/>
</p:tagLst>
</file>

<file path=ppt/tags/tag33.xml><?xml version="1.0" encoding="utf-8"?>
<p:tagLst xmlns:p="http://schemas.openxmlformats.org/presentationml/2006/main">
  <p:tag name="KSO_WM_TAG_VERSION" val="1.0"/>
  <p:tag name="KSO_WM_BEAUTIFY_FLAG" val="#wm#"/>
  <p:tag name="KSO_WM_UNIT_TYPE" val="i"/>
  <p:tag name="KSO_WM_UNIT_ID" val="custom20185081_6*i*64"/>
  <p:tag name="KSO_WM_TEMPLATE_CATEGORY" val="custom"/>
  <p:tag name="KSO_WM_TEMPLATE_INDEX" val="20185081"/>
  <p:tag name="KSO_WM_UNIT_INDEX" val="64"/>
</p:tagLst>
</file>

<file path=ppt/tags/tag34.xml><?xml version="1.0" encoding="utf-8"?>
<p:tagLst xmlns:p="http://schemas.openxmlformats.org/presentationml/2006/main">
  <p:tag name="KSO_WM_TAG_VERSION" val="1.0"/>
  <p:tag name="KSO_WM_BEAUTIFY_FLAG" val="#wm#"/>
  <p:tag name="KSO_WM_UNIT_TYPE" val="i"/>
  <p:tag name="KSO_WM_UNIT_ID" val="custom20185081_6*i*65"/>
  <p:tag name="KSO_WM_TEMPLATE_CATEGORY" val="custom"/>
  <p:tag name="KSO_WM_TEMPLATE_INDEX" val="20185081"/>
  <p:tag name="KSO_WM_UNIT_INDEX" val="65"/>
</p:tagLst>
</file>

<file path=ppt/tags/tag35.xml><?xml version="1.0" encoding="utf-8"?>
<p:tagLst xmlns:p="http://schemas.openxmlformats.org/presentationml/2006/main">
  <p:tag name="KSO_WM_TAG_VERSION" val="1.0"/>
  <p:tag name="KSO_WM_BEAUTIFY_FLAG" val="#wm#"/>
  <p:tag name="KSO_WM_UNIT_TYPE" val="i"/>
  <p:tag name="KSO_WM_UNIT_ID" val="custom20185081_6*i*66"/>
  <p:tag name="KSO_WM_TEMPLATE_CATEGORY" val="custom"/>
  <p:tag name="KSO_WM_TEMPLATE_INDEX" val="20185081"/>
  <p:tag name="KSO_WM_UNIT_INDEX" val="66"/>
</p:tagLst>
</file>

<file path=ppt/tags/tag36.xml><?xml version="1.0" encoding="utf-8"?>
<p:tagLst xmlns:p="http://schemas.openxmlformats.org/presentationml/2006/main">
  <p:tag name="KSO_WM_TAG_VERSION" val="1.0"/>
  <p:tag name="KSO_WM_BEAUTIFY_FLAG" val="#wm#"/>
  <p:tag name="KSO_WM_UNIT_TYPE" val="i"/>
  <p:tag name="KSO_WM_UNIT_ID" val="custom20185081_6*i*67"/>
  <p:tag name="KSO_WM_TEMPLATE_CATEGORY" val="custom"/>
  <p:tag name="KSO_WM_TEMPLATE_INDEX" val="20185081"/>
  <p:tag name="KSO_WM_UNIT_INDEX" val="67"/>
</p:tagLst>
</file>

<file path=ppt/tags/tag37.xml><?xml version="1.0" encoding="utf-8"?>
<p:tagLst xmlns:p="http://schemas.openxmlformats.org/presentationml/2006/main">
  <p:tag name="KSO_WM_TAG_VERSION" val="1.0"/>
  <p:tag name="KSO_WM_BEAUTIFY_FLAG" val="#wm#"/>
  <p:tag name="KSO_WM_UNIT_TYPE" val="i"/>
  <p:tag name="KSO_WM_UNIT_ID" val="custom20185081_6*i*68"/>
  <p:tag name="KSO_WM_TEMPLATE_CATEGORY" val="custom"/>
  <p:tag name="KSO_WM_TEMPLATE_INDEX" val="20185081"/>
  <p:tag name="KSO_WM_UNIT_INDEX" val="68"/>
</p:tagLst>
</file>

<file path=ppt/tags/tag38.xml><?xml version="1.0" encoding="utf-8"?>
<p:tagLst xmlns:p="http://schemas.openxmlformats.org/presentationml/2006/main">
  <p:tag name="KSO_WM_TAG_VERSION" val="1.0"/>
  <p:tag name="KSO_WM_BEAUTIFY_FLAG" val="#wm#"/>
  <p:tag name="KSO_WM_UNIT_TYPE" val="i"/>
  <p:tag name="KSO_WM_UNIT_ID" val="custom20185081_6*i*69"/>
  <p:tag name="KSO_WM_TEMPLATE_CATEGORY" val="custom"/>
  <p:tag name="KSO_WM_TEMPLATE_INDEX" val="20185081"/>
  <p:tag name="KSO_WM_UNIT_INDEX" val="69"/>
</p:tagLst>
</file>

<file path=ppt/tags/tag39.xml><?xml version="1.0" encoding="utf-8"?>
<p:tagLst xmlns:p="http://schemas.openxmlformats.org/presentationml/2006/main">
  <p:tag name="KSO_WM_TAG_VERSION" val="1.0"/>
  <p:tag name="KSO_WM_BEAUTIFY_FLAG" val="#wm#"/>
  <p:tag name="KSO_WM_UNIT_TYPE" val="i"/>
  <p:tag name="KSO_WM_UNIT_ID" val="custom20185081_6*i*70"/>
  <p:tag name="KSO_WM_TEMPLATE_CATEGORY" val="custom"/>
  <p:tag name="KSO_WM_TEMPLATE_INDEX" val="20185081"/>
  <p:tag name="KSO_WM_UNIT_INDEX" val="70"/>
</p:tagLst>
</file>

<file path=ppt/tags/tag4.xml><?xml version="1.0" encoding="utf-8"?>
<p:tagLst xmlns:p="http://schemas.openxmlformats.org/presentationml/2006/main">
  <p:tag name="KSO_WM_TEMPLATE_CATEGORY" val="custom"/>
  <p:tag name="KSO_WM_TEMPLATE_INDEX" val="20185081"/>
  <p:tag name="KSO_WM_TAG_VERSION" val="1.0"/>
  <p:tag name="KSO_WM_UNIT_TYPE" val="a"/>
  <p:tag name="KSO_WM_UNIT_INDEX" val="1"/>
  <p:tag name="KSO_WM_UNIT_ID" val="custom20185081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可爱卡通风格模板"/>
</p:tagLst>
</file>

<file path=ppt/tags/tag40.xml><?xml version="1.0" encoding="utf-8"?>
<p:tagLst xmlns:p="http://schemas.openxmlformats.org/presentationml/2006/main">
  <p:tag name="KSO_WM_TAG_VERSION" val="1.0"/>
  <p:tag name="KSO_WM_BEAUTIFY_FLAG" val="#wm#"/>
  <p:tag name="KSO_WM_UNIT_TYPE" val="i"/>
  <p:tag name="KSO_WM_UNIT_ID" val="custom20185081_6*i*71"/>
  <p:tag name="KSO_WM_TEMPLATE_CATEGORY" val="custom"/>
  <p:tag name="KSO_WM_TEMPLATE_INDEX" val="20185081"/>
  <p:tag name="KSO_WM_UNIT_INDEX" val="71"/>
</p:tagLst>
</file>

<file path=ppt/tags/tag41.xml><?xml version="1.0" encoding="utf-8"?>
<p:tagLst xmlns:p="http://schemas.openxmlformats.org/presentationml/2006/main">
  <p:tag name="KSO_WM_TAG_VERSION" val="1.0"/>
  <p:tag name="KSO_WM_BEAUTIFY_FLAG" val="#wm#"/>
  <p:tag name="KSO_WM_UNIT_TYPE" val="i"/>
  <p:tag name="KSO_WM_UNIT_ID" val="custom20185081_6*i*72"/>
  <p:tag name="KSO_WM_TEMPLATE_CATEGORY" val="custom"/>
  <p:tag name="KSO_WM_TEMPLATE_INDEX" val="20185081"/>
  <p:tag name="KSO_WM_UNIT_INDEX" val="72"/>
</p:tagLst>
</file>

<file path=ppt/tags/tag42.xml><?xml version="1.0" encoding="utf-8"?>
<p:tagLst xmlns:p="http://schemas.openxmlformats.org/presentationml/2006/main">
  <p:tag name="KSO_WM_TAG_VERSION" val="1.0"/>
  <p:tag name="KSO_WM_BEAUTIFY_FLAG" val="#wm#"/>
  <p:tag name="KSO_WM_UNIT_TYPE" val="i"/>
  <p:tag name="KSO_WM_UNIT_ID" val="custom20185081_6*i*73"/>
  <p:tag name="KSO_WM_TEMPLATE_CATEGORY" val="custom"/>
  <p:tag name="KSO_WM_TEMPLATE_INDEX" val="20185081"/>
  <p:tag name="KSO_WM_UNIT_INDEX" val="73"/>
</p:tagLst>
</file>

<file path=ppt/tags/tag43.xml><?xml version="1.0" encoding="utf-8"?>
<p:tagLst xmlns:p="http://schemas.openxmlformats.org/presentationml/2006/main">
  <p:tag name="KSO_WM_TAG_VERSION" val="1.0"/>
  <p:tag name="KSO_WM_BEAUTIFY_FLAG" val="#wm#"/>
  <p:tag name="KSO_WM_UNIT_TYPE" val="i"/>
  <p:tag name="KSO_WM_UNIT_ID" val="custom20185081_6*i*74"/>
  <p:tag name="KSO_WM_TEMPLATE_CATEGORY" val="custom"/>
  <p:tag name="KSO_WM_TEMPLATE_INDEX" val="20185081"/>
  <p:tag name="KSO_WM_UNIT_INDEX" val="74"/>
</p:tagLst>
</file>

<file path=ppt/tags/tag44.xml><?xml version="1.0" encoding="utf-8"?>
<p:tagLst xmlns:p="http://schemas.openxmlformats.org/presentationml/2006/main">
  <p:tag name="KSO_WM_TAG_VERSION" val="1.0"/>
  <p:tag name="KSO_WM_BEAUTIFY_FLAG" val="#wm#"/>
  <p:tag name="KSO_WM_UNIT_TYPE" val="i"/>
  <p:tag name="KSO_WM_UNIT_ID" val="custom20185081_6*i*75"/>
  <p:tag name="KSO_WM_TEMPLATE_CATEGORY" val="custom"/>
  <p:tag name="KSO_WM_TEMPLATE_INDEX" val="20185081"/>
  <p:tag name="KSO_WM_UNIT_INDEX" val="75"/>
</p:tagLst>
</file>

<file path=ppt/tags/tag45.xml><?xml version="1.0" encoding="utf-8"?>
<p:tagLst xmlns:p="http://schemas.openxmlformats.org/presentationml/2006/main">
  <p:tag name="KSO_WM_TAG_VERSION" val="1.0"/>
  <p:tag name="KSO_WM_BEAUTIFY_FLAG" val="#wm#"/>
  <p:tag name="KSO_WM_UNIT_TYPE" val="i"/>
  <p:tag name="KSO_WM_UNIT_ID" val="custom20185081_6*i*76"/>
  <p:tag name="KSO_WM_TEMPLATE_CATEGORY" val="custom"/>
  <p:tag name="KSO_WM_TEMPLATE_INDEX" val="20185081"/>
  <p:tag name="KSO_WM_UNIT_INDEX" val="76"/>
</p:tagLst>
</file>

<file path=ppt/tags/tag46.xml><?xml version="1.0" encoding="utf-8"?>
<p:tagLst xmlns:p="http://schemas.openxmlformats.org/presentationml/2006/main">
  <p:tag name="KSO_WM_TAG_VERSION" val="1.0"/>
  <p:tag name="KSO_WM_BEAUTIFY_FLAG" val="#wm#"/>
  <p:tag name="KSO_WM_UNIT_TYPE" val="i"/>
  <p:tag name="KSO_WM_UNIT_ID" val="custom20185081_6*i*77"/>
  <p:tag name="KSO_WM_TEMPLATE_CATEGORY" val="custom"/>
  <p:tag name="KSO_WM_TEMPLATE_INDEX" val="20185081"/>
  <p:tag name="KSO_WM_UNIT_INDEX" val="77"/>
</p:tagLst>
</file>

<file path=ppt/tags/tag47.xml><?xml version="1.0" encoding="utf-8"?>
<p:tagLst xmlns:p="http://schemas.openxmlformats.org/presentationml/2006/main">
  <p:tag name="KSO_WM_TAG_VERSION" val="1.0"/>
  <p:tag name="KSO_WM_BEAUTIFY_FLAG" val="#wm#"/>
  <p:tag name="KSO_WM_UNIT_TYPE" val="i"/>
  <p:tag name="KSO_WM_UNIT_ID" val="custom20185081_6*i*78"/>
  <p:tag name="KSO_WM_TEMPLATE_CATEGORY" val="custom"/>
  <p:tag name="KSO_WM_TEMPLATE_INDEX" val="20185081"/>
  <p:tag name="KSO_WM_UNIT_INDEX" val="78"/>
</p:tagLst>
</file>

<file path=ppt/tags/tag48.xml><?xml version="1.0" encoding="utf-8"?>
<p:tagLst xmlns:p="http://schemas.openxmlformats.org/presentationml/2006/main">
  <p:tag name="KSO_WM_TAG_VERSION" val="1.0"/>
  <p:tag name="KSO_WM_BEAUTIFY_FLAG" val="#wm#"/>
  <p:tag name="KSO_WM_UNIT_TYPE" val="i"/>
  <p:tag name="KSO_WM_UNIT_ID" val="custom20185081_6*i*157"/>
  <p:tag name="KSO_WM_TEMPLATE_CATEGORY" val="custom"/>
  <p:tag name="KSO_WM_TEMPLATE_INDEX" val="20185081"/>
  <p:tag name="KSO_WM_UNIT_INDEX" val="157"/>
</p:tagLst>
</file>

<file path=ppt/tags/tag49.xml><?xml version="1.0" encoding="utf-8"?>
<p:tagLst xmlns:p="http://schemas.openxmlformats.org/presentationml/2006/main">
  <p:tag name="KSO_WM_TAG_VERSION" val="1.0"/>
  <p:tag name="KSO_WM_BEAUTIFY_FLAG" val="#wm#"/>
  <p:tag name="KSO_WM_UNIT_TYPE" val="i"/>
  <p:tag name="KSO_WM_UNIT_ID" val="custom20185081_6*i*158"/>
  <p:tag name="KSO_WM_TEMPLATE_CATEGORY" val="custom"/>
  <p:tag name="KSO_WM_TEMPLATE_INDEX" val="20185081"/>
  <p:tag name="KSO_WM_UNIT_INDEX" val="158"/>
</p:tagLst>
</file>

<file path=ppt/tags/tag5.xml><?xml version="1.0" encoding="utf-8"?>
<p:tagLst xmlns:p="http://schemas.openxmlformats.org/presentationml/2006/main">
  <p:tag name="KSO_WM_TEMPLATE_CATEGORY" val="custom"/>
  <p:tag name="KSO_WM_TEMPLATE_INDEX" val="20185081"/>
  <p:tag name="KSO_WM_TAG_VERSION" val="1.0"/>
  <p:tag name="KSO_WM_UNIT_TYPE" val="b"/>
  <p:tag name="KSO_WM_UNIT_INDEX" val="1"/>
  <p:tag name="KSO_WM_UNIT_ID" val="custom20185081_1*b*1"/>
  <p:tag name="KSO_WM_UNIT_LAYERLEVEL" val="1"/>
  <p:tag name="KSO_WM_UNIT_VALUE" val="26"/>
  <p:tag name="KSO_WM_UNIT_ISCONTENTSTITLE" val="0"/>
  <p:tag name="KSO_WM_UNIT_HIGHLIGHT" val="0"/>
  <p:tag name="KSO_WM_UNIT_COMPATIBLE" val="0"/>
  <p:tag name="KSO_WM_UNIT_CLEAR" val="0"/>
  <p:tag name="KSO_WM_BEAUTIFY_FLAG" val="#wm#"/>
  <p:tag name="KSO_WM_UNIT_PRESET_TEXT" val="Speaker :wps powerpoint"/>
</p:tagLst>
</file>

<file path=ppt/tags/tag50.xml><?xml version="1.0" encoding="utf-8"?>
<p:tagLst xmlns:p="http://schemas.openxmlformats.org/presentationml/2006/main">
  <p:tag name="KSO_WM_TAG_VERSION" val="1.0"/>
  <p:tag name="KSO_WM_BEAUTIFY_FLAG" val="#wm#"/>
  <p:tag name="KSO_WM_UNIT_TYPE" val="i"/>
  <p:tag name="KSO_WM_UNIT_ID" val="custom20185081_6*i*159"/>
  <p:tag name="KSO_WM_TEMPLATE_CATEGORY" val="custom"/>
  <p:tag name="KSO_WM_TEMPLATE_INDEX" val="20185081"/>
  <p:tag name="KSO_WM_UNIT_INDEX" val="159"/>
</p:tagLst>
</file>

<file path=ppt/tags/tag51.xml><?xml version="1.0" encoding="utf-8"?>
<p:tagLst xmlns:p="http://schemas.openxmlformats.org/presentationml/2006/main">
  <p:tag name="KSO_WM_TAG_VERSION" val="1.0"/>
  <p:tag name="KSO_WM_BEAUTIFY_FLAG" val="#wm#"/>
  <p:tag name="KSO_WM_UNIT_TYPE" val="i"/>
  <p:tag name="KSO_WM_UNIT_ID" val="custom20185081_6*i*160"/>
  <p:tag name="KSO_WM_TEMPLATE_CATEGORY" val="custom"/>
  <p:tag name="KSO_WM_TEMPLATE_INDEX" val="20185081"/>
  <p:tag name="KSO_WM_UNIT_INDEX" val="160"/>
</p:tagLst>
</file>

<file path=ppt/tags/tag52.xml><?xml version="1.0" encoding="utf-8"?>
<p:tagLst xmlns:p="http://schemas.openxmlformats.org/presentationml/2006/main">
  <p:tag name="KSO_WM_TAG_VERSION" val="1.0"/>
  <p:tag name="KSO_WM_BEAUTIFY_FLAG" val="#wm#"/>
  <p:tag name="KSO_WM_UNIT_TYPE" val="i"/>
  <p:tag name="KSO_WM_UNIT_ID" val="custom20185081_6*i*161"/>
  <p:tag name="KSO_WM_TEMPLATE_CATEGORY" val="custom"/>
  <p:tag name="KSO_WM_TEMPLATE_INDEX" val="20185081"/>
  <p:tag name="KSO_WM_UNIT_INDEX" val="161"/>
</p:tagLst>
</file>

<file path=ppt/tags/tag53.xml><?xml version="1.0" encoding="utf-8"?>
<p:tagLst xmlns:p="http://schemas.openxmlformats.org/presentationml/2006/main">
  <p:tag name="KSO_WM_TAG_VERSION" val="1.0"/>
  <p:tag name="KSO_WM_BEAUTIFY_FLAG" val="#wm#"/>
  <p:tag name="KSO_WM_UNIT_TYPE" val="i"/>
  <p:tag name="KSO_WM_UNIT_ID" val="custom20185081_6*i*162"/>
  <p:tag name="KSO_WM_TEMPLATE_CATEGORY" val="custom"/>
  <p:tag name="KSO_WM_TEMPLATE_INDEX" val="20185081"/>
  <p:tag name="KSO_WM_UNIT_INDEX" val="162"/>
</p:tagLst>
</file>

<file path=ppt/tags/tag54.xml><?xml version="1.0" encoding="utf-8"?>
<p:tagLst xmlns:p="http://schemas.openxmlformats.org/presentationml/2006/main">
  <p:tag name="KSO_WM_TAG_VERSION" val="1.0"/>
  <p:tag name="KSO_WM_BEAUTIFY_FLAG" val="#wm#"/>
  <p:tag name="KSO_WM_UNIT_TYPE" val="i"/>
  <p:tag name="KSO_WM_UNIT_ID" val="custom20185081_6*i*163"/>
  <p:tag name="KSO_WM_TEMPLATE_CATEGORY" val="custom"/>
  <p:tag name="KSO_WM_TEMPLATE_INDEX" val="20185081"/>
  <p:tag name="KSO_WM_UNIT_INDEX" val="163"/>
</p:tagLst>
</file>

<file path=ppt/tags/tag55.xml><?xml version="1.0" encoding="utf-8"?>
<p:tagLst xmlns:p="http://schemas.openxmlformats.org/presentationml/2006/main">
  <p:tag name="KSO_WM_TAG_VERSION" val="1.0"/>
  <p:tag name="KSO_WM_BEAUTIFY_FLAG" val="#wm#"/>
  <p:tag name="KSO_WM_UNIT_TYPE" val="i"/>
  <p:tag name="KSO_WM_UNIT_ID" val="custom20185081_6*i*164"/>
  <p:tag name="KSO_WM_TEMPLATE_CATEGORY" val="custom"/>
  <p:tag name="KSO_WM_TEMPLATE_INDEX" val="20185081"/>
  <p:tag name="KSO_WM_UNIT_INDEX" val="164"/>
</p:tagLst>
</file>

<file path=ppt/tags/tag56.xml><?xml version="1.0" encoding="utf-8"?>
<p:tagLst xmlns:p="http://schemas.openxmlformats.org/presentationml/2006/main">
  <p:tag name="KSO_WM_TAG_VERSION" val="1.0"/>
  <p:tag name="KSO_WM_BEAUTIFY_FLAG" val="#wm#"/>
  <p:tag name="KSO_WM_UNIT_TYPE" val="i"/>
  <p:tag name="KSO_WM_UNIT_ID" val="custom20185081_6*i*165"/>
  <p:tag name="KSO_WM_TEMPLATE_CATEGORY" val="custom"/>
  <p:tag name="KSO_WM_TEMPLATE_INDEX" val="20185081"/>
  <p:tag name="KSO_WM_UNIT_INDEX" val="165"/>
</p:tagLst>
</file>

<file path=ppt/tags/tag57.xml><?xml version="1.0" encoding="utf-8"?>
<p:tagLst xmlns:p="http://schemas.openxmlformats.org/presentationml/2006/main">
  <p:tag name="KSO_WM_TAG_VERSION" val="1.0"/>
  <p:tag name="KSO_WM_BEAUTIFY_FLAG" val="#wm#"/>
  <p:tag name="KSO_WM_UNIT_TYPE" val="i"/>
  <p:tag name="KSO_WM_UNIT_ID" val="custom20185081_6*i*166"/>
  <p:tag name="KSO_WM_TEMPLATE_CATEGORY" val="custom"/>
  <p:tag name="KSO_WM_TEMPLATE_INDEX" val="20185081"/>
  <p:tag name="KSO_WM_UNIT_INDEX" val="166"/>
</p:tagLst>
</file>

<file path=ppt/tags/tag58.xml><?xml version="1.0" encoding="utf-8"?>
<p:tagLst xmlns:p="http://schemas.openxmlformats.org/presentationml/2006/main">
  <p:tag name="KSO_WM_TAG_VERSION" val="1.0"/>
  <p:tag name="KSO_WM_BEAUTIFY_FLAG" val="#wm#"/>
  <p:tag name="KSO_WM_UNIT_TYPE" val="i"/>
  <p:tag name="KSO_WM_UNIT_ID" val="custom20185081_6*i*167"/>
  <p:tag name="KSO_WM_TEMPLATE_CATEGORY" val="custom"/>
  <p:tag name="KSO_WM_TEMPLATE_INDEX" val="20185081"/>
  <p:tag name="KSO_WM_UNIT_INDEX" val="167"/>
</p:tagLst>
</file>

<file path=ppt/tags/tag59.xml><?xml version="1.0" encoding="utf-8"?>
<p:tagLst xmlns:p="http://schemas.openxmlformats.org/presentationml/2006/main">
  <p:tag name="KSO_WM_TAG_VERSION" val="1.0"/>
  <p:tag name="KSO_WM_BEAUTIFY_FLAG" val="#wm#"/>
  <p:tag name="KSO_WM_UNIT_TYPE" val="i"/>
  <p:tag name="KSO_WM_UNIT_ID" val="custom20185081_6*i*168"/>
  <p:tag name="KSO_WM_TEMPLATE_CATEGORY" val="custom"/>
  <p:tag name="KSO_WM_TEMPLATE_INDEX" val="20185081"/>
  <p:tag name="KSO_WM_UNIT_INDEX" val="168"/>
</p:tagLst>
</file>

<file path=ppt/tags/tag6.xml><?xml version="1.0" encoding="utf-8"?>
<p:tagLst xmlns:p="http://schemas.openxmlformats.org/presentationml/2006/main">
  <p:tag name="KSO_WM_TEMPLATE_CATEGORY" val="custom"/>
  <p:tag name="KSO_WM_TEMPLATE_INDEX" val="20185081"/>
  <p:tag name="KSO_WM_TAG_VERSION" val="1.0"/>
  <p:tag name="KSO_WM_SLIDE_ID" val="custom20185081_1"/>
  <p:tag name="KSO_WM_SLIDE_INDEX" val="1"/>
  <p:tag name="KSO_WM_SLIDE_ITEM_CNT" val="2"/>
  <p:tag name="KSO_WM_SLIDE_LAYOUT" val="a_b"/>
  <p:tag name="KSO_WM_SLIDE_LAYOUT_CNT" val="1_1"/>
  <p:tag name="KSO_WM_SLIDE_TYPE" val="title"/>
  <p:tag name="KSO_WM_SLIDE_SUBTYPE" val="pureTxt"/>
  <p:tag name="KSO_WM_BEAUTIFY_FLAG" val="#wm#"/>
  <p:tag name="KSO_WM_TEMPLATE_THUMBS_INDEX" val="1、6、7、8、9、10、11、12、13、14、16、"/>
  <p:tag name="KSO_WM_SLIDE_MODEL_TYPE" val="cover"/>
</p:tagLst>
</file>

<file path=ppt/tags/tag60.xml><?xml version="1.0" encoding="utf-8"?>
<p:tagLst xmlns:p="http://schemas.openxmlformats.org/presentationml/2006/main">
  <p:tag name="KSO_WM_TAG_VERSION" val="1.0"/>
  <p:tag name="KSO_WM_BEAUTIFY_FLAG" val="#wm#"/>
  <p:tag name="KSO_WM_UNIT_TYPE" val="i"/>
  <p:tag name="KSO_WM_UNIT_ID" val="custom20185081_6*i*169"/>
  <p:tag name="KSO_WM_TEMPLATE_CATEGORY" val="custom"/>
  <p:tag name="KSO_WM_TEMPLATE_INDEX" val="20185081"/>
  <p:tag name="KSO_WM_UNIT_INDEX" val="169"/>
</p:tagLst>
</file>

<file path=ppt/tags/tag61.xml><?xml version="1.0" encoding="utf-8"?>
<p:tagLst xmlns:p="http://schemas.openxmlformats.org/presentationml/2006/main">
  <p:tag name="KSO_WM_TAG_VERSION" val="1.0"/>
  <p:tag name="KSO_WM_BEAUTIFY_FLAG" val="#wm#"/>
  <p:tag name="KSO_WM_UNIT_TYPE" val="i"/>
  <p:tag name="KSO_WM_UNIT_ID" val="custom20185081_6*i*170"/>
  <p:tag name="KSO_WM_TEMPLATE_CATEGORY" val="custom"/>
  <p:tag name="KSO_WM_TEMPLATE_INDEX" val="20185081"/>
  <p:tag name="KSO_WM_UNIT_INDEX" val="170"/>
</p:tagLst>
</file>

<file path=ppt/tags/tag62.xml><?xml version="1.0" encoding="utf-8"?>
<p:tagLst xmlns:p="http://schemas.openxmlformats.org/presentationml/2006/main">
  <p:tag name="KSO_WM_TAG_VERSION" val="1.0"/>
  <p:tag name="KSO_WM_BEAUTIFY_FLAG" val="#wm#"/>
  <p:tag name="KSO_WM_UNIT_TYPE" val="i"/>
  <p:tag name="KSO_WM_UNIT_ID" val="custom20185081_6*i*171"/>
  <p:tag name="KSO_WM_TEMPLATE_CATEGORY" val="custom"/>
  <p:tag name="KSO_WM_TEMPLATE_INDEX" val="20185081"/>
  <p:tag name="KSO_WM_UNIT_INDEX" val="171"/>
</p:tagLst>
</file>

<file path=ppt/tags/tag63.xml><?xml version="1.0" encoding="utf-8"?>
<p:tagLst xmlns:p="http://schemas.openxmlformats.org/presentationml/2006/main">
  <p:tag name="KSO_WM_TAG_VERSION" val="1.0"/>
  <p:tag name="KSO_WM_BEAUTIFY_FLAG" val="#wm#"/>
  <p:tag name="KSO_WM_UNIT_TYPE" val="i"/>
  <p:tag name="KSO_WM_UNIT_ID" val="custom20185081_6*i*172"/>
  <p:tag name="KSO_WM_TEMPLATE_CATEGORY" val="custom"/>
  <p:tag name="KSO_WM_TEMPLATE_INDEX" val="20185081"/>
  <p:tag name="KSO_WM_UNIT_INDEX" val="172"/>
</p:tagLst>
</file>

<file path=ppt/tags/tag64.xml><?xml version="1.0" encoding="utf-8"?>
<p:tagLst xmlns:p="http://schemas.openxmlformats.org/presentationml/2006/main">
  <p:tag name="KSO_WM_TAG_VERSION" val="1.0"/>
  <p:tag name="KSO_WM_BEAUTIFY_FLAG" val="#wm#"/>
  <p:tag name="KSO_WM_UNIT_TYPE" val="i"/>
  <p:tag name="KSO_WM_UNIT_ID" val="custom20185081_6*i*173"/>
  <p:tag name="KSO_WM_TEMPLATE_CATEGORY" val="custom"/>
  <p:tag name="KSO_WM_TEMPLATE_INDEX" val="20185081"/>
  <p:tag name="KSO_WM_UNIT_INDEX" val="173"/>
</p:tagLst>
</file>

<file path=ppt/tags/tag65.xml><?xml version="1.0" encoding="utf-8"?>
<p:tagLst xmlns:p="http://schemas.openxmlformats.org/presentationml/2006/main">
  <p:tag name="KSO_WM_TAG_VERSION" val="1.0"/>
  <p:tag name="KSO_WM_BEAUTIFY_FLAG" val="#wm#"/>
  <p:tag name="KSO_WM_UNIT_TYPE" val="i"/>
  <p:tag name="KSO_WM_UNIT_ID" val="custom20185081_6*i*174"/>
  <p:tag name="KSO_WM_TEMPLATE_CATEGORY" val="custom"/>
  <p:tag name="KSO_WM_TEMPLATE_INDEX" val="20185081"/>
  <p:tag name="KSO_WM_UNIT_INDEX" val="174"/>
</p:tagLst>
</file>

<file path=ppt/tags/tag66.xml><?xml version="1.0" encoding="utf-8"?>
<p:tagLst xmlns:p="http://schemas.openxmlformats.org/presentationml/2006/main">
  <p:tag name="KSO_WM_TAG_VERSION" val="1.0"/>
  <p:tag name="KSO_WM_BEAUTIFY_FLAG" val="#wm#"/>
  <p:tag name="KSO_WM_UNIT_TYPE" val="i"/>
  <p:tag name="KSO_WM_UNIT_ID" val="custom20185081_6*i*175"/>
  <p:tag name="KSO_WM_TEMPLATE_CATEGORY" val="custom"/>
  <p:tag name="KSO_WM_TEMPLATE_INDEX" val="20185081"/>
  <p:tag name="KSO_WM_UNIT_INDEX" val="175"/>
</p:tagLst>
</file>

<file path=ppt/tags/tag67.xml><?xml version="1.0" encoding="utf-8"?>
<p:tagLst xmlns:p="http://schemas.openxmlformats.org/presentationml/2006/main">
  <p:tag name="KSO_WM_TAG_VERSION" val="1.0"/>
  <p:tag name="KSO_WM_BEAUTIFY_FLAG" val="#wm#"/>
  <p:tag name="KSO_WM_UNIT_TYPE" val="i"/>
  <p:tag name="KSO_WM_UNIT_ID" val="custom20185081_6*i*176"/>
  <p:tag name="KSO_WM_TEMPLATE_CATEGORY" val="custom"/>
  <p:tag name="KSO_WM_TEMPLATE_INDEX" val="20185081"/>
  <p:tag name="KSO_WM_UNIT_INDEX" val="176"/>
</p:tagLst>
</file>

<file path=ppt/tags/tag68.xml><?xml version="1.0" encoding="utf-8"?>
<p:tagLst xmlns:p="http://schemas.openxmlformats.org/presentationml/2006/main">
  <p:tag name="KSO_WM_TAG_VERSION" val="1.0"/>
  <p:tag name="KSO_WM_BEAUTIFY_FLAG" val="#wm#"/>
  <p:tag name="KSO_WM_UNIT_TYPE" val="i"/>
  <p:tag name="KSO_WM_UNIT_ID" val="custom20185081_6*i*177"/>
  <p:tag name="KSO_WM_TEMPLATE_CATEGORY" val="custom"/>
  <p:tag name="KSO_WM_TEMPLATE_INDEX" val="20185081"/>
  <p:tag name="KSO_WM_UNIT_INDEX" val="177"/>
</p:tagLst>
</file>

<file path=ppt/tags/tag69.xml><?xml version="1.0" encoding="utf-8"?>
<p:tagLst xmlns:p="http://schemas.openxmlformats.org/presentationml/2006/main">
  <p:tag name="KSO_WM_TAG_VERSION" val="1.0"/>
  <p:tag name="KSO_WM_BEAUTIFY_FLAG" val="#wm#"/>
  <p:tag name="KSO_WM_UNIT_TYPE" val="i"/>
  <p:tag name="KSO_WM_UNIT_ID" val="custom20185081_6*i*178"/>
  <p:tag name="KSO_WM_TEMPLATE_CATEGORY" val="custom"/>
  <p:tag name="KSO_WM_TEMPLATE_INDEX" val="20185081"/>
  <p:tag name="KSO_WM_UNIT_INDEX" val="178"/>
</p:tagLst>
</file>

<file path=ppt/tags/tag7.xml><?xml version="1.0" encoding="utf-8"?>
<p:tagLst xmlns:p="http://schemas.openxmlformats.org/presentationml/2006/main">
  <p:tag name="KSO_WM_TAG_VERSION" val="1.0"/>
  <p:tag name="KSO_WM_BEAUTIFY_FLAG" val="#wm#"/>
  <p:tag name="KSO_WM_UNIT_TYPE" val="i"/>
  <p:tag name="KSO_WM_UNIT_ID" val="custom20185081_6*i*0"/>
  <p:tag name="KSO_WM_TEMPLATE_CATEGORY" val="custom"/>
  <p:tag name="KSO_WM_TEMPLATE_INDEX" val="20185081"/>
  <p:tag name="KSO_WM_UNIT_INDEX" val="0"/>
</p:tagLst>
</file>

<file path=ppt/tags/tag70.xml><?xml version="1.0" encoding="utf-8"?>
<p:tagLst xmlns:p="http://schemas.openxmlformats.org/presentationml/2006/main">
  <p:tag name="KSO_WM_TAG_VERSION" val="1.0"/>
  <p:tag name="KSO_WM_BEAUTIFY_FLAG" val="#wm#"/>
  <p:tag name="KSO_WM_UNIT_TYPE" val="i"/>
  <p:tag name="KSO_WM_UNIT_ID" val="custom20185081_6*i*179"/>
  <p:tag name="KSO_WM_TEMPLATE_CATEGORY" val="custom"/>
  <p:tag name="KSO_WM_TEMPLATE_INDEX" val="20185081"/>
  <p:tag name="KSO_WM_UNIT_INDEX" val="179"/>
</p:tagLst>
</file>

<file path=ppt/tags/tag71.xml><?xml version="1.0" encoding="utf-8"?>
<p:tagLst xmlns:p="http://schemas.openxmlformats.org/presentationml/2006/main">
  <p:tag name="KSO_WM_TAG_VERSION" val="1.0"/>
  <p:tag name="KSO_WM_BEAUTIFY_FLAG" val="#wm#"/>
  <p:tag name="KSO_WM_UNIT_TYPE" val="i"/>
  <p:tag name="KSO_WM_UNIT_ID" val="custom20185081_6*i*180"/>
  <p:tag name="KSO_WM_TEMPLATE_CATEGORY" val="custom"/>
  <p:tag name="KSO_WM_TEMPLATE_INDEX" val="20185081"/>
  <p:tag name="KSO_WM_UNIT_INDEX" val="180"/>
</p:tagLst>
</file>

<file path=ppt/tags/tag72.xml><?xml version="1.0" encoding="utf-8"?>
<p:tagLst xmlns:p="http://schemas.openxmlformats.org/presentationml/2006/main">
  <p:tag name="KSO_WM_TAG_VERSION" val="1.0"/>
  <p:tag name="KSO_WM_BEAUTIFY_FLAG" val="#wm#"/>
  <p:tag name="KSO_WM_UNIT_TYPE" val="i"/>
  <p:tag name="KSO_WM_UNIT_ID" val="custom20185081_6*i*181"/>
  <p:tag name="KSO_WM_TEMPLATE_CATEGORY" val="custom"/>
  <p:tag name="KSO_WM_TEMPLATE_INDEX" val="20185081"/>
  <p:tag name="KSO_WM_UNIT_INDEX" val="181"/>
</p:tagLst>
</file>

<file path=ppt/tags/tag73.xml><?xml version="1.0" encoding="utf-8"?>
<p:tagLst xmlns:p="http://schemas.openxmlformats.org/presentationml/2006/main">
  <p:tag name="KSO_WM_TAG_VERSION" val="1.0"/>
  <p:tag name="KSO_WM_BEAUTIFY_FLAG" val="#wm#"/>
  <p:tag name="KSO_WM_UNIT_TYPE" val="i"/>
  <p:tag name="KSO_WM_UNIT_ID" val="custom20185081_6*i*182"/>
  <p:tag name="KSO_WM_TEMPLATE_CATEGORY" val="custom"/>
  <p:tag name="KSO_WM_TEMPLATE_INDEX" val="20185081"/>
  <p:tag name="KSO_WM_UNIT_INDEX" val="182"/>
</p:tagLst>
</file>

<file path=ppt/tags/tag74.xml><?xml version="1.0" encoding="utf-8"?>
<p:tagLst xmlns:p="http://schemas.openxmlformats.org/presentationml/2006/main">
  <p:tag name="KSO_WM_TAG_VERSION" val="1.0"/>
  <p:tag name="KSO_WM_BEAUTIFY_FLAG" val="#wm#"/>
  <p:tag name="KSO_WM_UNIT_TYPE" val="i"/>
  <p:tag name="KSO_WM_UNIT_ID" val="custom20185081_6*i*183"/>
  <p:tag name="KSO_WM_TEMPLATE_CATEGORY" val="custom"/>
  <p:tag name="KSO_WM_TEMPLATE_INDEX" val="20185081"/>
  <p:tag name="KSO_WM_UNIT_INDEX" val="183"/>
</p:tagLst>
</file>

<file path=ppt/tags/tag75.xml><?xml version="1.0" encoding="utf-8"?>
<p:tagLst xmlns:p="http://schemas.openxmlformats.org/presentationml/2006/main">
  <p:tag name="KSO_WM_TAG_VERSION" val="1.0"/>
  <p:tag name="KSO_WM_BEAUTIFY_FLAG" val="#wm#"/>
  <p:tag name="KSO_WM_UNIT_TYPE" val="i"/>
  <p:tag name="KSO_WM_UNIT_ID" val="custom20185081_6*i*184"/>
  <p:tag name="KSO_WM_TEMPLATE_CATEGORY" val="custom"/>
  <p:tag name="KSO_WM_TEMPLATE_INDEX" val="20185081"/>
  <p:tag name="KSO_WM_UNIT_INDEX" val="184"/>
</p:tagLst>
</file>

<file path=ppt/tags/tag76.xml><?xml version="1.0" encoding="utf-8"?>
<p:tagLst xmlns:p="http://schemas.openxmlformats.org/presentationml/2006/main">
  <p:tag name="KSO_WM_TAG_VERSION" val="1.0"/>
  <p:tag name="KSO_WM_BEAUTIFY_FLAG" val="#wm#"/>
  <p:tag name="KSO_WM_UNIT_TYPE" val="i"/>
  <p:tag name="KSO_WM_UNIT_ID" val="custom20185081_6*i*185"/>
  <p:tag name="KSO_WM_TEMPLATE_CATEGORY" val="custom"/>
  <p:tag name="KSO_WM_TEMPLATE_INDEX" val="20185081"/>
  <p:tag name="KSO_WM_UNIT_INDEX" val="185"/>
</p:tagLst>
</file>

<file path=ppt/tags/tag77.xml><?xml version="1.0" encoding="utf-8"?>
<p:tagLst xmlns:p="http://schemas.openxmlformats.org/presentationml/2006/main">
  <p:tag name="KSO_WM_TAG_VERSION" val="1.0"/>
  <p:tag name="KSO_WM_BEAUTIFY_FLAG" val="#wm#"/>
  <p:tag name="KSO_WM_UNIT_TYPE" val="i"/>
  <p:tag name="KSO_WM_UNIT_ID" val="custom20185081_6*i*186"/>
  <p:tag name="KSO_WM_TEMPLATE_CATEGORY" val="custom"/>
  <p:tag name="KSO_WM_TEMPLATE_INDEX" val="20185081"/>
  <p:tag name="KSO_WM_UNIT_INDEX" val="186"/>
</p:tagLst>
</file>

<file path=ppt/tags/tag78.xml><?xml version="1.0" encoding="utf-8"?>
<p:tagLst xmlns:p="http://schemas.openxmlformats.org/presentationml/2006/main">
  <p:tag name="KSO_WM_TAG_VERSION" val="1.0"/>
  <p:tag name="KSO_WM_BEAUTIFY_FLAG" val="#wm#"/>
  <p:tag name="KSO_WM_UNIT_TYPE" val="i"/>
  <p:tag name="KSO_WM_UNIT_ID" val="custom20185081_6*i*187"/>
  <p:tag name="KSO_WM_TEMPLATE_CATEGORY" val="custom"/>
  <p:tag name="KSO_WM_TEMPLATE_INDEX" val="20185081"/>
  <p:tag name="KSO_WM_UNIT_INDEX" val="187"/>
</p:tagLst>
</file>

<file path=ppt/tags/tag79.xml><?xml version="1.0" encoding="utf-8"?>
<p:tagLst xmlns:p="http://schemas.openxmlformats.org/presentationml/2006/main">
  <p:tag name="KSO_WM_TAG_VERSION" val="1.0"/>
  <p:tag name="KSO_WM_BEAUTIFY_FLAG" val="#wm#"/>
  <p:tag name="KSO_WM_UNIT_TYPE" val="i"/>
  <p:tag name="KSO_WM_UNIT_ID" val="custom20185081_6*i*188"/>
  <p:tag name="KSO_WM_TEMPLATE_CATEGORY" val="custom"/>
  <p:tag name="KSO_WM_TEMPLATE_INDEX" val="20185081"/>
  <p:tag name="KSO_WM_UNIT_INDEX" val="188"/>
</p:tagLst>
</file>

<file path=ppt/tags/tag8.xml><?xml version="1.0" encoding="utf-8"?>
<p:tagLst xmlns:p="http://schemas.openxmlformats.org/presentationml/2006/main">
  <p:tag name="KSO_WM_TAG_VERSION" val="1.0"/>
  <p:tag name="KSO_WM_BEAUTIFY_FLAG" val="#wm#"/>
  <p:tag name="KSO_WM_UNIT_TYPE" val="i"/>
  <p:tag name="KSO_WM_UNIT_ID" val="custom20185081_6*i*39"/>
  <p:tag name="KSO_WM_TEMPLATE_CATEGORY" val="custom"/>
  <p:tag name="KSO_WM_TEMPLATE_INDEX" val="20185081"/>
  <p:tag name="KSO_WM_UNIT_INDEX" val="39"/>
</p:tagLst>
</file>

<file path=ppt/tags/tag80.xml><?xml version="1.0" encoding="utf-8"?>
<p:tagLst xmlns:p="http://schemas.openxmlformats.org/presentationml/2006/main">
  <p:tag name="KSO_WM_TAG_VERSION" val="1.0"/>
  <p:tag name="KSO_WM_BEAUTIFY_FLAG" val="#wm#"/>
  <p:tag name="KSO_WM_UNIT_TYPE" val="i"/>
  <p:tag name="KSO_WM_UNIT_ID" val="custom20185081_6*i*189"/>
  <p:tag name="KSO_WM_TEMPLATE_CATEGORY" val="custom"/>
  <p:tag name="KSO_WM_TEMPLATE_INDEX" val="20185081"/>
  <p:tag name="KSO_WM_UNIT_INDEX" val="189"/>
</p:tagLst>
</file>

<file path=ppt/tags/tag81.xml><?xml version="1.0" encoding="utf-8"?>
<p:tagLst xmlns:p="http://schemas.openxmlformats.org/presentationml/2006/main">
  <p:tag name="KSO_WM_TAG_VERSION" val="1.0"/>
  <p:tag name="KSO_WM_BEAUTIFY_FLAG" val="#wm#"/>
  <p:tag name="KSO_WM_UNIT_TYPE" val="i"/>
  <p:tag name="KSO_WM_UNIT_ID" val="custom20185081_6*i*190"/>
  <p:tag name="KSO_WM_TEMPLATE_CATEGORY" val="custom"/>
  <p:tag name="KSO_WM_TEMPLATE_INDEX" val="20185081"/>
  <p:tag name="KSO_WM_UNIT_INDEX" val="190"/>
</p:tagLst>
</file>

<file path=ppt/tags/tag82.xml><?xml version="1.0" encoding="utf-8"?>
<p:tagLst xmlns:p="http://schemas.openxmlformats.org/presentationml/2006/main">
  <p:tag name="KSO_WM_TAG_VERSION" val="1.0"/>
  <p:tag name="KSO_WM_BEAUTIFY_FLAG" val="#wm#"/>
  <p:tag name="KSO_WM_UNIT_TYPE" val="i"/>
  <p:tag name="KSO_WM_UNIT_ID" val="custom20185081_6*i*191"/>
  <p:tag name="KSO_WM_TEMPLATE_CATEGORY" val="custom"/>
  <p:tag name="KSO_WM_TEMPLATE_INDEX" val="20185081"/>
  <p:tag name="KSO_WM_UNIT_INDEX" val="191"/>
</p:tagLst>
</file>

<file path=ppt/tags/tag83.xml><?xml version="1.0" encoding="utf-8"?>
<p:tagLst xmlns:p="http://schemas.openxmlformats.org/presentationml/2006/main">
  <p:tag name="KSO_WM_TAG_VERSION" val="1.0"/>
  <p:tag name="KSO_WM_BEAUTIFY_FLAG" val="#wm#"/>
  <p:tag name="KSO_WM_UNIT_TYPE" val="i"/>
  <p:tag name="KSO_WM_UNIT_ID" val="custom20185081_6*i*192"/>
  <p:tag name="KSO_WM_TEMPLATE_CATEGORY" val="custom"/>
  <p:tag name="KSO_WM_TEMPLATE_INDEX" val="20185081"/>
  <p:tag name="KSO_WM_UNIT_INDEX" val="192"/>
</p:tagLst>
</file>

<file path=ppt/tags/tag84.xml><?xml version="1.0" encoding="utf-8"?>
<p:tagLst xmlns:p="http://schemas.openxmlformats.org/presentationml/2006/main">
  <p:tag name="KSO_WM_TAG_VERSION" val="1.0"/>
  <p:tag name="KSO_WM_BEAUTIFY_FLAG" val="#wm#"/>
  <p:tag name="KSO_WM_UNIT_TYPE" val="i"/>
  <p:tag name="KSO_WM_UNIT_ID" val="custom20185081_6*i*193"/>
  <p:tag name="KSO_WM_TEMPLATE_CATEGORY" val="custom"/>
  <p:tag name="KSO_WM_TEMPLATE_INDEX" val="20185081"/>
  <p:tag name="KSO_WM_UNIT_INDEX" val="193"/>
</p:tagLst>
</file>

<file path=ppt/tags/tag85.xml><?xml version="1.0" encoding="utf-8"?>
<p:tagLst xmlns:p="http://schemas.openxmlformats.org/presentationml/2006/main">
  <p:tag name="KSO_WM_TAG_VERSION" val="1.0"/>
  <p:tag name="KSO_WM_BEAUTIFY_FLAG" val="#wm#"/>
  <p:tag name="KSO_WM_UNIT_TYPE" val="i"/>
  <p:tag name="KSO_WM_UNIT_ID" val="custom20185081_6*i*194"/>
  <p:tag name="KSO_WM_TEMPLATE_CATEGORY" val="custom"/>
  <p:tag name="KSO_WM_TEMPLATE_INDEX" val="20185081"/>
  <p:tag name="KSO_WM_UNIT_INDEX" val="194"/>
</p:tagLst>
</file>

<file path=ppt/tags/tag86.xml><?xml version="1.0" encoding="utf-8"?>
<p:tagLst xmlns:p="http://schemas.openxmlformats.org/presentationml/2006/main">
  <p:tag name="KSO_WM_TAG_VERSION" val="1.0"/>
  <p:tag name="KSO_WM_BEAUTIFY_FLAG" val="#wm#"/>
  <p:tag name="KSO_WM_UNIT_TYPE" val="i"/>
  <p:tag name="KSO_WM_UNIT_ID" val="custom20185081_6*i*195"/>
  <p:tag name="KSO_WM_TEMPLATE_CATEGORY" val="custom"/>
  <p:tag name="KSO_WM_TEMPLATE_INDEX" val="20185081"/>
  <p:tag name="KSO_WM_UNIT_INDEX" val="195"/>
</p:tagLst>
</file>

<file path=ppt/tags/tag87.xml><?xml version="1.0" encoding="utf-8"?>
<p:tagLst xmlns:p="http://schemas.openxmlformats.org/presentationml/2006/main">
  <p:tag name="KSO_WM_TAG_VERSION" val="1.0"/>
  <p:tag name="KSO_WM_BEAUTIFY_FLAG" val="#wm#"/>
  <p:tag name="KSO_WM_UNIT_TYPE" val="i"/>
  <p:tag name="KSO_WM_UNIT_ID" val="custom20185081_6*i*196"/>
  <p:tag name="KSO_WM_TEMPLATE_CATEGORY" val="custom"/>
  <p:tag name="KSO_WM_TEMPLATE_INDEX" val="20185081"/>
  <p:tag name="KSO_WM_UNIT_INDEX" val="196"/>
</p:tagLst>
</file>

<file path=ppt/tags/tag88.xml><?xml version="1.0" encoding="utf-8"?>
<p:tagLst xmlns:p="http://schemas.openxmlformats.org/presentationml/2006/main">
  <p:tag name="KSO_WM_TAG_VERSION" val="1.0"/>
  <p:tag name="KSO_WM_BEAUTIFY_FLAG" val="#wm#"/>
  <p:tag name="KSO_WM_UNIT_TYPE" val="i"/>
  <p:tag name="KSO_WM_UNIT_ID" val="custom20185081_6*i*197"/>
  <p:tag name="KSO_WM_TEMPLATE_CATEGORY" val="custom"/>
  <p:tag name="KSO_WM_TEMPLATE_INDEX" val="20185081"/>
  <p:tag name="KSO_WM_UNIT_INDEX" val="197"/>
</p:tagLst>
</file>

<file path=ppt/tags/tag89.xml><?xml version="1.0" encoding="utf-8"?>
<p:tagLst xmlns:p="http://schemas.openxmlformats.org/presentationml/2006/main">
  <p:tag name="KSO_WM_TAG_VERSION" val="1.0"/>
  <p:tag name="KSO_WM_BEAUTIFY_FLAG" val="#wm#"/>
  <p:tag name="KSO_WM_UNIT_TYPE" val="i"/>
  <p:tag name="KSO_WM_UNIT_ID" val="custom20185081_6*i*198"/>
  <p:tag name="KSO_WM_TEMPLATE_CATEGORY" val="custom"/>
  <p:tag name="KSO_WM_TEMPLATE_INDEX" val="20185081"/>
  <p:tag name="KSO_WM_UNIT_INDEX" val="198"/>
</p:tagLst>
</file>

<file path=ppt/tags/tag9.xml><?xml version="1.0" encoding="utf-8"?>
<p:tagLst xmlns:p="http://schemas.openxmlformats.org/presentationml/2006/main">
  <p:tag name="KSO_WM_TAG_VERSION" val="1.0"/>
  <p:tag name="KSO_WM_BEAUTIFY_FLAG" val="#wm#"/>
  <p:tag name="KSO_WM_UNIT_TYPE" val="i"/>
  <p:tag name="KSO_WM_UNIT_ID" val="custom20185081_6*i*40"/>
  <p:tag name="KSO_WM_TEMPLATE_CATEGORY" val="custom"/>
  <p:tag name="KSO_WM_TEMPLATE_INDEX" val="20185081"/>
  <p:tag name="KSO_WM_UNIT_INDEX" val="40"/>
</p:tagLst>
</file>

<file path=ppt/tags/tag90.xml><?xml version="1.0" encoding="utf-8"?>
<p:tagLst xmlns:p="http://schemas.openxmlformats.org/presentationml/2006/main">
  <p:tag name="KSO_WM_TAG_VERSION" val="1.0"/>
  <p:tag name="KSO_WM_BEAUTIFY_FLAG" val="#wm#"/>
  <p:tag name="KSO_WM_UNIT_TYPE" val="i"/>
  <p:tag name="KSO_WM_UNIT_ID" val="custom20185081_6*i*199"/>
  <p:tag name="KSO_WM_TEMPLATE_CATEGORY" val="custom"/>
  <p:tag name="KSO_WM_TEMPLATE_INDEX" val="20185081"/>
  <p:tag name="KSO_WM_UNIT_INDEX" val="199"/>
</p:tagLst>
</file>

<file path=ppt/tags/tag91.xml><?xml version="1.0" encoding="utf-8"?>
<p:tagLst xmlns:p="http://schemas.openxmlformats.org/presentationml/2006/main">
  <p:tag name="KSO_WM_TAG_VERSION" val="1.0"/>
  <p:tag name="KSO_WM_BEAUTIFY_FLAG" val="#wm#"/>
  <p:tag name="KSO_WM_UNIT_TYPE" val="i"/>
  <p:tag name="KSO_WM_UNIT_ID" val="custom20185081_6*i*200"/>
  <p:tag name="KSO_WM_TEMPLATE_CATEGORY" val="custom"/>
  <p:tag name="KSO_WM_TEMPLATE_INDEX" val="20185081"/>
  <p:tag name="KSO_WM_UNIT_INDEX" val="200"/>
</p:tagLst>
</file>

<file path=ppt/tags/tag92.xml><?xml version="1.0" encoding="utf-8"?>
<p:tagLst xmlns:p="http://schemas.openxmlformats.org/presentationml/2006/main">
  <p:tag name="KSO_WM_TAG_VERSION" val="1.0"/>
  <p:tag name="KSO_WM_BEAUTIFY_FLAG" val="#wm#"/>
  <p:tag name="KSO_WM_UNIT_TYPE" val="i"/>
  <p:tag name="KSO_WM_UNIT_ID" val="custom20185081_6*i*201"/>
  <p:tag name="KSO_WM_TEMPLATE_CATEGORY" val="custom"/>
  <p:tag name="KSO_WM_TEMPLATE_INDEX" val="20185081"/>
  <p:tag name="KSO_WM_UNIT_INDEX" val="201"/>
</p:tagLst>
</file>

<file path=ppt/tags/tag93.xml><?xml version="1.0" encoding="utf-8"?>
<p:tagLst xmlns:p="http://schemas.openxmlformats.org/presentationml/2006/main">
  <p:tag name="KSO_WM_TAG_VERSION" val="1.0"/>
  <p:tag name="KSO_WM_BEAUTIFY_FLAG" val="#wm#"/>
  <p:tag name="KSO_WM_UNIT_TYPE" val="i"/>
  <p:tag name="KSO_WM_UNIT_ID" val="custom20185081_6*i*202"/>
  <p:tag name="KSO_WM_TEMPLATE_CATEGORY" val="custom"/>
  <p:tag name="KSO_WM_TEMPLATE_INDEX" val="20185081"/>
  <p:tag name="KSO_WM_UNIT_INDEX" val="202"/>
</p:tagLst>
</file>

<file path=ppt/tags/tag94.xml><?xml version="1.0" encoding="utf-8"?>
<p:tagLst xmlns:p="http://schemas.openxmlformats.org/presentationml/2006/main">
  <p:tag name="KSO_WM_TAG_VERSION" val="1.0"/>
  <p:tag name="KSO_WM_BEAUTIFY_FLAG" val="#wm#"/>
  <p:tag name="KSO_WM_UNIT_TYPE" val="i"/>
  <p:tag name="KSO_WM_UNIT_ID" val="custom20185081_6*i*203"/>
  <p:tag name="KSO_WM_TEMPLATE_CATEGORY" val="custom"/>
  <p:tag name="KSO_WM_TEMPLATE_INDEX" val="20185081"/>
  <p:tag name="KSO_WM_UNIT_INDEX" val="203"/>
</p:tagLst>
</file>

<file path=ppt/tags/tag95.xml><?xml version="1.0" encoding="utf-8"?>
<p:tagLst xmlns:p="http://schemas.openxmlformats.org/presentationml/2006/main">
  <p:tag name="KSO_WM_TAG_VERSION" val="1.0"/>
  <p:tag name="KSO_WM_BEAUTIFY_FLAG" val="#wm#"/>
  <p:tag name="KSO_WM_UNIT_TYPE" val="i"/>
  <p:tag name="KSO_WM_UNIT_ID" val="custom20185081_6*i*204"/>
  <p:tag name="KSO_WM_TEMPLATE_CATEGORY" val="custom"/>
  <p:tag name="KSO_WM_TEMPLATE_INDEX" val="20185081"/>
  <p:tag name="KSO_WM_UNIT_INDEX" val="204"/>
</p:tagLst>
</file>

<file path=ppt/tags/tag96.xml><?xml version="1.0" encoding="utf-8"?>
<p:tagLst xmlns:p="http://schemas.openxmlformats.org/presentationml/2006/main">
  <p:tag name="KSO_WM_TAG_VERSION" val="1.0"/>
  <p:tag name="KSO_WM_BEAUTIFY_FLAG" val="#wm#"/>
  <p:tag name="KSO_WM_UNIT_TYPE" val="i"/>
  <p:tag name="KSO_WM_UNIT_ID" val="custom20185081_6*i*205"/>
  <p:tag name="KSO_WM_TEMPLATE_CATEGORY" val="custom"/>
  <p:tag name="KSO_WM_TEMPLATE_INDEX" val="20185081"/>
  <p:tag name="KSO_WM_UNIT_INDEX" val="205"/>
</p:tagLst>
</file>

<file path=ppt/tags/tag97.xml><?xml version="1.0" encoding="utf-8"?>
<p:tagLst xmlns:p="http://schemas.openxmlformats.org/presentationml/2006/main">
  <p:tag name="KSO_WM_TAG_VERSION" val="1.0"/>
  <p:tag name="KSO_WM_BEAUTIFY_FLAG" val="#wm#"/>
  <p:tag name="KSO_WM_UNIT_TYPE" val="i"/>
  <p:tag name="KSO_WM_UNIT_ID" val="custom20185081_6*i*206"/>
  <p:tag name="KSO_WM_TEMPLATE_CATEGORY" val="custom"/>
  <p:tag name="KSO_WM_TEMPLATE_INDEX" val="20185081"/>
  <p:tag name="KSO_WM_UNIT_INDEX" val="206"/>
</p:tagLst>
</file>

<file path=ppt/tags/tag98.xml><?xml version="1.0" encoding="utf-8"?>
<p:tagLst xmlns:p="http://schemas.openxmlformats.org/presentationml/2006/main">
  <p:tag name="KSO_WM_TAG_VERSION" val="1.0"/>
  <p:tag name="KSO_WM_BEAUTIFY_FLAG" val="#wm#"/>
  <p:tag name="KSO_WM_UNIT_TYPE" val="i"/>
  <p:tag name="KSO_WM_UNIT_ID" val="custom20185081_6*i*207"/>
  <p:tag name="KSO_WM_TEMPLATE_CATEGORY" val="custom"/>
  <p:tag name="KSO_WM_TEMPLATE_INDEX" val="20185081"/>
  <p:tag name="KSO_WM_UNIT_INDEX" val="207"/>
</p:tagLst>
</file>

<file path=ppt/tags/tag99.xml><?xml version="1.0" encoding="utf-8"?>
<p:tagLst xmlns:p="http://schemas.openxmlformats.org/presentationml/2006/main">
  <p:tag name="KSO_WM_TAG_VERSION" val="1.0"/>
  <p:tag name="KSO_WM_BEAUTIFY_FLAG" val="#wm#"/>
  <p:tag name="KSO_WM_UNIT_TYPE" val="i"/>
  <p:tag name="KSO_WM_UNIT_ID" val="custom20185081_6*i*208"/>
  <p:tag name="KSO_WM_TEMPLATE_CATEGORY" val="custom"/>
  <p:tag name="KSO_WM_TEMPLATE_INDEX" val="20185081"/>
  <p:tag name="KSO_WM_UNIT_INDEX" val="208"/>
</p:tagLst>
</file>

<file path=ppt/theme/theme1.xml><?xml version="1.0" encoding="utf-8"?>
<a:theme xmlns:a="http://schemas.openxmlformats.org/drawingml/2006/main" name="1_Office 主题​​">
  <a:themeElements>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61">
    <a:dk1>
      <a:srgbClr val="000000"/>
    </a:dk1>
    <a:lt1>
      <a:srgbClr val="FFFFFF"/>
    </a:lt1>
    <a:dk2>
      <a:srgbClr val="013596"/>
    </a:dk2>
    <a:lt2>
      <a:srgbClr val="E7E6E6"/>
    </a:lt2>
    <a:accent1>
      <a:srgbClr val="013596"/>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558</Words>
  <Application>WPS 演示</Application>
  <PresentationFormat>宽屏</PresentationFormat>
  <Paragraphs>30</Paragraphs>
  <Slides>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宋体</vt:lpstr>
      <vt:lpstr>Wingdings</vt:lpstr>
      <vt:lpstr>黑体</vt:lpstr>
      <vt:lpstr>微软雅黑</vt:lpstr>
      <vt:lpstr>Arial Unicode MS</vt:lpstr>
      <vt:lpstr>汉仪乐喵体W</vt:lpstr>
      <vt:lpstr>Calibri</vt:lpstr>
      <vt:lpstr>1_Office 主题​​</vt:lpstr>
      <vt:lpstr>可爱卡通风格模板</vt:lpstr>
      <vt:lpstr>PowerPoint 演示文稿</vt:lpstr>
      <vt:lpstr>Title and content layout (Text page)</vt:lpstr>
      <vt:lpstr>请输入章节标题</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朝阳宝宝</cp:lastModifiedBy>
  <cp:revision>2</cp:revision>
  <dcterms:created xsi:type="dcterms:W3CDTF">2018-04-12T08:20:00Z</dcterms:created>
  <dcterms:modified xsi:type="dcterms:W3CDTF">2018-12-24T06:20:20Z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2052-11.1.0.8306</vt:lpwstr>
  </property>
</Properties>
</file>