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858515" y="1567132"/>
            <a:ext cx="544648" cy="532533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24000" y="735877"/>
            <a:ext cx="728663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78" y="1224721"/>
            <a:ext cx="1357984" cy="13579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78" y="677414"/>
            <a:ext cx="381368" cy="3813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45" y="1997556"/>
            <a:ext cx="464095" cy="4640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92" y="301695"/>
            <a:ext cx="868363" cy="8683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78" y="1785187"/>
            <a:ext cx="381368" cy="381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3765008"/>
            <a:ext cx="9144000" cy="1506573"/>
          </a:xfrm>
        </p:spPr>
        <p:txBody>
          <a:bodyPr anchor="t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340639"/>
            <a:ext cx="9144000" cy="1298594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27"/>
          <p:cNvSpPr>
            <a:spLocks noChangeShapeType="1"/>
          </p:cNvSpPr>
          <p:nvPr/>
        </p:nvSpPr>
        <p:spPr bwMode="auto">
          <a:xfrm>
            <a:off x="1960654" y="5271581"/>
            <a:ext cx="8270692" cy="6461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0156866" y="527720"/>
            <a:ext cx="392248" cy="381368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77771"/>
            <a:ext cx="10515600" cy="1334486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9783">
            <a:off x="3711374" y="825374"/>
            <a:ext cx="1461459" cy="146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450529"/>
            <a:ext cx="4114799" cy="1692165"/>
          </a:xfrm>
        </p:spPr>
        <p:txBody>
          <a:bodyPr>
            <a:normAutofit/>
          </a:bodyPr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038600" y="2450529"/>
            <a:ext cx="4114801" cy="169216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6848">
            <a:off x="3668213" y="3421562"/>
            <a:ext cx="1056038" cy="1062464"/>
          </a:xfrm>
          <a:prstGeom prst="rect">
            <a:avLst/>
          </a:prstGeom>
        </p:spPr>
      </p:pic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8424589" y="2062092"/>
            <a:ext cx="359526" cy="365125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8978462" y="2743109"/>
            <a:ext cx="733097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22" y="1734030"/>
            <a:ext cx="466919" cy="4640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98" y="3385911"/>
            <a:ext cx="805385" cy="800514"/>
          </a:xfrm>
          <a:prstGeom prst="rect">
            <a:avLst/>
          </a:prstGeom>
        </p:spPr>
      </p:pic>
      <p:sp>
        <p:nvSpPr>
          <p:cNvPr id="26" name="星形: 四角 25"/>
          <p:cNvSpPr/>
          <p:nvPr/>
        </p:nvSpPr>
        <p:spPr>
          <a:xfrm rot="20186560">
            <a:off x="8990836" y="2033373"/>
            <a:ext cx="466919" cy="514055"/>
          </a:xfrm>
          <a:prstGeom prst="star4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26" y="1415274"/>
            <a:ext cx="952498" cy="946737"/>
          </a:xfrm>
          <a:prstGeom prst="rect">
            <a:avLst/>
          </a:prstGeom>
        </p:spPr>
      </p:pic>
      <p:sp>
        <p:nvSpPr>
          <p:cNvPr id="28" name="Freeform 14"/>
          <p:cNvSpPr>
            <a:spLocks noChangeArrowheads="1"/>
          </p:cNvSpPr>
          <p:nvPr/>
        </p:nvSpPr>
        <p:spPr bwMode="auto">
          <a:xfrm rot="20348132" flipH="1">
            <a:off x="7926453" y="3219521"/>
            <a:ext cx="45719" cy="159845"/>
          </a:xfrm>
          <a:custGeom>
            <a:avLst/>
            <a:gdLst>
              <a:gd name="T0" fmla="*/ 63011844 w 1"/>
              <a:gd name="T1" fmla="*/ 1467301888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 rot="20695216" flipH="1">
            <a:off x="7585238" y="2584257"/>
            <a:ext cx="254236" cy="494990"/>
          </a:xfrm>
          <a:custGeom>
            <a:avLst/>
            <a:gdLst>
              <a:gd name="T0" fmla="*/ 0 w 58"/>
              <a:gd name="T1" fmla="*/ 2147483647 h 55"/>
              <a:gd name="T2" fmla="*/ 2147483647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星空系列PPT</a:t>
            </a:r>
            <a:endParaRPr lang="zh-CN" altLang="en-US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闪耀星空</a:t>
            </a:r>
            <a:endParaRPr lang="zh-CN" altLang="en-US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16631" y="509183"/>
            <a:ext cx="5758738" cy="923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CONTENTS</a:t>
            </a:r>
            <a:endParaRPr lang="en-US" altLang="zh-CN" sz="54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3311526" y="2910114"/>
            <a:ext cx="5568949" cy="626477"/>
            <a:chOff x="2728386" y="2910114"/>
            <a:chExt cx="5568949" cy="626477"/>
          </a:xfrm>
        </p:grpSpPr>
        <p:sp>
          <p:nvSpPr>
            <p:cNvPr id="7" name="等腰三角形 6"/>
            <p:cNvSpPr/>
            <p:nvPr>
              <p:custDataLst>
                <p:tags r:id="rId3"/>
              </p:custDataLst>
            </p:nvPr>
          </p:nvSpPr>
          <p:spPr>
            <a:xfrm>
              <a:off x="2728386" y="2910114"/>
              <a:ext cx="635000" cy="5474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44000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4"/>
              </p:custDataLst>
            </p:nvPr>
          </p:nvSpPr>
          <p:spPr>
            <a:xfrm>
              <a:off x="3545721" y="3013371"/>
              <a:ext cx="47516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buFontTx/>
                <a:buNone/>
                <a:defRPr sz="2800">
                  <a:latin typeface="+mn-lt"/>
                  <a:ea typeface="+mn-ea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LOREM IPSUM DOLOR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请在此输入您的标题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请在此输入您的文本。请在此输入您的文本。请在此输入您的文本。请在此输入您的文本。请在此输入您的文本。</a:t>
            </a:r>
            <a:endParaRPr lang="zh-CN" altLang="en-US" sz="200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请在此输入您的文本。请在此输入您的文本。请在此输入您的文本。请在此输入您的文本。请在此输入您的文本。</a:t>
            </a:r>
            <a:endParaRPr lang="zh-CN" altLang="en-US" sz="200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请在此输入您的文本。请在此输入您的文本。请在此输入您的文本。请在此输入您的文本。请在此输入您的文本。</a:t>
            </a:r>
            <a:endParaRPr lang="zh-CN" altLang="en-US" sz="200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ym typeface="+mn-lt"/>
              </a:rPr>
              <a:t>请在此输入您的文本。请在此输入您的文本。请在此输入您的文本。请在此输入您的文本。请在此输入您的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19047" y="1341604"/>
            <a:ext cx="2553905" cy="253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zh-CN" sz="166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01</a:t>
            </a:r>
            <a:endParaRPr lang="en-US" altLang="zh-CN" sz="166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请在此输入您的标题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谢谢观赏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961"/>
</p:tagLst>
</file>

<file path=ppt/tags/tag10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961_6*l_h_f*1_1_1"/>
</p:tagLst>
</file>

<file path=ppt/tags/tag11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961"/>
  <p:tag name="KSO_WM_SLIDE_ID" val="custom20182961_6"/>
  <p:tag name="KSO_WM_SLIDE_INDEX" val="6"/>
  <p:tag name="KSO_WM_DIAGRAM_GROUP_CODE" val="l1-1"/>
  <p:tag name="KSO_WM_TEMPLATE_THUMBS_INDEX" val="1、2、3、4、5、6"/>
</p:tagLst>
</file>

<file path=ppt/tags/tag12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13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961_2*f*1"/>
  <p:tag name="KSO_WM_UNIT_TYPE" val="f"/>
</p:tagLst>
</file>

<file path=ppt/tags/tag1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15.xml><?xml version="1.0" encoding="utf-8"?>
<p:tagLst xmlns:p="http://schemas.openxmlformats.org/presentationml/2006/main">
  <p:tag name="KSO_WM_TEMPLATE_CATEGORY" val="custom"/>
  <p:tag name="KSO_WM_TEMPLATE_INDEX" val="20182961"/>
  <p:tag name="KSO_WM_UNIT_TYPE" val="e"/>
  <p:tag name="KSO_WM_UNIT_INDEX" val="1"/>
  <p:tag name="KSO_WM_UNIT_ID" val="custom20182961_12*e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16.xml><?xml version="1.0" encoding="utf-8"?>
<p:tagLst xmlns:p="http://schemas.openxmlformats.org/presentationml/2006/main">
  <p:tag name="KSO_WM_TEMPLATE_CATEGORY" val="custom"/>
  <p:tag name="KSO_WM_TEMPLATE_INDEX" val="20182961"/>
  <p:tag name="KSO_WM_UNIT_TYPE" val="a"/>
  <p:tag name="KSO_WM_UNIT_INDEX" val="1"/>
  <p:tag name="KSO_WM_UNIT_ID" val="custom20182961_12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7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SLIDE_ID" val="custom20182961_12"/>
  <p:tag name="KSO_WM_SLIDE_INDEX" val="12"/>
  <p:tag name="KSO_WM_SLIDE_ITEM_CNT" val="1"/>
  <p:tag name="KSO_WM_SLIDE_LAYOUT" val="e_a"/>
  <p:tag name="KSO_WM_SLIDE_LAYOUT_CNT" val="1_1"/>
  <p:tag name="KSO_WM_SLIDE_TYPE" val="sectionTitle"/>
  <p:tag name="KSO_WM_BEAUTIFY_FLAG" val="#wm#"/>
</p:tagLst>
</file>

<file path=ppt/tags/tag18.xml><?xml version="1.0" encoding="utf-8"?>
<p:tagLst xmlns:p="http://schemas.openxmlformats.org/presentationml/2006/main">
  <p:tag name="KSO_WM_TEMPLATE_CATEGORY" val="custom"/>
  <p:tag name="KSO_WM_TEMPLATE_INDEX" val="20182961"/>
  <p:tag name="KSO_WM_UNIT_TYPE" val="a"/>
  <p:tag name="KSO_WM_UNIT_INDEX" val="1"/>
  <p:tag name="KSO_WM_UNIT_ID" val="custom20182961_22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赏"/>
</p:tagLst>
</file>

<file path=ppt/tags/tag19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SLIDE_ID" val="custom20182961_22"/>
  <p:tag name="KSO_WM_SLIDE_INDEX" val="2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961"/>
</p:tagLst>
</file>

<file path=ppt/tags/tag3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TEMPLATE_THUMBS_INDEX" val="1、9、12、17、19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2961"/>
  <p:tag name="KSO_WM_UNIT_TYPE" val="a"/>
  <p:tag name="KSO_WM_UNIT_INDEX" val="1"/>
  <p:tag name="KSO_WM_UNIT_ID" val="custom20182961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星空系列PPT"/>
</p:tagLst>
</file>

<file path=ppt/tags/tag5.xml><?xml version="1.0" encoding="utf-8"?>
<p:tagLst xmlns:p="http://schemas.openxmlformats.org/presentationml/2006/main">
  <p:tag name="KSO_WM_TEMPLATE_CATEGORY" val="custom"/>
  <p:tag name="KSO_WM_TEMPLATE_INDEX" val="20182961"/>
  <p:tag name="KSO_WM_UNIT_TYPE" val="b"/>
  <p:tag name="KSO_WM_UNIT_INDEX" val="1"/>
  <p:tag name="KSO_WM_UNIT_ID" val="custom20182961_1*b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闪耀星空"/>
</p:tagLst>
</file>

<file path=ppt/tags/tag6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SLIDE_ID" val="custom201829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19、22、"/>
  <p:tag name="KSO_WM_SLIDE_MODEL_TYPE" val="cover"/>
</p:tagLst>
</file>

<file path=ppt/tags/tag7.xml><?xml version="1.0" encoding="utf-8"?>
<p:tagLst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DIAGRAM_GROUP_CODE" val="l1_1"/>
  <p:tag name="KSO_WM_UNIT_ID" val="custom20182961_6*a*1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961_6*i*1"/>
  <p:tag name="KSO_WM_TEMPLATE_CATEGORY" val="custom"/>
  <p:tag name="KSO_WM_TEMPLATE_INDEX" val="20182961"/>
  <p:tag name="KSO_WM_UNIT_INDEX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2961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961_6*l_h_i*1_1_1"/>
  <p:tag name="KSO_WM_UNIT_LAYERLEVEL" val="1_1_1"/>
  <p:tag name="KSO_WM_DIAGRAM_GROUP_CODE" val="l1-1"/>
</p:tagLst>
</file>

<file path=ppt/theme/theme1.xml><?xml version="1.0" encoding="utf-8"?>
<a:theme xmlns:a="http://schemas.openxmlformats.org/drawingml/2006/main" name="1_Office 主题​​">
  <a:themeElements>
    <a:clrScheme name="自定义 2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FFFFFF"/>
      </a:accent6>
      <a:hlink>
        <a:srgbClr val="4D4D4D"/>
      </a:hlink>
      <a:folHlink>
        <a:srgbClr val="BFBFBF"/>
      </a:folHlink>
    </a:clrScheme>
    <a:fontScheme name="0roircou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1_Office 主题​​</vt:lpstr>
      <vt:lpstr>星空系列PPT</vt:lpstr>
      <vt:lpstr>PowerPoint 演示文稿</vt:lpstr>
      <vt:lpstr>请在此输入您的标题</vt:lpstr>
      <vt:lpstr>请在此输入您的标题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朝阳宝宝</cp:lastModifiedBy>
  <cp:revision>2</cp:revision>
  <dcterms:created xsi:type="dcterms:W3CDTF">2018-02-10T08:34:00Z</dcterms:created>
  <dcterms:modified xsi:type="dcterms:W3CDTF">2018-12-24T06:19:15Z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