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80553"/>
            <a:ext cx="7942729" cy="1773518"/>
          </a:xfrm>
          <a:solidFill>
            <a:schemeClr val="accent1"/>
          </a:solidFill>
        </p:spPr>
        <p:txBody>
          <a:bodyPr lIns="360000" rIns="18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8515"/>
            <a:ext cx="7942729" cy="570659"/>
          </a:xfrm>
        </p:spPr>
        <p:txBody>
          <a:bodyPr lIns="36000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38998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086" y="3083860"/>
            <a:ext cx="9656856" cy="8426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996" y="4159159"/>
            <a:ext cx="8348008" cy="5383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15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915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8864" y="2516655"/>
            <a:ext cx="6154271" cy="160710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8141"/>
            <a:ext cx="10515600" cy="468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E359-4958-4540-B234-3EB877711C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C406-7BF1-4194-BB14-C74006F09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686898" y="370417"/>
            <a:ext cx="2794385" cy="11561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54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54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923598" y="2970363"/>
            <a:ext cx="4320984" cy="1581729"/>
            <a:chOff x="1213297" y="3728275"/>
            <a:chExt cx="3371475" cy="1234154"/>
          </a:xfrm>
        </p:grpSpPr>
        <p:sp>
          <p:nvSpPr>
            <p:cNvPr id="10" name="任意多边形 9"/>
            <p:cNvSpPr/>
            <p:nvPr>
              <p:custDataLst>
                <p:tags r:id="rId3"/>
              </p:custDataLst>
            </p:nvPr>
          </p:nvSpPr>
          <p:spPr>
            <a:xfrm>
              <a:off x="1213297" y="4169142"/>
              <a:ext cx="3371475" cy="513027"/>
            </a:xfrm>
            <a:custGeom>
              <a:avLst/>
              <a:gdLst>
                <a:gd name="connsiteX0" fmla="*/ 0 w 3988348"/>
                <a:gd name="connsiteY0" fmla="*/ 0 h 513027"/>
                <a:gd name="connsiteX1" fmla="*/ 3988348 w 3988348"/>
                <a:gd name="connsiteY1" fmla="*/ 0 h 513027"/>
                <a:gd name="connsiteX2" fmla="*/ 3988348 w 3988348"/>
                <a:gd name="connsiteY2" fmla="*/ 513027 h 513027"/>
                <a:gd name="connsiteX3" fmla="*/ 0 w 3988348"/>
                <a:gd name="connsiteY3" fmla="*/ 513027 h 5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348" h="513027">
                  <a:moveTo>
                    <a:pt x="0" y="0"/>
                  </a:moveTo>
                  <a:lnTo>
                    <a:pt x="3988348" y="0"/>
                  </a:lnTo>
                  <a:lnTo>
                    <a:pt x="3988348" y="513027"/>
                  </a:lnTo>
                  <a:lnTo>
                    <a:pt x="0" y="5130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94400" rtlCol="0" anchor="ctr">
              <a:normAutofit/>
            </a:bodyPr>
            <a:lstStyle/>
            <a:p>
              <a:r>
                <a:rPr lang="da-DK" altLang="zh-CN" dirty="0">
                  <a:solidFill>
                    <a:schemeClr val="accent1">
                      <a:lumMod val="50000"/>
                    </a:schemeClr>
                  </a:solidFill>
                </a:rPr>
                <a:t>LOREM IPSUM DOLOR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344980" y="3728275"/>
              <a:ext cx="935171" cy="1234154"/>
              <a:chOff x="2220367" y="3386925"/>
              <a:chExt cx="815909" cy="1076763"/>
            </a:xfrm>
          </p:grpSpPr>
          <p:sp>
            <p:nvSpPr>
              <p:cNvPr id="13" name="等腰三角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2220367" y="3636437"/>
                <a:ext cx="157495" cy="135132"/>
              </a:xfrm>
              <a:custGeom>
                <a:avLst/>
                <a:gdLst>
                  <a:gd name="connsiteX0" fmla="*/ 0 w 224170"/>
                  <a:gd name="connsiteY0" fmla="*/ 131957 h 131957"/>
                  <a:gd name="connsiteX1" fmla="*/ 112085 w 224170"/>
                  <a:gd name="connsiteY1" fmla="*/ 0 h 131957"/>
                  <a:gd name="connsiteX2" fmla="*/ 224170 w 224170"/>
                  <a:gd name="connsiteY2" fmla="*/ 131957 h 131957"/>
                  <a:gd name="connsiteX3" fmla="*/ 0 w 224170"/>
                  <a:gd name="connsiteY3" fmla="*/ 131957 h 131957"/>
                  <a:gd name="connsiteX0-1" fmla="*/ 0 w 157495"/>
                  <a:gd name="connsiteY0-2" fmla="*/ 135132 h 135132"/>
                  <a:gd name="connsiteX1-3" fmla="*/ 45410 w 157495"/>
                  <a:gd name="connsiteY1-4" fmla="*/ 0 h 135132"/>
                  <a:gd name="connsiteX2-5" fmla="*/ 157495 w 157495"/>
                  <a:gd name="connsiteY2-6" fmla="*/ 131957 h 135132"/>
                  <a:gd name="connsiteX3-7" fmla="*/ 0 w 157495"/>
                  <a:gd name="connsiteY3-8" fmla="*/ 135132 h 1351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57495" h="135132">
                    <a:moveTo>
                      <a:pt x="0" y="135132"/>
                    </a:moveTo>
                    <a:lnTo>
                      <a:pt x="45410" y="0"/>
                    </a:lnTo>
                    <a:lnTo>
                      <a:pt x="157495" y="131957"/>
                    </a:lnTo>
                    <a:lnTo>
                      <a:pt x="0" y="1351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92500"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4" name="任意多边形 13"/>
              <p:cNvSpPr/>
              <p:nvPr>
                <p:custDataLst>
                  <p:tags r:id="rId5"/>
                </p:custDataLst>
              </p:nvPr>
            </p:nvSpPr>
            <p:spPr>
              <a:xfrm rot="19469008" flipH="1">
                <a:off x="2531110" y="3386925"/>
                <a:ext cx="505166" cy="1076763"/>
              </a:xfrm>
              <a:custGeom>
                <a:avLst/>
                <a:gdLst>
                  <a:gd name="connsiteX0" fmla="*/ 110889 w 505166"/>
                  <a:gd name="connsiteY0" fmla="*/ 0 h 1076763"/>
                  <a:gd name="connsiteX1" fmla="*/ 0 w 505166"/>
                  <a:gd name="connsiteY1" fmla="*/ 1076763 h 1076763"/>
                  <a:gd name="connsiteX2" fmla="*/ 425557 w 505166"/>
                  <a:gd name="connsiteY2" fmla="*/ 773031 h 1076763"/>
                  <a:gd name="connsiteX3" fmla="*/ 505166 w 505166"/>
                  <a:gd name="connsiteY3" fmla="*/ 0 h 10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166" h="1076763">
                    <a:moveTo>
                      <a:pt x="110889" y="0"/>
                    </a:moveTo>
                    <a:lnTo>
                      <a:pt x="0" y="1076763"/>
                    </a:lnTo>
                    <a:lnTo>
                      <a:pt x="425557" y="773031"/>
                    </a:lnTo>
                    <a:lnTo>
                      <a:pt x="505166" y="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EFFFF"/>
                    </a:solidFill>
                  </a:rPr>
                  <a:t>A</a:t>
                </a:r>
                <a:endParaRPr lang="zh-CN" altLang="en-US" sz="2000" dirty="0">
                  <a:solidFill>
                    <a:srgbClr val="FEFFFF"/>
                  </a:solidFill>
                </a:endParaRPr>
              </a:p>
            </p:txBody>
          </p:sp>
        </p:grp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elit.Lorem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pt-BR" altLang="zh-CN" sz="7200" b="1" smtClean="0"/>
              <a:t>T H A N K S</a:t>
            </a:r>
            <a:endParaRPr lang="pt-BR" altLang="zh-CN" sz="7200" b="1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2"/>
  <p:tag name="KSO_WM_UNIT_ID" val="custom160558_6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8"/>
  <p:tag name="KSO_WM_TAG_VERSION" val="1.0"/>
  <p:tag name="KSO_WM_SLIDE_ID" val="custom160558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f"/>
  <p:tag name="KSO_WM_UNIT_INDEX" val="1"/>
  <p:tag name="KSO_WM_UNIT_ID" val="custom160558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14.xml><?xml version="1.0" encoding="utf-8"?>
<p:tagLst xmlns:p="http://schemas.openxmlformats.org/presentationml/2006/main">
  <p:tag name="KSO_WM_TEMPLATE_CATEGORY" val="custom"/>
  <p:tag name="KSO_WM_TEMPLATE_INDEX" val="160558"/>
  <p:tag name="KSO_WM_TAG_VERSION" val="1.0"/>
  <p:tag name="KSO_WM_SLIDE_ID" val="custom16055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7"/>
  <p:tag name="KSO_WM_SLIDE_SIZE" val="828*36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b"/>
  <p:tag name="KSO_WM_UNIT_INDEX" val="1"/>
  <p:tag name="KSO_WM_UNIT_ID" val="custom160558_12*b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8"/>
  <p:tag name="KSO_WM_TAG_VERSION" val="1.0"/>
  <p:tag name="KSO_WM_SLIDE_ID" val="custom160558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27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 H A N K S"/>
</p:tagLst>
</file>

<file path=ppt/tags/tag19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8"/>
  <p:tag name="KSO_WM_TAG_VERSION" val="1.0"/>
  <p:tag name="KSO_WM_SLIDE_ID" val="custom160558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b"/>
  <p:tag name="KSO_WM_UNIT_INDEX" val="1"/>
  <p:tag name="KSO_WM_UNIT_ID" val="custom16055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160558"/>
  <p:tag name="KSO_WM_TAG_VERSION" val="1.0"/>
  <p:tag name="KSO_WM_SLIDE_ID" val="custom1605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a"/>
  <p:tag name="KSO_WM_UNIT_INDEX" val="1"/>
  <p:tag name="KSO_WM_UNIT_ID" val="custom160558_6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8_6*i*1"/>
  <p:tag name="KSO_WM_TEMPLATE_CATEGORY" val="custom"/>
  <p:tag name="KSO_WM_TEMPLATE_INDEX" val="160558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h_f"/>
  <p:tag name="KSO_WM_UNIT_INDEX" val="1_1_1"/>
  <p:tag name="KSO_WM_UNIT_ID" val="custom160558_6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8"/>
  <p:tag name="KSO_WM_UNIT_TYPE" val="l_i"/>
  <p:tag name="KSO_WM_UNIT_INDEX" val="1_1"/>
  <p:tag name="KSO_WM_UNIT_ID" val="custom160558_6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160558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41A0CB"/>
      </a:accent1>
      <a:accent2>
        <a:srgbClr val="A3D1D0"/>
      </a:accent2>
      <a:accent3>
        <a:srgbClr val="9396A3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 2</vt:lpstr>
      <vt:lpstr>微软雅黑</vt:lpstr>
      <vt:lpstr>Arial Unicode MS</vt:lpstr>
      <vt:lpstr>黑体</vt:lpstr>
      <vt:lpstr>Calibri</vt:lpstr>
      <vt:lpstr>1_Office 主题</vt:lpstr>
      <vt:lpstr>LOREM IPSUM DOLOR</vt:lpstr>
      <vt:lpstr>PowerPoint 演示文稿</vt:lpstr>
      <vt:lpstr>LOREM IPSUM DOLOR</vt:lpstr>
      <vt:lpstr>LOREM IPSUM DOLOR</vt:lpstr>
      <vt:lpstr>T H A N K 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朝阳宝宝</cp:lastModifiedBy>
  <cp:revision>2</cp:revision>
  <dcterms:created xsi:type="dcterms:W3CDTF">2016-06-20T10:24:00Z</dcterms:created>
  <dcterms:modified xsi:type="dcterms:W3CDTF">2018-12-24T06:14:18Z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