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Freeform 10"/>
          <p:cNvSpPr>
            <a:spLocks noEditPoints="1" noChangeArrowheads="1"/>
          </p:cNvSpPr>
          <p:nvPr/>
        </p:nvSpPr>
        <p:spPr bwMode="auto">
          <a:xfrm>
            <a:off x="-339725" y="1458913"/>
            <a:ext cx="8199438" cy="4160837"/>
          </a:xfrm>
          <a:custGeom>
            <a:avLst/>
            <a:gdLst>
              <a:gd name="T0" fmla="*/ 2147483646 w 790"/>
              <a:gd name="T1" fmla="*/ 2147483646 h 401"/>
              <a:gd name="T2" fmla="*/ 2147483646 w 790"/>
              <a:gd name="T3" fmla="*/ 2147483646 h 401"/>
              <a:gd name="T4" fmla="*/ 2147483646 w 790"/>
              <a:gd name="T5" fmla="*/ 2147483646 h 401"/>
              <a:gd name="T6" fmla="*/ 2147483646 w 790"/>
              <a:gd name="T7" fmla="*/ 2147483646 h 401"/>
              <a:gd name="T8" fmla="*/ 2147483646 w 790"/>
              <a:gd name="T9" fmla="*/ 2147483646 h 401"/>
              <a:gd name="T10" fmla="*/ 2147483646 w 790"/>
              <a:gd name="T11" fmla="*/ 2147483646 h 401"/>
              <a:gd name="T12" fmla="*/ 2147483646 w 790"/>
              <a:gd name="T13" fmla="*/ 2147483646 h 401"/>
              <a:gd name="T14" fmla="*/ 2147483646 w 790"/>
              <a:gd name="T15" fmla="*/ 2147483646 h 401"/>
              <a:gd name="T16" fmla="*/ 2147483646 w 790"/>
              <a:gd name="T17" fmla="*/ 2147483646 h 401"/>
              <a:gd name="T18" fmla="*/ 2147483646 w 790"/>
              <a:gd name="T19" fmla="*/ 2147483646 h 401"/>
              <a:gd name="T20" fmla="*/ 2147483646 w 790"/>
              <a:gd name="T21" fmla="*/ 2147483646 h 401"/>
              <a:gd name="T22" fmla="*/ 2147483646 w 790"/>
              <a:gd name="T23" fmla="*/ 2147483646 h 401"/>
              <a:gd name="T24" fmla="*/ 2147483646 w 790"/>
              <a:gd name="T25" fmla="*/ 2147483646 h 401"/>
              <a:gd name="T26" fmla="*/ 2147483646 w 790"/>
              <a:gd name="T27" fmla="*/ 2147483646 h 401"/>
              <a:gd name="T28" fmla="*/ 2147483646 w 790"/>
              <a:gd name="T29" fmla="*/ 2147483646 h 401"/>
              <a:gd name="T30" fmla="*/ 2147483646 w 790"/>
              <a:gd name="T31" fmla="*/ 2147483646 h 401"/>
              <a:gd name="T32" fmla="*/ 2147483646 w 790"/>
              <a:gd name="T33" fmla="*/ 2147483646 h 401"/>
              <a:gd name="T34" fmla="*/ 2147483646 w 790"/>
              <a:gd name="T35" fmla="*/ 2147483646 h 401"/>
              <a:gd name="T36" fmla="*/ 2147483646 w 790"/>
              <a:gd name="T37" fmla="*/ 2147483646 h 401"/>
              <a:gd name="T38" fmla="*/ 2147483646 w 790"/>
              <a:gd name="T39" fmla="*/ 2147483646 h 401"/>
              <a:gd name="T40" fmla="*/ 2147483646 w 790"/>
              <a:gd name="T41" fmla="*/ 2147483646 h 401"/>
              <a:gd name="T42" fmla="*/ 2147483646 w 790"/>
              <a:gd name="T43" fmla="*/ 2147483646 h 401"/>
              <a:gd name="T44" fmla="*/ 2147483646 w 790"/>
              <a:gd name="T45" fmla="*/ 2147483646 h 401"/>
              <a:gd name="T46" fmla="*/ 2147483646 w 790"/>
              <a:gd name="T47" fmla="*/ 2147483646 h 401"/>
              <a:gd name="T48" fmla="*/ 2147483646 w 790"/>
              <a:gd name="T49" fmla="*/ 2147483646 h 401"/>
              <a:gd name="T50" fmla="*/ 2147483646 w 790"/>
              <a:gd name="T51" fmla="*/ 2147483646 h 401"/>
              <a:gd name="T52" fmla="*/ 2147483646 w 790"/>
              <a:gd name="T53" fmla="*/ 2147483646 h 401"/>
              <a:gd name="T54" fmla="*/ 2147483646 w 790"/>
              <a:gd name="T55" fmla="*/ 2147483646 h 401"/>
              <a:gd name="T56" fmla="*/ 2147483646 w 790"/>
              <a:gd name="T57" fmla="*/ 2147483646 h 401"/>
              <a:gd name="T58" fmla="*/ 2147483646 w 790"/>
              <a:gd name="T59" fmla="*/ 2147483646 h 401"/>
              <a:gd name="T60" fmla="*/ 2147483646 w 790"/>
              <a:gd name="T61" fmla="*/ 2147483646 h 401"/>
              <a:gd name="T62" fmla="*/ 2147483646 w 790"/>
              <a:gd name="T63" fmla="*/ 2147483646 h 401"/>
              <a:gd name="T64" fmla="*/ 2147483646 w 790"/>
              <a:gd name="T65" fmla="*/ 2147483646 h 401"/>
              <a:gd name="T66" fmla="*/ 2147483646 w 790"/>
              <a:gd name="T67" fmla="*/ 2147483646 h 401"/>
              <a:gd name="T68" fmla="*/ 2147483646 w 790"/>
              <a:gd name="T69" fmla="*/ 2147483646 h 401"/>
              <a:gd name="T70" fmla="*/ 2147483646 w 790"/>
              <a:gd name="T71" fmla="*/ 2147483646 h 401"/>
              <a:gd name="T72" fmla="*/ 2147483646 w 790"/>
              <a:gd name="T73" fmla="*/ 2147483646 h 401"/>
              <a:gd name="T74" fmla="*/ 2147483646 w 790"/>
              <a:gd name="T75" fmla="*/ 2147483646 h 401"/>
              <a:gd name="T76" fmla="*/ 2147483646 w 790"/>
              <a:gd name="T77" fmla="*/ 2147483646 h 401"/>
              <a:gd name="T78" fmla="*/ 2147483646 w 790"/>
              <a:gd name="T79" fmla="*/ 2147483646 h 401"/>
              <a:gd name="T80" fmla="*/ 2147483646 w 790"/>
              <a:gd name="T81" fmla="*/ 2147483646 h 401"/>
              <a:gd name="T82" fmla="*/ 2147483646 w 790"/>
              <a:gd name="T83" fmla="*/ 2147483646 h 401"/>
              <a:gd name="T84" fmla="*/ 2147483646 w 790"/>
              <a:gd name="T85" fmla="*/ 2147483646 h 401"/>
              <a:gd name="T86" fmla="*/ 2147483646 w 790"/>
              <a:gd name="T87" fmla="*/ 2147483646 h 401"/>
              <a:gd name="T88" fmla="*/ 2147483646 w 790"/>
              <a:gd name="T89" fmla="*/ 2147483646 h 401"/>
              <a:gd name="T90" fmla="*/ 2147483646 w 790"/>
              <a:gd name="T91" fmla="*/ 2147483646 h 401"/>
              <a:gd name="T92" fmla="*/ 2147483646 w 790"/>
              <a:gd name="T93" fmla="*/ 2147483646 h 401"/>
              <a:gd name="T94" fmla="*/ 2147483646 w 790"/>
              <a:gd name="T95" fmla="*/ 2147483646 h 401"/>
              <a:gd name="T96" fmla="*/ 2147483646 w 790"/>
              <a:gd name="T97" fmla="*/ 2147483646 h 401"/>
              <a:gd name="T98" fmla="*/ 2147483646 w 790"/>
              <a:gd name="T99" fmla="*/ 2147483646 h 401"/>
              <a:gd name="T100" fmla="*/ 2147483646 w 790"/>
              <a:gd name="T101" fmla="*/ 2147483646 h 401"/>
              <a:gd name="T102" fmla="*/ 2147483646 w 790"/>
              <a:gd name="T103" fmla="*/ 2147483646 h 401"/>
              <a:gd name="T104" fmla="*/ 2147483646 w 790"/>
              <a:gd name="T105" fmla="*/ 2147483646 h 401"/>
              <a:gd name="T106" fmla="*/ 2147483646 w 790"/>
              <a:gd name="T107" fmla="*/ 2147483646 h 401"/>
              <a:gd name="T108" fmla="*/ 2147483646 w 790"/>
              <a:gd name="T109" fmla="*/ 2147483646 h 401"/>
              <a:gd name="T110" fmla="*/ 2147483646 w 790"/>
              <a:gd name="T111" fmla="*/ 2147483646 h 401"/>
              <a:gd name="T112" fmla="*/ 2147483646 w 790"/>
              <a:gd name="T113" fmla="*/ 2147483646 h 401"/>
              <a:gd name="T114" fmla="*/ 2147483646 w 790"/>
              <a:gd name="T115" fmla="*/ 2147483646 h 401"/>
              <a:gd name="T116" fmla="*/ 2147483646 w 790"/>
              <a:gd name="T117" fmla="*/ 2147483646 h 401"/>
              <a:gd name="T118" fmla="*/ 2147483646 w 790"/>
              <a:gd name="T119" fmla="*/ 2147483646 h 401"/>
              <a:gd name="T120" fmla="*/ 2147483646 w 790"/>
              <a:gd name="T121" fmla="*/ 2147483646 h 401"/>
              <a:gd name="T122" fmla="*/ 2147483646 w 790"/>
              <a:gd name="T123" fmla="*/ 2147483646 h 401"/>
              <a:gd name="T124" fmla="*/ 2147483646 w 790"/>
              <a:gd name="T125" fmla="*/ 2147483646 h 40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90"/>
              <a:gd name="T190" fmla="*/ 0 h 401"/>
              <a:gd name="T191" fmla="*/ 790 w 790"/>
              <a:gd name="T192" fmla="*/ 401 h 40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90" h="401">
                <a:moveTo>
                  <a:pt x="756" y="81"/>
                </a:moveTo>
                <a:cubicBezTo>
                  <a:pt x="756" y="81"/>
                  <a:pt x="756" y="81"/>
                  <a:pt x="756" y="81"/>
                </a:cubicBezTo>
                <a:cubicBezTo>
                  <a:pt x="757" y="82"/>
                  <a:pt x="757" y="82"/>
                  <a:pt x="757" y="82"/>
                </a:cubicBezTo>
                <a:cubicBezTo>
                  <a:pt x="757" y="84"/>
                  <a:pt x="761" y="83"/>
                  <a:pt x="760" y="81"/>
                </a:cubicBezTo>
                <a:cubicBezTo>
                  <a:pt x="759" y="79"/>
                  <a:pt x="756" y="77"/>
                  <a:pt x="756" y="80"/>
                </a:cubicBezTo>
                <a:cubicBezTo>
                  <a:pt x="756" y="81"/>
                  <a:pt x="756" y="81"/>
                  <a:pt x="756" y="81"/>
                </a:cubicBezTo>
                <a:close/>
                <a:moveTo>
                  <a:pt x="311" y="23"/>
                </a:moveTo>
                <a:cubicBezTo>
                  <a:pt x="311" y="23"/>
                  <a:pt x="309" y="22"/>
                  <a:pt x="308" y="22"/>
                </a:cubicBezTo>
                <a:cubicBezTo>
                  <a:pt x="308" y="22"/>
                  <a:pt x="308" y="23"/>
                  <a:pt x="307" y="23"/>
                </a:cubicBezTo>
                <a:cubicBezTo>
                  <a:pt x="305" y="22"/>
                  <a:pt x="305" y="23"/>
                  <a:pt x="304" y="23"/>
                </a:cubicBezTo>
                <a:cubicBezTo>
                  <a:pt x="304" y="23"/>
                  <a:pt x="304" y="26"/>
                  <a:pt x="303" y="25"/>
                </a:cubicBezTo>
                <a:cubicBezTo>
                  <a:pt x="303" y="25"/>
                  <a:pt x="302" y="27"/>
                  <a:pt x="302" y="26"/>
                </a:cubicBezTo>
                <a:cubicBezTo>
                  <a:pt x="302" y="26"/>
                  <a:pt x="301" y="24"/>
                  <a:pt x="300" y="24"/>
                </a:cubicBezTo>
                <a:cubicBezTo>
                  <a:pt x="299" y="24"/>
                  <a:pt x="300" y="26"/>
                  <a:pt x="299" y="25"/>
                </a:cubicBezTo>
                <a:cubicBezTo>
                  <a:pt x="299" y="25"/>
                  <a:pt x="298" y="28"/>
                  <a:pt x="297" y="30"/>
                </a:cubicBezTo>
                <a:cubicBezTo>
                  <a:pt x="296" y="31"/>
                  <a:pt x="296" y="34"/>
                  <a:pt x="294" y="33"/>
                </a:cubicBezTo>
                <a:cubicBezTo>
                  <a:pt x="294" y="33"/>
                  <a:pt x="294" y="30"/>
                  <a:pt x="295" y="29"/>
                </a:cubicBezTo>
                <a:cubicBezTo>
                  <a:pt x="296" y="27"/>
                  <a:pt x="298" y="25"/>
                  <a:pt x="298" y="24"/>
                </a:cubicBezTo>
                <a:cubicBezTo>
                  <a:pt x="298" y="23"/>
                  <a:pt x="298" y="22"/>
                  <a:pt x="297" y="22"/>
                </a:cubicBezTo>
                <a:cubicBezTo>
                  <a:pt x="297" y="22"/>
                  <a:pt x="296" y="20"/>
                  <a:pt x="295" y="21"/>
                </a:cubicBezTo>
                <a:cubicBezTo>
                  <a:pt x="295" y="21"/>
                  <a:pt x="295" y="23"/>
                  <a:pt x="294" y="23"/>
                </a:cubicBezTo>
                <a:cubicBezTo>
                  <a:pt x="293" y="24"/>
                  <a:pt x="293" y="24"/>
                  <a:pt x="293" y="24"/>
                </a:cubicBezTo>
                <a:cubicBezTo>
                  <a:pt x="293" y="24"/>
                  <a:pt x="293" y="25"/>
                  <a:pt x="292" y="25"/>
                </a:cubicBezTo>
                <a:cubicBezTo>
                  <a:pt x="292" y="22"/>
                  <a:pt x="292" y="22"/>
                  <a:pt x="292" y="22"/>
                </a:cubicBezTo>
                <a:cubicBezTo>
                  <a:pt x="292" y="22"/>
                  <a:pt x="292" y="23"/>
                  <a:pt x="291" y="22"/>
                </a:cubicBezTo>
                <a:cubicBezTo>
                  <a:pt x="290" y="22"/>
                  <a:pt x="290" y="22"/>
                  <a:pt x="290" y="22"/>
                </a:cubicBezTo>
                <a:cubicBezTo>
                  <a:pt x="288" y="22"/>
                  <a:pt x="288" y="22"/>
                  <a:pt x="288" y="22"/>
                </a:cubicBezTo>
                <a:cubicBezTo>
                  <a:pt x="288" y="22"/>
                  <a:pt x="287" y="22"/>
                  <a:pt x="286" y="22"/>
                </a:cubicBezTo>
                <a:cubicBezTo>
                  <a:pt x="285" y="23"/>
                  <a:pt x="285" y="23"/>
                  <a:pt x="284" y="23"/>
                </a:cubicBezTo>
                <a:cubicBezTo>
                  <a:pt x="284" y="23"/>
                  <a:pt x="283" y="24"/>
                  <a:pt x="283" y="24"/>
                </a:cubicBezTo>
                <a:cubicBezTo>
                  <a:pt x="282" y="24"/>
                  <a:pt x="282" y="24"/>
                  <a:pt x="282" y="24"/>
                </a:cubicBezTo>
                <a:cubicBezTo>
                  <a:pt x="282" y="25"/>
                  <a:pt x="281" y="24"/>
                  <a:pt x="281" y="24"/>
                </a:cubicBezTo>
                <a:cubicBezTo>
                  <a:pt x="280" y="24"/>
                  <a:pt x="281" y="23"/>
                  <a:pt x="281" y="23"/>
                </a:cubicBezTo>
                <a:cubicBezTo>
                  <a:pt x="281" y="23"/>
                  <a:pt x="283" y="22"/>
                  <a:pt x="284" y="22"/>
                </a:cubicBezTo>
                <a:cubicBezTo>
                  <a:pt x="284" y="22"/>
                  <a:pt x="288" y="21"/>
                  <a:pt x="288" y="21"/>
                </a:cubicBezTo>
                <a:cubicBezTo>
                  <a:pt x="288" y="21"/>
                  <a:pt x="290" y="21"/>
                  <a:pt x="292" y="21"/>
                </a:cubicBezTo>
                <a:cubicBezTo>
                  <a:pt x="294" y="21"/>
                  <a:pt x="295" y="21"/>
                  <a:pt x="295" y="21"/>
                </a:cubicBezTo>
                <a:cubicBezTo>
                  <a:pt x="294" y="20"/>
                  <a:pt x="297" y="20"/>
                  <a:pt x="297" y="19"/>
                </a:cubicBezTo>
                <a:cubicBezTo>
                  <a:pt x="298" y="18"/>
                  <a:pt x="298" y="18"/>
                  <a:pt x="298" y="18"/>
                </a:cubicBezTo>
                <a:cubicBezTo>
                  <a:pt x="298" y="17"/>
                  <a:pt x="298" y="17"/>
                  <a:pt x="298" y="17"/>
                </a:cubicBezTo>
                <a:cubicBezTo>
                  <a:pt x="298" y="16"/>
                  <a:pt x="298" y="16"/>
                  <a:pt x="298" y="16"/>
                </a:cubicBezTo>
                <a:cubicBezTo>
                  <a:pt x="297" y="15"/>
                  <a:pt x="297" y="15"/>
                  <a:pt x="296" y="15"/>
                </a:cubicBezTo>
                <a:cubicBezTo>
                  <a:pt x="296" y="14"/>
                  <a:pt x="296" y="14"/>
                  <a:pt x="295" y="14"/>
                </a:cubicBezTo>
                <a:cubicBezTo>
                  <a:pt x="293" y="14"/>
                  <a:pt x="295" y="11"/>
                  <a:pt x="294" y="11"/>
                </a:cubicBezTo>
                <a:cubicBezTo>
                  <a:pt x="294" y="10"/>
                  <a:pt x="293" y="11"/>
                  <a:pt x="292" y="10"/>
                </a:cubicBezTo>
                <a:cubicBezTo>
                  <a:pt x="291" y="10"/>
                  <a:pt x="295" y="10"/>
                  <a:pt x="295" y="9"/>
                </a:cubicBezTo>
                <a:cubicBezTo>
                  <a:pt x="294" y="7"/>
                  <a:pt x="290" y="8"/>
                  <a:pt x="289" y="8"/>
                </a:cubicBezTo>
                <a:cubicBezTo>
                  <a:pt x="288" y="8"/>
                  <a:pt x="295" y="4"/>
                  <a:pt x="291" y="4"/>
                </a:cubicBezTo>
                <a:cubicBezTo>
                  <a:pt x="290" y="4"/>
                  <a:pt x="284" y="7"/>
                  <a:pt x="283" y="6"/>
                </a:cubicBezTo>
                <a:cubicBezTo>
                  <a:pt x="281" y="6"/>
                  <a:pt x="280" y="5"/>
                  <a:pt x="278" y="4"/>
                </a:cubicBezTo>
                <a:cubicBezTo>
                  <a:pt x="277" y="4"/>
                  <a:pt x="279" y="6"/>
                  <a:pt x="278" y="6"/>
                </a:cubicBezTo>
                <a:cubicBezTo>
                  <a:pt x="276" y="6"/>
                  <a:pt x="276" y="7"/>
                  <a:pt x="275" y="7"/>
                </a:cubicBezTo>
                <a:cubicBezTo>
                  <a:pt x="274" y="7"/>
                  <a:pt x="275" y="7"/>
                  <a:pt x="274" y="7"/>
                </a:cubicBezTo>
                <a:cubicBezTo>
                  <a:pt x="273" y="7"/>
                  <a:pt x="272" y="5"/>
                  <a:pt x="271" y="6"/>
                </a:cubicBezTo>
                <a:cubicBezTo>
                  <a:pt x="271" y="6"/>
                  <a:pt x="271" y="8"/>
                  <a:pt x="270" y="9"/>
                </a:cubicBezTo>
                <a:cubicBezTo>
                  <a:pt x="269" y="9"/>
                  <a:pt x="269" y="10"/>
                  <a:pt x="268" y="8"/>
                </a:cubicBezTo>
                <a:cubicBezTo>
                  <a:pt x="268" y="8"/>
                  <a:pt x="267" y="5"/>
                  <a:pt x="266" y="5"/>
                </a:cubicBezTo>
                <a:cubicBezTo>
                  <a:pt x="266" y="5"/>
                  <a:pt x="265" y="8"/>
                  <a:pt x="263" y="7"/>
                </a:cubicBezTo>
                <a:cubicBezTo>
                  <a:pt x="262" y="6"/>
                  <a:pt x="261" y="11"/>
                  <a:pt x="260" y="11"/>
                </a:cubicBezTo>
                <a:cubicBezTo>
                  <a:pt x="260" y="11"/>
                  <a:pt x="261" y="12"/>
                  <a:pt x="260" y="12"/>
                </a:cubicBezTo>
                <a:cubicBezTo>
                  <a:pt x="259" y="12"/>
                  <a:pt x="259" y="12"/>
                  <a:pt x="259" y="12"/>
                </a:cubicBezTo>
                <a:cubicBezTo>
                  <a:pt x="259" y="12"/>
                  <a:pt x="259" y="13"/>
                  <a:pt x="258" y="13"/>
                </a:cubicBezTo>
                <a:cubicBezTo>
                  <a:pt x="257" y="14"/>
                  <a:pt x="256" y="14"/>
                  <a:pt x="256" y="14"/>
                </a:cubicBezTo>
                <a:cubicBezTo>
                  <a:pt x="256" y="15"/>
                  <a:pt x="257" y="15"/>
                  <a:pt x="257" y="15"/>
                </a:cubicBezTo>
                <a:cubicBezTo>
                  <a:pt x="257" y="16"/>
                  <a:pt x="259" y="15"/>
                  <a:pt x="259" y="15"/>
                </a:cubicBezTo>
                <a:cubicBezTo>
                  <a:pt x="261" y="15"/>
                  <a:pt x="263" y="17"/>
                  <a:pt x="263" y="17"/>
                </a:cubicBezTo>
                <a:cubicBezTo>
                  <a:pt x="263" y="18"/>
                  <a:pt x="264" y="18"/>
                  <a:pt x="264" y="19"/>
                </a:cubicBezTo>
                <a:cubicBezTo>
                  <a:pt x="264" y="20"/>
                  <a:pt x="261" y="19"/>
                  <a:pt x="261" y="19"/>
                </a:cubicBezTo>
                <a:cubicBezTo>
                  <a:pt x="260" y="19"/>
                  <a:pt x="263" y="20"/>
                  <a:pt x="263" y="21"/>
                </a:cubicBezTo>
                <a:cubicBezTo>
                  <a:pt x="263" y="22"/>
                  <a:pt x="263" y="22"/>
                  <a:pt x="263" y="22"/>
                </a:cubicBezTo>
                <a:cubicBezTo>
                  <a:pt x="263" y="22"/>
                  <a:pt x="262" y="24"/>
                  <a:pt x="262" y="23"/>
                </a:cubicBezTo>
                <a:cubicBezTo>
                  <a:pt x="261" y="22"/>
                  <a:pt x="262" y="21"/>
                  <a:pt x="261" y="21"/>
                </a:cubicBezTo>
                <a:cubicBezTo>
                  <a:pt x="259" y="21"/>
                  <a:pt x="259" y="21"/>
                  <a:pt x="259" y="20"/>
                </a:cubicBezTo>
                <a:cubicBezTo>
                  <a:pt x="258" y="20"/>
                  <a:pt x="259" y="19"/>
                  <a:pt x="259" y="19"/>
                </a:cubicBezTo>
                <a:cubicBezTo>
                  <a:pt x="258" y="18"/>
                  <a:pt x="259" y="18"/>
                  <a:pt x="258" y="17"/>
                </a:cubicBezTo>
                <a:cubicBezTo>
                  <a:pt x="257" y="17"/>
                  <a:pt x="255" y="16"/>
                  <a:pt x="254" y="17"/>
                </a:cubicBezTo>
                <a:cubicBezTo>
                  <a:pt x="253" y="18"/>
                  <a:pt x="255" y="19"/>
                  <a:pt x="254" y="19"/>
                </a:cubicBezTo>
                <a:cubicBezTo>
                  <a:pt x="253" y="20"/>
                  <a:pt x="256" y="21"/>
                  <a:pt x="255" y="21"/>
                </a:cubicBezTo>
                <a:cubicBezTo>
                  <a:pt x="254" y="21"/>
                  <a:pt x="255" y="22"/>
                  <a:pt x="255" y="23"/>
                </a:cubicBezTo>
                <a:cubicBezTo>
                  <a:pt x="255" y="23"/>
                  <a:pt x="254" y="22"/>
                  <a:pt x="253" y="22"/>
                </a:cubicBezTo>
                <a:cubicBezTo>
                  <a:pt x="253" y="22"/>
                  <a:pt x="253" y="21"/>
                  <a:pt x="253" y="21"/>
                </a:cubicBezTo>
                <a:cubicBezTo>
                  <a:pt x="252" y="20"/>
                  <a:pt x="253" y="20"/>
                  <a:pt x="252" y="19"/>
                </a:cubicBezTo>
                <a:cubicBezTo>
                  <a:pt x="251" y="19"/>
                  <a:pt x="250" y="19"/>
                  <a:pt x="249" y="19"/>
                </a:cubicBezTo>
                <a:cubicBezTo>
                  <a:pt x="248" y="19"/>
                  <a:pt x="247" y="19"/>
                  <a:pt x="246" y="20"/>
                </a:cubicBezTo>
                <a:cubicBezTo>
                  <a:pt x="245" y="20"/>
                  <a:pt x="245" y="20"/>
                  <a:pt x="244" y="20"/>
                </a:cubicBezTo>
                <a:cubicBezTo>
                  <a:pt x="243" y="21"/>
                  <a:pt x="241" y="22"/>
                  <a:pt x="240" y="23"/>
                </a:cubicBezTo>
                <a:cubicBezTo>
                  <a:pt x="239" y="23"/>
                  <a:pt x="239" y="23"/>
                  <a:pt x="238" y="24"/>
                </a:cubicBezTo>
                <a:cubicBezTo>
                  <a:pt x="239" y="26"/>
                  <a:pt x="239" y="26"/>
                  <a:pt x="239" y="26"/>
                </a:cubicBezTo>
                <a:cubicBezTo>
                  <a:pt x="239" y="26"/>
                  <a:pt x="239" y="26"/>
                  <a:pt x="239" y="27"/>
                </a:cubicBezTo>
                <a:cubicBezTo>
                  <a:pt x="238" y="28"/>
                  <a:pt x="241" y="29"/>
                  <a:pt x="236" y="29"/>
                </a:cubicBezTo>
                <a:cubicBezTo>
                  <a:pt x="235" y="30"/>
                  <a:pt x="234" y="30"/>
                  <a:pt x="234" y="31"/>
                </a:cubicBezTo>
                <a:cubicBezTo>
                  <a:pt x="233" y="31"/>
                  <a:pt x="235" y="32"/>
                  <a:pt x="233" y="33"/>
                </a:cubicBezTo>
                <a:cubicBezTo>
                  <a:pt x="231" y="33"/>
                  <a:pt x="232" y="34"/>
                  <a:pt x="231" y="34"/>
                </a:cubicBezTo>
                <a:cubicBezTo>
                  <a:pt x="231" y="34"/>
                  <a:pt x="230" y="33"/>
                  <a:pt x="230" y="34"/>
                </a:cubicBezTo>
                <a:cubicBezTo>
                  <a:pt x="226" y="38"/>
                  <a:pt x="231" y="38"/>
                  <a:pt x="231" y="38"/>
                </a:cubicBezTo>
                <a:cubicBezTo>
                  <a:pt x="232" y="38"/>
                  <a:pt x="233" y="38"/>
                  <a:pt x="233" y="38"/>
                </a:cubicBezTo>
                <a:cubicBezTo>
                  <a:pt x="234" y="38"/>
                  <a:pt x="232" y="39"/>
                  <a:pt x="232" y="39"/>
                </a:cubicBezTo>
                <a:cubicBezTo>
                  <a:pt x="232" y="40"/>
                  <a:pt x="234" y="39"/>
                  <a:pt x="233" y="39"/>
                </a:cubicBezTo>
                <a:cubicBezTo>
                  <a:pt x="233" y="40"/>
                  <a:pt x="234" y="41"/>
                  <a:pt x="233" y="41"/>
                </a:cubicBezTo>
                <a:cubicBezTo>
                  <a:pt x="233" y="42"/>
                  <a:pt x="233" y="42"/>
                  <a:pt x="232" y="43"/>
                </a:cubicBezTo>
                <a:cubicBezTo>
                  <a:pt x="232" y="43"/>
                  <a:pt x="231" y="43"/>
                  <a:pt x="230" y="43"/>
                </a:cubicBezTo>
                <a:cubicBezTo>
                  <a:pt x="230" y="44"/>
                  <a:pt x="229" y="44"/>
                  <a:pt x="228" y="44"/>
                </a:cubicBezTo>
                <a:cubicBezTo>
                  <a:pt x="228" y="45"/>
                  <a:pt x="227" y="45"/>
                  <a:pt x="226" y="45"/>
                </a:cubicBezTo>
                <a:cubicBezTo>
                  <a:pt x="225" y="46"/>
                  <a:pt x="225" y="46"/>
                  <a:pt x="224" y="47"/>
                </a:cubicBezTo>
                <a:cubicBezTo>
                  <a:pt x="224" y="47"/>
                  <a:pt x="224" y="47"/>
                  <a:pt x="224" y="48"/>
                </a:cubicBezTo>
                <a:cubicBezTo>
                  <a:pt x="223" y="49"/>
                  <a:pt x="223" y="50"/>
                  <a:pt x="223" y="50"/>
                </a:cubicBezTo>
                <a:cubicBezTo>
                  <a:pt x="223" y="50"/>
                  <a:pt x="223" y="52"/>
                  <a:pt x="223" y="52"/>
                </a:cubicBezTo>
                <a:cubicBezTo>
                  <a:pt x="224" y="53"/>
                  <a:pt x="226" y="53"/>
                  <a:pt x="226" y="54"/>
                </a:cubicBezTo>
                <a:cubicBezTo>
                  <a:pt x="226" y="54"/>
                  <a:pt x="227" y="54"/>
                  <a:pt x="229" y="54"/>
                </a:cubicBezTo>
                <a:cubicBezTo>
                  <a:pt x="230" y="54"/>
                  <a:pt x="229" y="54"/>
                  <a:pt x="229" y="55"/>
                </a:cubicBezTo>
                <a:cubicBezTo>
                  <a:pt x="229" y="55"/>
                  <a:pt x="230" y="55"/>
                  <a:pt x="228" y="55"/>
                </a:cubicBezTo>
                <a:cubicBezTo>
                  <a:pt x="227" y="55"/>
                  <a:pt x="225" y="54"/>
                  <a:pt x="224" y="55"/>
                </a:cubicBezTo>
                <a:cubicBezTo>
                  <a:pt x="223" y="55"/>
                  <a:pt x="223" y="56"/>
                  <a:pt x="224" y="56"/>
                </a:cubicBezTo>
                <a:cubicBezTo>
                  <a:pt x="224" y="57"/>
                  <a:pt x="225" y="58"/>
                  <a:pt x="225" y="58"/>
                </a:cubicBezTo>
                <a:cubicBezTo>
                  <a:pt x="226" y="59"/>
                  <a:pt x="227" y="60"/>
                  <a:pt x="227" y="61"/>
                </a:cubicBezTo>
                <a:cubicBezTo>
                  <a:pt x="227" y="61"/>
                  <a:pt x="228" y="62"/>
                  <a:pt x="228" y="62"/>
                </a:cubicBezTo>
                <a:cubicBezTo>
                  <a:pt x="229" y="63"/>
                  <a:pt x="230" y="63"/>
                  <a:pt x="230" y="63"/>
                </a:cubicBezTo>
                <a:cubicBezTo>
                  <a:pt x="231" y="63"/>
                  <a:pt x="233" y="63"/>
                  <a:pt x="233" y="63"/>
                </a:cubicBezTo>
                <a:cubicBezTo>
                  <a:pt x="234" y="63"/>
                  <a:pt x="235" y="62"/>
                  <a:pt x="236" y="62"/>
                </a:cubicBezTo>
                <a:cubicBezTo>
                  <a:pt x="236" y="62"/>
                  <a:pt x="236" y="63"/>
                  <a:pt x="237" y="63"/>
                </a:cubicBezTo>
                <a:cubicBezTo>
                  <a:pt x="238" y="63"/>
                  <a:pt x="238" y="62"/>
                  <a:pt x="238" y="62"/>
                </a:cubicBezTo>
                <a:cubicBezTo>
                  <a:pt x="239" y="68"/>
                  <a:pt x="239" y="63"/>
                  <a:pt x="240" y="63"/>
                </a:cubicBezTo>
                <a:cubicBezTo>
                  <a:pt x="241" y="63"/>
                  <a:pt x="241" y="63"/>
                  <a:pt x="242" y="64"/>
                </a:cubicBezTo>
                <a:cubicBezTo>
                  <a:pt x="242" y="64"/>
                  <a:pt x="243" y="64"/>
                  <a:pt x="243" y="64"/>
                </a:cubicBezTo>
                <a:cubicBezTo>
                  <a:pt x="244" y="65"/>
                  <a:pt x="245" y="68"/>
                  <a:pt x="245" y="69"/>
                </a:cubicBezTo>
                <a:cubicBezTo>
                  <a:pt x="246" y="70"/>
                  <a:pt x="246" y="75"/>
                  <a:pt x="246" y="75"/>
                </a:cubicBezTo>
                <a:cubicBezTo>
                  <a:pt x="246" y="75"/>
                  <a:pt x="248" y="77"/>
                  <a:pt x="248" y="77"/>
                </a:cubicBezTo>
                <a:cubicBezTo>
                  <a:pt x="248" y="78"/>
                  <a:pt x="247" y="80"/>
                  <a:pt x="248" y="80"/>
                </a:cubicBezTo>
                <a:cubicBezTo>
                  <a:pt x="248" y="80"/>
                  <a:pt x="248" y="81"/>
                  <a:pt x="249" y="83"/>
                </a:cubicBezTo>
                <a:cubicBezTo>
                  <a:pt x="249" y="83"/>
                  <a:pt x="251" y="83"/>
                  <a:pt x="252" y="84"/>
                </a:cubicBezTo>
                <a:cubicBezTo>
                  <a:pt x="252" y="84"/>
                  <a:pt x="252" y="84"/>
                  <a:pt x="252" y="85"/>
                </a:cubicBezTo>
                <a:cubicBezTo>
                  <a:pt x="251" y="85"/>
                  <a:pt x="250" y="85"/>
                  <a:pt x="250" y="85"/>
                </a:cubicBezTo>
                <a:cubicBezTo>
                  <a:pt x="251" y="86"/>
                  <a:pt x="249" y="86"/>
                  <a:pt x="249" y="86"/>
                </a:cubicBezTo>
                <a:cubicBezTo>
                  <a:pt x="250" y="87"/>
                  <a:pt x="249" y="88"/>
                  <a:pt x="249" y="89"/>
                </a:cubicBezTo>
                <a:cubicBezTo>
                  <a:pt x="249" y="89"/>
                  <a:pt x="250" y="90"/>
                  <a:pt x="250" y="90"/>
                </a:cubicBezTo>
                <a:cubicBezTo>
                  <a:pt x="251" y="91"/>
                  <a:pt x="251" y="91"/>
                  <a:pt x="251" y="90"/>
                </a:cubicBezTo>
                <a:cubicBezTo>
                  <a:pt x="252" y="89"/>
                  <a:pt x="253" y="89"/>
                  <a:pt x="253" y="90"/>
                </a:cubicBezTo>
                <a:cubicBezTo>
                  <a:pt x="254" y="90"/>
                  <a:pt x="254" y="90"/>
                  <a:pt x="254" y="90"/>
                </a:cubicBezTo>
                <a:cubicBezTo>
                  <a:pt x="255" y="90"/>
                  <a:pt x="255" y="90"/>
                  <a:pt x="255" y="90"/>
                </a:cubicBezTo>
                <a:cubicBezTo>
                  <a:pt x="255" y="91"/>
                  <a:pt x="253" y="90"/>
                  <a:pt x="253" y="91"/>
                </a:cubicBezTo>
                <a:cubicBezTo>
                  <a:pt x="253" y="92"/>
                  <a:pt x="252" y="92"/>
                  <a:pt x="252" y="92"/>
                </a:cubicBezTo>
                <a:cubicBezTo>
                  <a:pt x="253" y="93"/>
                  <a:pt x="252" y="94"/>
                  <a:pt x="252" y="95"/>
                </a:cubicBezTo>
                <a:cubicBezTo>
                  <a:pt x="252" y="95"/>
                  <a:pt x="250" y="97"/>
                  <a:pt x="250" y="97"/>
                </a:cubicBezTo>
                <a:cubicBezTo>
                  <a:pt x="250" y="98"/>
                  <a:pt x="251" y="100"/>
                  <a:pt x="251" y="101"/>
                </a:cubicBezTo>
                <a:cubicBezTo>
                  <a:pt x="251" y="101"/>
                  <a:pt x="251" y="101"/>
                  <a:pt x="251" y="102"/>
                </a:cubicBezTo>
                <a:cubicBezTo>
                  <a:pt x="251" y="103"/>
                  <a:pt x="253" y="103"/>
                  <a:pt x="253" y="104"/>
                </a:cubicBezTo>
                <a:cubicBezTo>
                  <a:pt x="253" y="104"/>
                  <a:pt x="253" y="106"/>
                  <a:pt x="253" y="107"/>
                </a:cubicBezTo>
                <a:cubicBezTo>
                  <a:pt x="253" y="107"/>
                  <a:pt x="254" y="109"/>
                  <a:pt x="254" y="109"/>
                </a:cubicBezTo>
                <a:cubicBezTo>
                  <a:pt x="254" y="110"/>
                  <a:pt x="255" y="111"/>
                  <a:pt x="255" y="111"/>
                </a:cubicBezTo>
                <a:cubicBezTo>
                  <a:pt x="256" y="112"/>
                  <a:pt x="256" y="113"/>
                  <a:pt x="256" y="114"/>
                </a:cubicBezTo>
                <a:cubicBezTo>
                  <a:pt x="257" y="116"/>
                  <a:pt x="259" y="116"/>
                  <a:pt x="259" y="116"/>
                </a:cubicBezTo>
                <a:cubicBezTo>
                  <a:pt x="260" y="117"/>
                  <a:pt x="261" y="116"/>
                  <a:pt x="261" y="116"/>
                </a:cubicBezTo>
                <a:cubicBezTo>
                  <a:pt x="261" y="116"/>
                  <a:pt x="261" y="117"/>
                  <a:pt x="262" y="117"/>
                </a:cubicBezTo>
                <a:cubicBezTo>
                  <a:pt x="263" y="118"/>
                  <a:pt x="263" y="118"/>
                  <a:pt x="264" y="118"/>
                </a:cubicBezTo>
                <a:cubicBezTo>
                  <a:pt x="265" y="118"/>
                  <a:pt x="266" y="119"/>
                  <a:pt x="266" y="119"/>
                </a:cubicBezTo>
                <a:cubicBezTo>
                  <a:pt x="266" y="119"/>
                  <a:pt x="269" y="126"/>
                  <a:pt x="268" y="118"/>
                </a:cubicBezTo>
                <a:cubicBezTo>
                  <a:pt x="268" y="118"/>
                  <a:pt x="270" y="117"/>
                  <a:pt x="271" y="116"/>
                </a:cubicBezTo>
                <a:cubicBezTo>
                  <a:pt x="271" y="116"/>
                  <a:pt x="268" y="113"/>
                  <a:pt x="269" y="113"/>
                </a:cubicBezTo>
                <a:cubicBezTo>
                  <a:pt x="269" y="112"/>
                  <a:pt x="270" y="112"/>
                  <a:pt x="270" y="111"/>
                </a:cubicBezTo>
                <a:cubicBezTo>
                  <a:pt x="270" y="110"/>
                  <a:pt x="271" y="110"/>
                  <a:pt x="271" y="109"/>
                </a:cubicBezTo>
                <a:cubicBezTo>
                  <a:pt x="271" y="108"/>
                  <a:pt x="270" y="107"/>
                  <a:pt x="271" y="107"/>
                </a:cubicBezTo>
                <a:cubicBezTo>
                  <a:pt x="272" y="106"/>
                  <a:pt x="272" y="106"/>
                  <a:pt x="272" y="106"/>
                </a:cubicBezTo>
                <a:cubicBezTo>
                  <a:pt x="272" y="105"/>
                  <a:pt x="272" y="104"/>
                  <a:pt x="273" y="103"/>
                </a:cubicBezTo>
                <a:cubicBezTo>
                  <a:pt x="273" y="102"/>
                  <a:pt x="274" y="103"/>
                  <a:pt x="275" y="103"/>
                </a:cubicBezTo>
                <a:cubicBezTo>
                  <a:pt x="275" y="102"/>
                  <a:pt x="277" y="103"/>
                  <a:pt x="277" y="102"/>
                </a:cubicBezTo>
                <a:cubicBezTo>
                  <a:pt x="278" y="101"/>
                  <a:pt x="278" y="101"/>
                  <a:pt x="279" y="100"/>
                </a:cubicBezTo>
                <a:cubicBezTo>
                  <a:pt x="280" y="99"/>
                  <a:pt x="281" y="100"/>
                  <a:pt x="282" y="99"/>
                </a:cubicBezTo>
                <a:cubicBezTo>
                  <a:pt x="282" y="97"/>
                  <a:pt x="284" y="97"/>
                  <a:pt x="284" y="97"/>
                </a:cubicBezTo>
                <a:cubicBezTo>
                  <a:pt x="285" y="96"/>
                  <a:pt x="283" y="95"/>
                  <a:pt x="285" y="94"/>
                </a:cubicBezTo>
                <a:cubicBezTo>
                  <a:pt x="285" y="94"/>
                  <a:pt x="287" y="95"/>
                  <a:pt x="287" y="95"/>
                </a:cubicBezTo>
                <a:cubicBezTo>
                  <a:pt x="288" y="95"/>
                  <a:pt x="289" y="94"/>
                  <a:pt x="290" y="94"/>
                </a:cubicBezTo>
                <a:cubicBezTo>
                  <a:pt x="291" y="93"/>
                  <a:pt x="291" y="93"/>
                  <a:pt x="291" y="93"/>
                </a:cubicBezTo>
                <a:cubicBezTo>
                  <a:pt x="291" y="93"/>
                  <a:pt x="292" y="93"/>
                  <a:pt x="292" y="93"/>
                </a:cubicBezTo>
                <a:cubicBezTo>
                  <a:pt x="293" y="92"/>
                  <a:pt x="293" y="92"/>
                  <a:pt x="293" y="92"/>
                </a:cubicBezTo>
                <a:cubicBezTo>
                  <a:pt x="294" y="91"/>
                  <a:pt x="294" y="91"/>
                  <a:pt x="294" y="91"/>
                </a:cubicBezTo>
                <a:cubicBezTo>
                  <a:pt x="294" y="91"/>
                  <a:pt x="295" y="91"/>
                  <a:pt x="295" y="90"/>
                </a:cubicBezTo>
                <a:cubicBezTo>
                  <a:pt x="296" y="90"/>
                  <a:pt x="296" y="90"/>
                  <a:pt x="296" y="90"/>
                </a:cubicBezTo>
                <a:cubicBezTo>
                  <a:pt x="297" y="89"/>
                  <a:pt x="297" y="89"/>
                  <a:pt x="297" y="89"/>
                </a:cubicBezTo>
                <a:cubicBezTo>
                  <a:pt x="297" y="89"/>
                  <a:pt x="298" y="89"/>
                  <a:pt x="297" y="88"/>
                </a:cubicBezTo>
                <a:cubicBezTo>
                  <a:pt x="298" y="88"/>
                  <a:pt x="295" y="87"/>
                  <a:pt x="295" y="86"/>
                </a:cubicBezTo>
                <a:cubicBezTo>
                  <a:pt x="294" y="86"/>
                  <a:pt x="295" y="85"/>
                  <a:pt x="295" y="85"/>
                </a:cubicBezTo>
                <a:cubicBezTo>
                  <a:pt x="296" y="86"/>
                  <a:pt x="296" y="86"/>
                  <a:pt x="296" y="86"/>
                </a:cubicBezTo>
                <a:cubicBezTo>
                  <a:pt x="296" y="86"/>
                  <a:pt x="298" y="87"/>
                  <a:pt x="298" y="87"/>
                </a:cubicBezTo>
                <a:cubicBezTo>
                  <a:pt x="299" y="87"/>
                  <a:pt x="300" y="86"/>
                  <a:pt x="300" y="84"/>
                </a:cubicBezTo>
                <a:cubicBezTo>
                  <a:pt x="300" y="83"/>
                  <a:pt x="300" y="82"/>
                  <a:pt x="300" y="82"/>
                </a:cubicBezTo>
                <a:cubicBezTo>
                  <a:pt x="300" y="82"/>
                  <a:pt x="299" y="82"/>
                  <a:pt x="298" y="81"/>
                </a:cubicBezTo>
                <a:cubicBezTo>
                  <a:pt x="298" y="81"/>
                  <a:pt x="296" y="80"/>
                  <a:pt x="297" y="79"/>
                </a:cubicBezTo>
                <a:cubicBezTo>
                  <a:pt x="298" y="79"/>
                  <a:pt x="298" y="79"/>
                  <a:pt x="298" y="79"/>
                </a:cubicBezTo>
                <a:cubicBezTo>
                  <a:pt x="299" y="78"/>
                  <a:pt x="300" y="77"/>
                  <a:pt x="299" y="77"/>
                </a:cubicBezTo>
                <a:cubicBezTo>
                  <a:pt x="297" y="75"/>
                  <a:pt x="297" y="75"/>
                  <a:pt x="297" y="75"/>
                </a:cubicBezTo>
                <a:cubicBezTo>
                  <a:pt x="298" y="75"/>
                  <a:pt x="300" y="76"/>
                  <a:pt x="300" y="75"/>
                </a:cubicBezTo>
                <a:cubicBezTo>
                  <a:pt x="300" y="75"/>
                  <a:pt x="301" y="75"/>
                  <a:pt x="301" y="74"/>
                </a:cubicBezTo>
                <a:cubicBezTo>
                  <a:pt x="301" y="71"/>
                  <a:pt x="302" y="72"/>
                  <a:pt x="302" y="71"/>
                </a:cubicBezTo>
                <a:cubicBezTo>
                  <a:pt x="302" y="70"/>
                  <a:pt x="304" y="70"/>
                  <a:pt x="304" y="69"/>
                </a:cubicBezTo>
                <a:cubicBezTo>
                  <a:pt x="305" y="69"/>
                  <a:pt x="301" y="68"/>
                  <a:pt x="302" y="68"/>
                </a:cubicBezTo>
                <a:cubicBezTo>
                  <a:pt x="303" y="67"/>
                  <a:pt x="305" y="69"/>
                  <a:pt x="305" y="68"/>
                </a:cubicBezTo>
                <a:cubicBezTo>
                  <a:pt x="306" y="67"/>
                  <a:pt x="305" y="67"/>
                  <a:pt x="306" y="67"/>
                </a:cubicBezTo>
                <a:cubicBezTo>
                  <a:pt x="306" y="67"/>
                  <a:pt x="305" y="65"/>
                  <a:pt x="304" y="65"/>
                </a:cubicBezTo>
                <a:cubicBezTo>
                  <a:pt x="304" y="65"/>
                  <a:pt x="303" y="65"/>
                  <a:pt x="303" y="64"/>
                </a:cubicBezTo>
                <a:cubicBezTo>
                  <a:pt x="303" y="64"/>
                  <a:pt x="301" y="63"/>
                  <a:pt x="302" y="63"/>
                </a:cubicBezTo>
                <a:cubicBezTo>
                  <a:pt x="302" y="62"/>
                  <a:pt x="303" y="63"/>
                  <a:pt x="303" y="63"/>
                </a:cubicBezTo>
                <a:cubicBezTo>
                  <a:pt x="304" y="62"/>
                  <a:pt x="305" y="60"/>
                  <a:pt x="304" y="60"/>
                </a:cubicBezTo>
                <a:cubicBezTo>
                  <a:pt x="304" y="59"/>
                  <a:pt x="306" y="57"/>
                  <a:pt x="304" y="58"/>
                </a:cubicBezTo>
                <a:cubicBezTo>
                  <a:pt x="304" y="58"/>
                  <a:pt x="304" y="57"/>
                  <a:pt x="305" y="57"/>
                </a:cubicBezTo>
                <a:cubicBezTo>
                  <a:pt x="305" y="56"/>
                  <a:pt x="305" y="56"/>
                  <a:pt x="304" y="55"/>
                </a:cubicBezTo>
                <a:cubicBezTo>
                  <a:pt x="302" y="55"/>
                  <a:pt x="302" y="55"/>
                  <a:pt x="302" y="55"/>
                </a:cubicBezTo>
                <a:cubicBezTo>
                  <a:pt x="302" y="55"/>
                  <a:pt x="301" y="55"/>
                  <a:pt x="301" y="54"/>
                </a:cubicBezTo>
                <a:cubicBezTo>
                  <a:pt x="302" y="53"/>
                  <a:pt x="304" y="54"/>
                  <a:pt x="304" y="53"/>
                </a:cubicBezTo>
                <a:cubicBezTo>
                  <a:pt x="304" y="53"/>
                  <a:pt x="303" y="51"/>
                  <a:pt x="303" y="51"/>
                </a:cubicBezTo>
                <a:cubicBezTo>
                  <a:pt x="303" y="50"/>
                  <a:pt x="304" y="50"/>
                  <a:pt x="304" y="49"/>
                </a:cubicBezTo>
                <a:cubicBezTo>
                  <a:pt x="304" y="48"/>
                  <a:pt x="305" y="49"/>
                  <a:pt x="305" y="48"/>
                </a:cubicBezTo>
                <a:cubicBezTo>
                  <a:pt x="305" y="47"/>
                  <a:pt x="305" y="47"/>
                  <a:pt x="305" y="45"/>
                </a:cubicBezTo>
                <a:cubicBezTo>
                  <a:pt x="304" y="45"/>
                  <a:pt x="305" y="45"/>
                  <a:pt x="305" y="44"/>
                </a:cubicBezTo>
                <a:cubicBezTo>
                  <a:pt x="305" y="43"/>
                  <a:pt x="303" y="45"/>
                  <a:pt x="303" y="44"/>
                </a:cubicBezTo>
                <a:cubicBezTo>
                  <a:pt x="303" y="43"/>
                  <a:pt x="303" y="44"/>
                  <a:pt x="303" y="43"/>
                </a:cubicBezTo>
                <a:cubicBezTo>
                  <a:pt x="303" y="42"/>
                  <a:pt x="302" y="42"/>
                  <a:pt x="302" y="41"/>
                </a:cubicBezTo>
                <a:cubicBezTo>
                  <a:pt x="302" y="40"/>
                  <a:pt x="303" y="40"/>
                  <a:pt x="303" y="40"/>
                </a:cubicBezTo>
                <a:cubicBezTo>
                  <a:pt x="303" y="40"/>
                  <a:pt x="305" y="40"/>
                  <a:pt x="305" y="39"/>
                </a:cubicBezTo>
                <a:cubicBezTo>
                  <a:pt x="305" y="38"/>
                  <a:pt x="304" y="38"/>
                  <a:pt x="304" y="37"/>
                </a:cubicBezTo>
                <a:cubicBezTo>
                  <a:pt x="304" y="36"/>
                  <a:pt x="306" y="36"/>
                  <a:pt x="306" y="36"/>
                </a:cubicBezTo>
                <a:cubicBezTo>
                  <a:pt x="308" y="35"/>
                  <a:pt x="309" y="34"/>
                  <a:pt x="309" y="33"/>
                </a:cubicBezTo>
                <a:cubicBezTo>
                  <a:pt x="308" y="31"/>
                  <a:pt x="308" y="31"/>
                  <a:pt x="310" y="31"/>
                </a:cubicBezTo>
                <a:cubicBezTo>
                  <a:pt x="312" y="30"/>
                  <a:pt x="314" y="26"/>
                  <a:pt x="313" y="25"/>
                </a:cubicBezTo>
                <a:cubicBezTo>
                  <a:pt x="313" y="24"/>
                  <a:pt x="312" y="24"/>
                  <a:pt x="311" y="23"/>
                </a:cubicBezTo>
                <a:close/>
                <a:moveTo>
                  <a:pt x="632" y="254"/>
                </a:moveTo>
                <a:cubicBezTo>
                  <a:pt x="633" y="255"/>
                  <a:pt x="636" y="254"/>
                  <a:pt x="636" y="254"/>
                </a:cubicBezTo>
                <a:cubicBezTo>
                  <a:pt x="636" y="256"/>
                  <a:pt x="638" y="254"/>
                  <a:pt x="638" y="255"/>
                </a:cubicBezTo>
                <a:cubicBezTo>
                  <a:pt x="639" y="256"/>
                  <a:pt x="636" y="260"/>
                  <a:pt x="638" y="261"/>
                </a:cubicBezTo>
                <a:cubicBezTo>
                  <a:pt x="639" y="261"/>
                  <a:pt x="641" y="260"/>
                  <a:pt x="641" y="261"/>
                </a:cubicBezTo>
                <a:cubicBezTo>
                  <a:pt x="641" y="261"/>
                  <a:pt x="642" y="263"/>
                  <a:pt x="643" y="263"/>
                </a:cubicBezTo>
                <a:cubicBezTo>
                  <a:pt x="643" y="264"/>
                  <a:pt x="644" y="264"/>
                  <a:pt x="644" y="264"/>
                </a:cubicBezTo>
                <a:cubicBezTo>
                  <a:pt x="645" y="264"/>
                  <a:pt x="646" y="263"/>
                  <a:pt x="647" y="263"/>
                </a:cubicBezTo>
                <a:cubicBezTo>
                  <a:pt x="647" y="264"/>
                  <a:pt x="649" y="262"/>
                  <a:pt x="649" y="262"/>
                </a:cubicBezTo>
                <a:cubicBezTo>
                  <a:pt x="650" y="262"/>
                  <a:pt x="653" y="264"/>
                  <a:pt x="654" y="263"/>
                </a:cubicBezTo>
                <a:cubicBezTo>
                  <a:pt x="656" y="262"/>
                  <a:pt x="652" y="262"/>
                  <a:pt x="653" y="259"/>
                </a:cubicBezTo>
                <a:cubicBezTo>
                  <a:pt x="653" y="259"/>
                  <a:pt x="651" y="259"/>
                  <a:pt x="651" y="258"/>
                </a:cubicBezTo>
                <a:cubicBezTo>
                  <a:pt x="651" y="257"/>
                  <a:pt x="649" y="256"/>
                  <a:pt x="649" y="255"/>
                </a:cubicBezTo>
                <a:cubicBezTo>
                  <a:pt x="650" y="254"/>
                  <a:pt x="649" y="254"/>
                  <a:pt x="649" y="253"/>
                </a:cubicBezTo>
                <a:cubicBezTo>
                  <a:pt x="649" y="252"/>
                  <a:pt x="647" y="251"/>
                  <a:pt x="647" y="250"/>
                </a:cubicBezTo>
                <a:cubicBezTo>
                  <a:pt x="647" y="249"/>
                  <a:pt x="649" y="248"/>
                  <a:pt x="648" y="247"/>
                </a:cubicBezTo>
                <a:cubicBezTo>
                  <a:pt x="648" y="247"/>
                  <a:pt x="649" y="245"/>
                  <a:pt x="648" y="245"/>
                </a:cubicBezTo>
                <a:cubicBezTo>
                  <a:pt x="648" y="244"/>
                  <a:pt x="645" y="244"/>
                  <a:pt x="645" y="243"/>
                </a:cubicBezTo>
                <a:cubicBezTo>
                  <a:pt x="646" y="242"/>
                  <a:pt x="646" y="242"/>
                  <a:pt x="646" y="242"/>
                </a:cubicBezTo>
                <a:cubicBezTo>
                  <a:pt x="646" y="241"/>
                  <a:pt x="646" y="241"/>
                  <a:pt x="646" y="241"/>
                </a:cubicBezTo>
                <a:cubicBezTo>
                  <a:pt x="645" y="239"/>
                  <a:pt x="645" y="239"/>
                  <a:pt x="645" y="239"/>
                </a:cubicBezTo>
                <a:cubicBezTo>
                  <a:pt x="644" y="239"/>
                  <a:pt x="645" y="238"/>
                  <a:pt x="644" y="237"/>
                </a:cubicBezTo>
                <a:cubicBezTo>
                  <a:pt x="642" y="237"/>
                  <a:pt x="636" y="238"/>
                  <a:pt x="635" y="238"/>
                </a:cubicBezTo>
                <a:cubicBezTo>
                  <a:pt x="634" y="239"/>
                  <a:pt x="634" y="239"/>
                  <a:pt x="633" y="240"/>
                </a:cubicBezTo>
                <a:cubicBezTo>
                  <a:pt x="633" y="241"/>
                  <a:pt x="636" y="241"/>
                  <a:pt x="635" y="242"/>
                </a:cubicBezTo>
                <a:cubicBezTo>
                  <a:pt x="635" y="243"/>
                  <a:pt x="632" y="242"/>
                  <a:pt x="632" y="243"/>
                </a:cubicBezTo>
                <a:cubicBezTo>
                  <a:pt x="632" y="244"/>
                  <a:pt x="634" y="247"/>
                  <a:pt x="634" y="248"/>
                </a:cubicBezTo>
                <a:cubicBezTo>
                  <a:pt x="634" y="248"/>
                  <a:pt x="633" y="250"/>
                  <a:pt x="633" y="250"/>
                </a:cubicBezTo>
                <a:cubicBezTo>
                  <a:pt x="633" y="251"/>
                  <a:pt x="631" y="254"/>
                  <a:pt x="632" y="254"/>
                </a:cubicBezTo>
                <a:close/>
                <a:moveTo>
                  <a:pt x="625" y="292"/>
                </a:moveTo>
                <a:cubicBezTo>
                  <a:pt x="625" y="292"/>
                  <a:pt x="626" y="293"/>
                  <a:pt x="627" y="293"/>
                </a:cubicBezTo>
                <a:cubicBezTo>
                  <a:pt x="627" y="293"/>
                  <a:pt x="629" y="294"/>
                  <a:pt x="630" y="294"/>
                </a:cubicBezTo>
                <a:cubicBezTo>
                  <a:pt x="632" y="294"/>
                  <a:pt x="636" y="293"/>
                  <a:pt x="636" y="293"/>
                </a:cubicBezTo>
                <a:cubicBezTo>
                  <a:pt x="638" y="294"/>
                  <a:pt x="640" y="291"/>
                  <a:pt x="641" y="291"/>
                </a:cubicBezTo>
                <a:cubicBezTo>
                  <a:pt x="643" y="291"/>
                  <a:pt x="640" y="293"/>
                  <a:pt x="641" y="294"/>
                </a:cubicBezTo>
                <a:cubicBezTo>
                  <a:pt x="642" y="295"/>
                  <a:pt x="646" y="296"/>
                  <a:pt x="646" y="296"/>
                </a:cubicBezTo>
                <a:cubicBezTo>
                  <a:pt x="646" y="295"/>
                  <a:pt x="646" y="294"/>
                  <a:pt x="650" y="293"/>
                </a:cubicBezTo>
                <a:cubicBezTo>
                  <a:pt x="651" y="293"/>
                  <a:pt x="653" y="291"/>
                  <a:pt x="654" y="290"/>
                </a:cubicBezTo>
                <a:cubicBezTo>
                  <a:pt x="657" y="289"/>
                  <a:pt x="660" y="289"/>
                  <a:pt x="660" y="288"/>
                </a:cubicBezTo>
                <a:cubicBezTo>
                  <a:pt x="660" y="288"/>
                  <a:pt x="659" y="288"/>
                  <a:pt x="658" y="288"/>
                </a:cubicBezTo>
                <a:cubicBezTo>
                  <a:pt x="656" y="288"/>
                  <a:pt x="653" y="288"/>
                  <a:pt x="653" y="287"/>
                </a:cubicBezTo>
                <a:cubicBezTo>
                  <a:pt x="653" y="287"/>
                  <a:pt x="650" y="287"/>
                  <a:pt x="647" y="287"/>
                </a:cubicBezTo>
                <a:cubicBezTo>
                  <a:pt x="645" y="287"/>
                  <a:pt x="643" y="288"/>
                  <a:pt x="642" y="288"/>
                </a:cubicBezTo>
                <a:cubicBezTo>
                  <a:pt x="638" y="289"/>
                  <a:pt x="638" y="288"/>
                  <a:pt x="637" y="288"/>
                </a:cubicBezTo>
                <a:cubicBezTo>
                  <a:pt x="636" y="288"/>
                  <a:pt x="632" y="290"/>
                  <a:pt x="630" y="289"/>
                </a:cubicBezTo>
                <a:cubicBezTo>
                  <a:pt x="630" y="289"/>
                  <a:pt x="630" y="291"/>
                  <a:pt x="628" y="291"/>
                </a:cubicBezTo>
                <a:cubicBezTo>
                  <a:pt x="627" y="291"/>
                  <a:pt x="625" y="290"/>
                  <a:pt x="625" y="290"/>
                </a:cubicBezTo>
                <a:cubicBezTo>
                  <a:pt x="624" y="289"/>
                  <a:pt x="624" y="289"/>
                  <a:pt x="624" y="288"/>
                </a:cubicBezTo>
                <a:cubicBezTo>
                  <a:pt x="623" y="288"/>
                  <a:pt x="623" y="287"/>
                  <a:pt x="623" y="287"/>
                </a:cubicBezTo>
                <a:cubicBezTo>
                  <a:pt x="622" y="287"/>
                  <a:pt x="621" y="288"/>
                  <a:pt x="620" y="288"/>
                </a:cubicBezTo>
                <a:cubicBezTo>
                  <a:pt x="619" y="287"/>
                  <a:pt x="617" y="287"/>
                  <a:pt x="617" y="286"/>
                </a:cubicBezTo>
                <a:cubicBezTo>
                  <a:pt x="616" y="286"/>
                  <a:pt x="615" y="285"/>
                  <a:pt x="613" y="285"/>
                </a:cubicBezTo>
                <a:cubicBezTo>
                  <a:pt x="613" y="285"/>
                  <a:pt x="611" y="286"/>
                  <a:pt x="610" y="286"/>
                </a:cubicBezTo>
                <a:cubicBezTo>
                  <a:pt x="610" y="286"/>
                  <a:pt x="608" y="285"/>
                  <a:pt x="606" y="285"/>
                </a:cubicBezTo>
                <a:cubicBezTo>
                  <a:pt x="605" y="284"/>
                  <a:pt x="605" y="284"/>
                  <a:pt x="605" y="283"/>
                </a:cubicBezTo>
                <a:cubicBezTo>
                  <a:pt x="605" y="283"/>
                  <a:pt x="605" y="283"/>
                  <a:pt x="607" y="282"/>
                </a:cubicBezTo>
                <a:cubicBezTo>
                  <a:pt x="609" y="282"/>
                  <a:pt x="609" y="282"/>
                  <a:pt x="610" y="281"/>
                </a:cubicBezTo>
                <a:cubicBezTo>
                  <a:pt x="610" y="281"/>
                  <a:pt x="609" y="280"/>
                  <a:pt x="608" y="280"/>
                </a:cubicBezTo>
                <a:cubicBezTo>
                  <a:pt x="607" y="278"/>
                  <a:pt x="607" y="278"/>
                  <a:pt x="607" y="278"/>
                </a:cubicBezTo>
                <a:cubicBezTo>
                  <a:pt x="606" y="278"/>
                  <a:pt x="605" y="279"/>
                  <a:pt x="605" y="278"/>
                </a:cubicBezTo>
                <a:cubicBezTo>
                  <a:pt x="604" y="278"/>
                  <a:pt x="603" y="278"/>
                  <a:pt x="603" y="277"/>
                </a:cubicBezTo>
                <a:cubicBezTo>
                  <a:pt x="602" y="277"/>
                  <a:pt x="602" y="276"/>
                  <a:pt x="602" y="276"/>
                </a:cubicBezTo>
                <a:cubicBezTo>
                  <a:pt x="601" y="276"/>
                  <a:pt x="604" y="275"/>
                  <a:pt x="603" y="275"/>
                </a:cubicBezTo>
                <a:cubicBezTo>
                  <a:pt x="603" y="274"/>
                  <a:pt x="603" y="273"/>
                  <a:pt x="601" y="274"/>
                </a:cubicBezTo>
                <a:cubicBezTo>
                  <a:pt x="600" y="274"/>
                  <a:pt x="600" y="274"/>
                  <a:pt x="600" y="274"/>
                </a:cubicBezTo>
                <a:cubicBezTo>
                  <a:pt x="599" y="274"/>
                  <a:pt x="599" y="273"/>
                  <a:pt x="598" y="273"/>
                </a:cubicBezTo>
                <a:cubicBezTo>
                  <a:pt x="598" y="273"/>
                  <a:pt x="598" y="273"/>
                  <a:pt x="597" y="273"/>
                </a:cubicBezTo>
                <a:cubicBezTo>
                  <a:pt x="597" y="273"/>
                  <a:pt x="597" y="272"/>
                  <a:pt x="596" y="272"/>
                </a:cubicBezTo>
                <a:cubicBezTo>
                  <a:pt x="595" y="272"/>
                  <a:pt x="595" y="272"/>
                  <a:pt x="594" y="271"/>
                </a:cubicBezTo>
                <a:cubicBezTo>
                  <a:pt x="593" y="272"/>
                  <a:pt x="593" y="272"/>
                  <a:pt x="593" y="272"/>
                </a:cubicBezTo>
                <a:cubicBezTo>
                  <a:pt x="593" y="271"/>
                  <a:pt x="593" y="269"/>
                  <a:pt x="592" y="269"/>
                </a:cubicBezTo>
                <a:cubicBezTo>
                  <a:pt x="591" y="269"/>
                  <a:pt x="591" y="269"/>
                  <a:pt x="590" y="269"/>
                </a:cubicBezTo>
                <a:cubicBezTo>
                  <a:pt x="590" y="269"/>
                  <a:pt x="589" y="268"/>
                  <a:pt x="589" y="267"/>
                </a:cubicBezTo>
                <a:cubicBezTo>
                  <a:pt x="588" y="267"/>
                  <a:pt x="587" y="266"/>
                  <a:pt x="587" y="266"/>
                </a:cubicBezTo>
                <a:cubicBezTo>
                  <a:pt x="586" y="265"/>
                  <a:pt x="585" y="265"/>
                  <a:pt x="585" y="265"/>
                </a:cubicBezTo>
                <a:cubicBezTo>
                  <a:pt x="583" y="265"/>
                  <a:pt x="583" y="261"/>
                  <a:pt x="582" y="261"/>
                </a:cubicBezTo>
                <a:cubicBezTo>
                  <a:pt x="581" y="260"/>
                  <a:pt x="579" y="261"/>
                  <a:pt x="579" y="262"/>
                </a:cubicBezTo>
                <a:cubicBezTo>
                  <a:pt x="579" y="262"/>
                  <a:pt x="579" y="263"/>
                  <a:pt x="579" y="264"/>
                </a:cubicBezTo>
                <a:cubicBezTo>
                  <a:pt x="580" y="265"/>
                  <a:pt x="579" y="266"/>
                  <a:pt x="579" y="266"/>
                </a:cubicBezTo>
                <a:cubicBezTo>
                  <a:pt x="579" y="266"/>
                  <a:pt x="579" y="268"/>
                  <a:pt x="579" y="269"/>
                </a:cubicBezTo>
                <a:cubicBezTo>
                  <a:pt x="579" y="269"/>
                  <a:pt x="581" y="270"/>
                  <a:pt x="582" y="271"/>
                </a:cubicBezTo>
                <a:cubicBezTo>
                  <a:pt x="582" y="271"/>
                  <a:pt x="583" y="272"/>
                  <a:pt x="584" y="273"/>
                </a:cubicBezTo>
                <a:cubicBezTo>
                  <a:pt x="586" y="275"/>
                  <a:pt x="586" y="275"/>
                  <a:pt x="586" y="275"/>
                </a:cubicBezTo>
                <a:cubicBezTo>
                  <a:pt x="586" y="275"/>
                  <a:pt x="584" y="275"/>
                  <a:pt x="585" y="276"/>
                </a:cubicBezTo>
                <a:cubicBezTo>
                  <a:pt x="587" y="278"/>
                  <a:pt x="587" y="278"/>
                  <a:pt x="587" y="278"/>
                </a:cubicBezTo>
                <a:cubicBezTo>
                  <a:pt x="587" y="279"/>
                  <a:pt x="589" y="278"/>
                  <a:pt x="589" y="279"/>
                </a:cubicBezTo>
                <a:cubicBezTo>
                  <a:pt x="590" y="279"/>
                  <a:pt x="589" y="280"/>
                  <a:pt x="590" y="280"/>
                </a:cubicBezTo>
                <a:cubicBezTo>
                  <a:pt x="591" y="281"/>
                  <a:pt x="589" y="284"/>
                  <a:pt x="590" y="285"/>
                </a:cubicBezTo>
                <a:cubicBezTo>
                  <a:pt x="590" y="285"/>
                  <a:pt x="591" y="284"/>
                  <a:pt x="591" y="285"/>
                </a:cubicBezTo>
                <a:cubicBezTo>
                  <a:pt x="592" y="285"/>
                  <a:pt x="592" y="280"/>
                  <a:pt x="593" y="281"/>
                </a:cubicBezTo>
                <a:cubicBezTo>
                  <a:pt x="593" y="282"/>
                  <a:pt x="594" y="283"/>
                  <a:pt x="595" y="283"/>
                </a:cubicBezTo>
                <a:cubicBezTo>
                  <a:pt x="595" y="284"/>
                  <a:pt x="597" y="284"/>
                  <a:pt x="597" y="284"/>
                </a:cubicBezTo>
                <a:cubicBezTo>
                  <a:pt x="598" y="285"/>
                  <a:pt x="599" y="285"/>
                  <a:pt x="600" y="285"/>
                </a:cubicBezTo>
                <a:cubicBezTo>
                  <a:pt x="600" y="286"/>
                  <a:pt x="600" y="287"/>
                  <a:pt x="601" y="287"/>
                </a:cubicBezTo>
                <a:cubicBezTo>
                  <a:pt x="602" y="288"/>
                  <a:pt x="603" y="288"/>
                  <a:pt x="604" y="288"/>
                </a:cubicBezTo>
                <a:cubicBezTo>
                  <a:pt x="605" y="289"/>
                  <a:pt x="606" y="289"/>
                  <a:pt x="607" y="289"/>
                </a:cubicBezTo>
                <a:cubicBezTo>
                  <a:pt x="608" y="290"/>
                  <a:pt x="610" y="291"/>
                  <a:pt x="611" y="291"/>
                </a:cubicBezTo>
                <a:cubicBezTo>
                  <a:pt x="612" y="292"/>
                  <a:pt x="613" y="290"/>
                  <a:pt x="614" y="290"/>
                </a:cubicBezTo>
                <a:cubicBezTo>
                  <a:pt x="615" y="291"/>
                  <a:pt x="620" y="291"/>
                  <a:pt x="621" y="291"/>
                </a:cubicBezTo>
                <a:cubicBezTo>
                  <a:pt x="622" y="292"/>
                  <a:pt x="624" y="292"/>
                  <a:pt x="625" y="292"/>
                </a:cubicBezTo>
                <a:close/>
                <a:moveTo>
                  <a:pt x="637" y="231"/>
                </a:moveTo>
                <a:cubicBezTo>
                  <a:pt x="638" y="231"/>
                  <a:pt x="639" y="230"/>
                  <a:pt x="639" y="228"/>
                </a:cubicBezTo>
                <a:cubicBezTo>
                  <a:pt x="639" y="226"/>
                  <a:pt x="638" y="224"/>
                  <a:pt x="637" y="224"/>
                </a:cubicBezTo>
                <a:cubicBezTo>
                  <a:pt x="636" y="224"/>
                  <a:pt x="633" y="227"/>
                  <a:pt x="633" y="229"/>
                </a:cubicBezTo>
                <a:cubicBezTo>
                  <a:pt x="633" y="232"/>
                  <a:pt x="636" y="231"/>
                  <a:pt x="637" y="231"/>
                </a:cubicBezTo>
                <a:close/>
                <a:moveTo>
                  <a:pt x="550" y="256"/>
                </a:moveTo>
                <a:cubicBezTo>
                  <a:pt x="549" y="256"/>
                  <a:pt x="547" y="258"/>
                  <a:pt x="548" y="260"/>
                </a:cubicBezTo>
                <a:cubicBezTo>
                  <a:pt x="549" y="262"/>
                  <a:pt x="548" y="263"/>
                  <a:pt x="549" y="263"/>
                </a:cubicBezTo>
                <a:cubicBezTo>
                  <a:pt x="551" y="263"/>
                  <a:pt x="551" y="261"/>
                  <a:pt x="551" y="259"/>
                </a:cubicBezTo>
                <a:cubicBezTo>
                  <a:pt x="551" y="258"/>
                  <a:pt x="552" y="256"/>
                  <a:pt x="550" y="256"/>
                </a:cubicBezTo>
                <a:close/>
                <a:moveTo>
                  <a:pt x="337" y="116"/>
                </a:moveTo>
                <a:cubicBezTo>
                  <a:pt x="338" y="116"/>
                  <a:pt x="338" y="116"/>
                  <a:pt x="338" y="116"/>
                </a:cubicBezTo>
                <a:cubicBezTo>
                  <a:pt x="340" y="115"/>
                  <a:pt x="340" y="116"/>
                  <a:pt x="341" y="116"/>
                </a:cubicBezTo>
                <a:cubicBezTo>
                  <a:pt x="341" y="115"/>
                  <a:pt x="341" y="115"/>
                  <a:pt x="341" y="115"/>
                </a:cubicBezTo>
                <a:cubicBezTo>
                  <a:pt x="342" y="114"/>
                  <a:pt x="342" y="114"/>
                  <a:pt x="342" y="114"/>
                </a:cubicBezTo>
                <a:cubicBezTo>
                  <a:pt x="342" y="110"/>
                  <a:pt x="342" y="110"/>
                  <a:pt x="342" y="110"/>
                </a:cubicBezTo>
                <a:cubicBezTo>
                  <a:pt x="342" y="110"/>
                  <a:pt x="341" y="108"/>
                  <a:pt x="340" y="107"/>
                </a:cubicBezTo>
                <a:cubicBezTo>
                  <a:pt x="338" y="106"/>
                  <a:pt x="338" y="106"/>
                  <a:pt x="338" y="106"/>
                </a:cubicBezTo>
                <a:cubicBezTo>
                  <a:pt x="337" y="105"/>
                  <a:pt x="337" y="107"/>
                  <a:pt x="336" y="107"/>
                </a:cubicBezTo>
                <a:cubicBezTo>
                  <a:pt x="335" y="107"/>
                  <a:pt x="334" y="108"/>
                  <a:pt x="333" y="108"/>
                </a:cubicBezTo>
                <a:cubicBezTo>
                  <a:pt x="333" y="108"/>
                  <a:pt x="332" y="107"/>
                  <a:pt x="330" y="107"/>
                </a:cubicBezTo>
                <a:cubicBezTo>
                  <a:pt x="329" y="107"/>
                  <a:pt x="329" y="107"/>
                  <a:pt x="328" y="108"/>
                </a:cubicBezTo>
                <a:cubicBezTo>
                  <a:pt x="327" y="108"/>
                  <a:pt x="325" y="106"/>
                  <a:pt x="325" y="107"/>
                </a:cubicBezTo>
                <a:cubicBezTo>
                  <a:pt x="324" y="107"/>
                  <a:pt x="324" y="105"/>
                  <a:pt x="323" y="105"/>
                </a:cubicBezTo>
                <a:cubicBezTo>
                  <a:pt x="322" y="105"/>
                  <a:pt x="322" y="107"/>
                  <a:pt x="322" y="107"/>
                </a:cubicBezTo>
                <a:cubicBezTo>
                  <a:pt x="320" y="108"/>
                  <a:pt x="320" y="108"/>
                  <a:pt x="320" y="108"/>
                </a:cubicBezTo>
                <a:cubicBezTo>
                  <a:pt x="320" y="108"/>
                  <a:pt x="318" y="110"/>
                  <a:pt x="321" y="111"/>
                </a:cubicBezTo>
                <a:cubicBezTo>
                  <a:pt x="322" y="111"/>
                  <a:pt x="322" y="111"/>
                  <a:pt x="322" y="111"/>
                </a:cubicBezTo>
                <a:cubicBezTo>
                  <a:pt x="322" y="112"/>
                  <a:pt x="323" y="111"/>
                  <a:pt x="323" y="112"/>
                </a:cubicBezTo>
                <a:cubicBezTo>
                  <a:pt x="324" y="113"/>
                  <a:pt x="319" y="112"/>
                  <a:pt x="319" y="114"/>
                </a:cubicBezTo>
                <a:cubicBezTo>
                  <a:pt x="319" y="114"/>
                  <a:pt x="319" y="114"/>
                  <a:pt x="320" y="114"/>
                </a:cubicBezTo>
                <a:cubicBezTo>
                  <a:pt x="321" y="115"/>
                  <a:pt x="322" y="114"/>
                  <a:pt x="323" y="114"/>
                </a:cubicBezTo>
                <a:cubicBezTo>
                  <a:pt x="323" y="114"/>
                  <a:pt x="323" y="115"/>
                  <a:pt x="323" y="116"/>
                </a:cubicBezTo>
                <a:cubicBezTo>
                  <a:pt x="324" y="117"/>
                  <a:pt x="322" y="119"/>
                  <a:pt x="323" y="119"/>
                </a:cubicBezTo>
                <a:cubicBezTo>
                  <a:pt x="323" y="120"/>
                  <a:pt x="325" y="118"/>
                  <a:pt x="326" y="118"/>
                </a:cubicBezTo>
                <a:cubicBezTo>
                  <a:pt x="326" y="118"/>
                  <a:pt x="327" y="117"/>
                  <a:pt x="327" y="119"/>
                </a:cubicBezTo>
                <a:cubicBezTo>
                  <a:pt x="327" y="120"/>
                  <a:pt x="329" y="120"/>
                  <a:pt x="330" y="120"/>
                </a:cubicBezTo>
                <a:cubicBezTo>
                  <a:pt x="330" y="120"/>
                  <a:pt x="331" y="120"/>
                  <a:pt x="332" y="120"/>
                </a:cubicBezTo>
                <a:cubicBezTo>
                  <a:pt x="334" y="120"/>
                  <a:pt x="335" y="118"/>
                  <a:pt x="336" y="118"/>
                </a:cubicBezTo>
                <a:cubicBezTo>
                  <a:pt x="337" y="118"/>
                  <a:pt x="336" y="117"/>
                  <a:pt x="337" y="116"/>
                </a:cubicBezTo>
                <a:close/>
                <a:moveTo>
                  <a:pt x="483" y="297"/>
                </a:moveTo>
                <a:cubicBezTo>
                  <a:pt x="483" y="296"/>
                  <a:pt x="481" y="294"/>
                  <a:pt x="480" y="294"/>
                </a:cubicBezTo>
                <a:cubicBezTo>
                  <a:pt x="479" y="294"/>
                  <a:pt x="477" y="298"/>
                  <a:pt x="477" y="299"/>
                </a:cubicBezTo>
                <a:cubicBezTo>
                  <a:pt x="476" y="300"/>
                  <a:pt x="474" y="303"/>
                  <a:pt x="474" y="304"/>
                </a:cubicBezTo>
                <a:cubicBezTo>
                  <a:pt x="473" y="306"/>
                  <a:pt x="471" y="302"/>
                  <a:pt x="471" y="304"/>
                </a:cubicBezTo>
                <a:cubicBezTo>
                  <a:pt x="471" y="305"/>
                  <a:pt x="468" y="305"/>
                  <a:pt x="468" y="306"/>
                </a:cubicBezTo>
                <a:cubicBezTo>
                  <a:pt x="468" y="306"/>
                  <a:pt x="467" y="308"/>
                  <a:pt x="467" y="309"/>
                </a:cubicBezTo>
                <a:cubicBezTo>
                  <a:pt x="467" y="311"/>
                  <a:pt x="468" y="312"/>
                  <a:pt x="469" y="313"/>
                </a:cubicBezTo>
                <a:cubicBezTo>
                  <a:pt x="469" y="314"/>
                  <a:pt x="466" y="316"/>
                  <a:pt x="466" y="316"/>
                </a:cubicBezTo>
                <a:cubicBezTo>
                  <a:pt x="466" y="318"/>
                  <a:pt x="466" y="321"/>
                  <a:pt x="467" y="322"/>
                </a:cubicBezTo>
                <a:cubicBezTo>
                  <a:pt x="468" y="325"/>
                  <a:pt x="466" y="326"/>
                  <a:pt x="468" y="326"/>
                </a:cubicBezTo>
                <a:cubicBezTo>
                  <a:pt x="469" y="326"/>
                  <a:pt x="471" y="327"/>
                  <a:pt x="472" y="325"/>
                </a:cubicBezTo>
                <a:cubicBezTo>
                  <a:pt x="472" y="325"/>
                  <a:pt x="475" y="323"/>
                  <a:pt x="475" y="323"/>
                </a:cubicBezTo>
                <a:cubicBezTo>
                  <a:pt x="476" y="321"/>
                  <a:pt x="477" y="321"/>
                  <a:pt x="477" y="319"/>
                </a:cubicBezTo>
                <a:cubicBezTo>
                  <a:pt x="477" y="318"/>
                  <a:pt x="478" y="317"/>
                  <a:pt x="478" y="315"/>
                </a:cubicBezTo>
                <a:cubicBezTo>
                  <a:pt x="479" y="311"/>
                  <a:pt x="479" y="311"/>
                  <a:pt x="479" y="311"/>
                </a:cubicBezTo>
                <a:cubicBezTo>
                  <a:pt x="479" y="310"/>
                  <a:pt x="480" y="309"/>
                  <a:pt x="480" y="308"/>
                </a:cubicBezTo>
                <a:cubicBezTo>
                  <a:pt x="480" y="307"/>
                  <a:pt x="482" y="307"/>
                  <a:pt x="482" y="306"/>
                </a:cubicBezTo>
                <a:cubicBezTo>
                  <a:pt x="482" y="305"/>
                  <a:pt x="482" y="304"/>
                  <a:pt x="482" y="303"/>
                </a:cubicBezTo>
                <a:cubicBezTo>
                  <a:pt x="481" y="302"/>
                  <a:pt x="483" y="303"/>
                  <a:pt x="483" y="302"/>
                </a:cubicBezTo>
                <a:cubicBezTo>
                  <a:pt x="482" y="301"/>
                  <a:pt x="483" y="299"/>
                  <a:pt x="483" y="299"/>
                </a:cubicBezTo>
                <a:cubicBezTo>
                  <a:pt x="483" y="298"/>
                  <a:pt x="484" y="297"/>
                  <a:pt x="483" y="297"/>
                </a:cubicBezTo>
                <a:close/>
                <a:moveTo>
                  <a:pt x="487" y="253"/>
                </a:moveTo>
                <a:cubicBezTo>
                  <a:pt x="486" y="253"/>
                  <a:pt x="484" y="254"/>
                  <a:pt x="484" y="253"/>
                </a:cubicBezTo>
                <a:cubicBezTo>
                  <a:pt x="483" y="253"/>
                  <a:pt x="482" y="255"/>
                  <a:pt x="480" y="254"/>
                </a:cubicBezTo>
                <a:cubicBezTo>
                  <a:pt x="477" y="255"/>
                  <a:pt x="477" y="255"/>
                  <a:pt x="477" y="255"/>
                </a:cubicBezTo>
                <a:cubicBezTo>
                  <a:pt x="476" y="254"/>
                  <a:pt x="475" y="256"/>
                  <a:pt x="474" y="255"/>
                </a:cubicBezTo>
                <a:cubicBezTo>
                  <a:pt x="473" y="255"/>
                  <a:pt x="471" y="255"/>
                  <a:pt x="470" y="255"/>
                </a:cubicBezTo>
                <a:cubicBezTo>
                  <a:pt x="470" y="254"/>
                  <a:pt x="468" y="251"/>
                  <a:pt x="467" y="251"/>
                </a:cubicBezTo>
                <a:cubicBezTo>
                  <a:pt x="467" y="250"/>
                  <a:pt x="466" y="249"/>
                  <a:pt x="465" y="249"/>
                </a:cubicBezTo>
                <a:cubicBezTo>
                  <a:pt x="465" y="249"/>
                  <a:pt x="464" y="248"/>
                  <a:pt x="463" y="247"/>
                </a:cubicBezTo>
                <a:cubicBezTo>
                  <a:pt x="463" y="246"/>
                  <a:pt x="463" y="246"/>
                  <a:pt x="463" y="246"/>
                </a:cubicBezTo>
                <a:cubicBezTo>
                  <a:pt x="464" y="243"/>
                  <a:pt x="461" y="244"/>
                  <a:pt x="460" y="243"/>
                </a:cubicBezTo>
                <a:cubicBezTo>
                  <a:pt x="459" y="243"/>
                  <a:pt x="459" y="241"/>
                  <a:pt x="458" y="241"/>
                </a:cubicBezTo>
                <a:cubicBezTo>
                  <a:pt x="457" y="241"/>
                  <a:pt x="457" y="239"/>
                  <a:pt x="457" y="239"/>
                </a:cubicBezTo>
                <a:cubicBezTo>
                  <a:pt x="457" y="239"/>
                  <a:pt x="457" y="236"/>
                  <a:pt x="457" y="235"/>
                </a:cubicBezTo>
                <a:cubicBezTo>
                  <a:pt x="457" y="234"/>
                  <a:pt x="456" y="234"/>
                  <a:pt x="455" y="233"/>
                </a:cubicBezTo>
                <a:cubicBezTo>
                  <a:pt x="454" y="233"/>
                  <a:pt x="454" y="233"/>
                  <a:pt x="454" y="233"/>
                </a:cubicBezTo>
                <a:cubicBezTo>
                  <a:pt x="454" y="232"/>
                  <a:pt x="454" y="232"/>
                  <a:pt x="453" y="231"/>
                </a:cubicBezTo>
                <a:cubicBezTo>
                  <a:pt x="453" y="231"/>
                  <a:pt x="452" y="229"/>
                  <a:pt x="452" y="228"/>
                </a:cubicBezTo>
                <a:cubicBezTo>
                  <a:pt x="452" y="228"/>
                  <a:pt x="452" y="227"/>
                  <a:pt x="452" y="227"/>
                </a:cubicBezTo>
                <a:cubicBezTo>
                  <a:pt x="452" y="226"/>
                  <a:pt x="452" y="226"/>
                  <a:pt x="452" y="226"/>
                </a:cubicBezTo>
                <a:cubicBezTo>
                  <a:pt x="451" y="226"/>
                  <a:pt x="452" y="225"/>
                  <a:pt x="451" y="225"/>
                </a:cubicBezTo>
                <a:cubicBezTo>
                  <a:pt x="451" y="225"/>
                  <a:pt x="451" y="225"/>
                  <a:pt x="448" y="221"/>
                </a:cubicBezTo>
                <a:cubicBezTo>
                  <a:pt x="447" y="221"/>
                  <a:pt x="445" y="214"/>
                  <a:pt x="444" y="214"/>
                </a:cubicBezTo>
                <a:cubicBezTo>
                  <a:pt x="443" y="213"/>
                  <a:pt x="442" y="213"/>
                  <a:pt x="441" y="213"/>
                </a:cubicBezTo>
                <a:cubicBezTo>
                  <a:pt x="440" y="213"/>
                  <a:pt x="440" y="215"/>
                  <a:pt x="439" y="214"/>
                </a:cubicBezTo>
                <a:cubicBezTo>
                  <a:pt x="438" y="214"/>
                  <a:pt x="436" y="214"/>
                  <a:pt x="435" y="214"/>
                </a:cubicBezTo>
                <a:cubicBezTo>
                  <a:pt x="434" y="214"/>
                  <a:pt x="432" y="213"/>
                  <a:pt x="432" y="213"/>
                </a:cubicBezTo>
                <a:cubicBezTo>
                  <a:pt x="430" y="213"/>
                  <a:pt x="430" y="213"/>
                  <a:pt x="429" y="213"/>
                </a:cubicBezTo>
                <a:cubicBezTo>
                  <a:pt x="428" y="212"/>
                  <a:pt x="427" y="211"/>
                  <a:pt x="426" y="211"/>
                </a:cubicBezTo>
                <a:cubicBezTo>
                  <a:pt x="425" y="211"/>
                  <a:pt x="423" y="210"/>
                  <a:pt x="422" y="210"/>
                </a:cubicBezTo>
                <a:cubicBezTo>
                  <a:pt x="421" y="210"/>
                  <a:pt x="422" y="211"/>
                  <a:pt x="421" y="211"/>
                </a:cubicBezTo>
                <a:cubicBezTo>
                  <a:pt x="419" y="210"/>
                  <a:pt x="420" y="211"/>
                  <a:pt x="418" y="212"/>
                </a:cubicBezTo>
                <a:cubicBezTo>
                  <a:pt x="418" y="212"/>
                  <a:pt x="417" y="212"/>
                  <a:pt x="418" y="213"/>
                </a:cubicBezTo>
                <a:cubicBezTo>
                  <a:pt x="418" y="214"/>
                  <a:pt x="418" y="214"/>
                  <a:pt x="418" y="214"/>
                </a:cubicBezTo>
                <a:cubicBezTo>
                  <a:pt x="417" y="220"/>
                  <a:pt x="415" y="214"/>
                  <a:pt x="413" y="215"/>
                </a:cubicBezTo>
                <a:cubicBezTo>
                  <a:pt x="413" y="215"/>
                  <a:pt x="413" y="215"/>
                  <a:pt x="413" y="215"/>
                </a:cubicBezTo>
                <a:cubicBezTo>
                  <a:pt x="412" y="215"/>
                  <a:pt x="412" y="215"/>
                  <a:pt x="412" y="215"/>
                </a:cubicBezTo>
                <a:cubicBezTo>
                  <a:pt x="412" y="215"/>
                  <a:pt x="411" y="214"/>
                  <a:pt x="410" y="214"/>
                </a:cubicBezTo>
                <a:cubicBezTo>
                  <a:pt x="410" y="214"/>
                  <a:pt x="407" y="212"/>
                  <a:pt x="407" y="212"/>
                </a:cubicBezTo>
                <a:cubicBezTo>
                  <a:pt x="406" y="212"/>
                  <a:pt x="406" y="212"/>
                  <a:pt x="405" y="212"/>
                </a:cubicBezTo>
                <a:cubicBezTo>
                  <a:pt x="404" y="211"/>
                  <a:pt x="403" y="212"/>
                  <a:pt x="403" y="211"/>
                </a:cubicBezTo>
                <a:cubicBezTo>
                  <a:pt x="402" y="211"/>
                  <a:pt x="402" y="208"/>
                  <a:pt x="401" y="208"/>
                </a:cubicBezTo>
                <a:cubicBezTo>
                  <a:pt x="401" y="208"/>
                  <a:pt x="398" y="206"/>
                  <a:pt x="398" y="206"/>
                </a:cubicBezTo>
                <a:cubicBezTo>
                  <a:pt x="397" y="205"/>
                  <a:pt x="399" y="203"/>
                  <a:pt x="398" y="202"/>
                </a:cubicBezTo>
                <a:cubicBezTo>
                  <a:pt x="398" y="202"/>
                  <a:pt x="398" y="200"/>
                  <a:pt x="397" y="200"/>
                </a:cubicBezTo>
                <a:cubicBezTo>
                  <a:pt x="395" y="199"/>
                  <a:pt x="394" y="201"/>
                  <a:pt x="394" y="200"/>
                </a:cubicBezTo>
                <a:cubicBezTo>
                  <a:pt x="392" y="200"/>
                  <a:pt x="390" y="199"/>
                  <a:pt x="389" y="200"/>
                </a:cubicBezTo>
                <a:cubicBezTo>
                  <a:pt x="386" y="202"/>
                  <a:pt x="386" y="200"/>
                  <a:pt x="384" y="200"/>
                </a:cubicBezTo>
                <a:cubicBezTo>
                  <a:pt x="382" y="201"/>
                  <a:pt x="382" y="200"/>
                  <a:pt x="380" y="201"/>
                </a:cubicBezTo>
                <a:cubicBezTo>
                  <a:pt x="378" y="201"/>
                  <a:pt x="378" y="201"/>
                  <a:pt x="376" y="201"/>
                </a:cubicBezTo>
                <a:cubicBezTo>
                  <a:pt x="376" y="202"/>
                  <a:pt x="374" y="204"/>
                  <a:pt x="373" y="204"/>
                </a:cubicBezTo>
                <a:cubicBezTo>
                  <a:pt x="372" y="205"/>
                  <a:pt x="370" y="206"/>
                  <a:pt x="369" y="204"/>
                </a:cubicBezTo>
                <a:cubicBezTo>
                  <a:pt x="367" y="202"/>
                  <a:pt x="367" y="203"/>
                  <a:pt x="366" y="202"/>
                </a:cubicBezTo>
                <a:cubicBezTo>
                  <a:pt x="364" y="201"/>
                  <a:pt x="364" y="203"/>
                  <a:pt x="362" y="204"/>
                </a:cubicBezTo>
                <a:cubicBezTo>
                  <a:pt x="359" y="205"/>
                  <a:pt x="361" y="206"/>
                  <a:pt x="360" y="207"/>
                </a:cubicBezTo>
                <a:cubicBezTo>
                  <a:pt x="359" y="208"/>
                  <a:pt x="358" y="208"/>
                  <a:pt x="356" y="209"/>
                </a:cubicBezTo>
                <a:cubicBezTo>
                  <a:pt x="355" y="210"/>
                  <a:pt x="355" y="210"/>
                  <a:pt x="353" y="212"/>
                </a:cubicBezTo>
                <a:cubicBezTo>
                  <a:pt x="351" y="214"/>
                  <a:pt x="353" y="218"/>
                  <a:pt x="350" y="219"/>
                </a:cubicBezTo>
                <a:cubicBezTo>
                  <a:pt x="348" y="221"/>
                  <a:pt x="347" y="220"/>
                  <a:pt x="346" y="221"/>
                </a:cubicBezTo>
                <a:cubicBezTo>
                  <a:pt x="346" y="222"/>
                  <a:pt x="343" y="226"/>
                  <a:pt x="343" y="226"/>
                </a:cubicBezTo>
                <a:cubicBezTo>
                  <a:pt x="342" y="227"/>
                  <a:pt x="340" y="229"/>
                  <a:pt x="340" y="230"/>
                </a:cubicBezTo>
                <a:cubicBezTo>
                  <a:pt x="339" y="230"/>
                  <a:pt x="339" y="230"/>
                  <a:pt x="339" y="230"/>
                </a:cubicBezTo>
                <a:cubicBezTo>
                  <a:pt x="336" y="232"/>
                  <a:pt x="337" y="236"/>
                  <a:pt x="337" y="237"/>
                </a:cubicBezTo>
                <a:cubicBezTo>
                  <a:pt x="336" y="238"/>
                  <a:pt x="339" y="239"/>
                  <a:pt x="338" y="243"/>
                </a:cubicBezTo>
                <a:cubicBezTo>
                  <a:pt x="338" y="243"/>
                  <a:pt x="335" y="250"/>
                  <a:pt x="336" y="251"/>
                </a:cubicBezTo>
                <a:cubicBezTo>
                  <a:pt x="337" y="253"/>
                  <a:pt x="340" y="252"/>
                  <a:pt x="341" y="255"/>
                </a:cubicBezTo>
                <a:cubicBezTo>
                  <a:pt x="342" y="257"/>
                  <a:pt x="346" y="256"/>
                  <a:pt x="347" y="261"/>
                </a:cubicBezTo>
                <a:cubicBezTo>
                  <a:pt x="346" y="262"/>
                  <a:pt x="351" y="263"/>
                  <a:pt x="351" y="264"/>
                </a:cubicBezTo>
                <a:cubicBezTo>
                  <a:pt x="351" y="265"/>
                  <a:pt x="354" y="265"/>
                  <a:pt x="354" y="266"/>
                </a:cubicBezTo>
                <a:cubicBezTo>
                  <a:pt x="357" y="270"/>
                  <a:pt x="360" y="267"/>
                  <a:pt x="360" y="267"/>
                </a:cubicBezTo>
                <a:cubicBezTo>
                  <a:pt x="361" y="267"/>
                  <a:pt x="362" y="267"/>
                  <a:pt x="362" y="267"/>
                </a:cubicBezTo>
                <a:cubicBezTo>
                  <a:pt x="363" y="267"/>
                  <a:pt x="363" y="266"/>
                  <a:pt x="364" y="266"/>
                </a:cubicBezTo>
                <a:cubicBezTo>
                  <a:pt x="365" y="266"/>
                  <a:pt x="367" y="265"/>
                  <a:pt x="368" y="266"/>
                </a:cubicBezTo>
                <a:cubicBezTo>
                  <a:pt x="370" y="269"/>
                  <a:pt x="369" y="267"/>
                  <a:pt x="371" y="267"/>
                </a:cubicBezTo>
                <a:cubicBezTo>
                  <a:pt x="372" y="268"/>
                  <a:pt x="373" y="265"/>
                  <a:pt x="374" y="265"/>
                </a:cubicBezTo>
                <a:cubicBezTo>
                  <a:pt x="374" y="266"/>
                  <a:pt x="375" y="264"/>
                  <a:pt x="375" y="265"/>
                </a:cubicBezTo>
                <a:cubicBezTo>
                  <a:pt x="376" y="265"/>
                  <a:pt x="379" y="264"/>
                  <a:pt x="379" y="264"/>
                </a:cubicBezTo>
                <a:cubicBezTo>
                  <a:pt x="380" y="264"/>
                  <a:pt x="383" y="262"/>
                  <a:pt x="384" y="265"/>
                </a:cubicBezTo>
                <a:cubicBezTo>
                  <a:pt x="385" y="266"/>
                  <a:pt x="386" y="267"/>
                  <a:pt x="387" y="268"/>
                </a:cubicBezTo>
                <a:cubicBezTo>
                  <a:pt x="389" y="269"/>
                  <a:pt x="390" y="268"/>
                  <a:pt x="391" y="268"/>
                </a:cubicBezTo>
                <a:cubicBezTo>
                  <a:pt x="394" y="269"/>
                  <a:pt x="394" y="271"/>
                  <a:pt x="395" y="272"/>
                </a:cubicBezTo>
                <a:cubicBezTo>
                  <a:pt x="395" y="273"/>
                  <a:pt x="395" y="274"/>
                  <a:pt x="393" y="276"/>
                </a:cubicBezTo>
                <a:cubicBezTo>
                  <a:pt x="393" y="276"/>
                  <a:pt x="393" y="276"/>
                  <a:pt x="393" y="276"/>
                </a:cubicBezTo>
                <a:cubicBezTo>
                  <a:pt x="393" y="280"/>
                  <a:pt x="396" y="280"/>
                  <a:pt x="397" y="282"/>
                </a:cubicBezTo>
                <a:cubicBezTo>
                  <a:pt x="399" y="284"/>
                  <a:pt x="400" y="286"/>
                  <a:pt x="401" y="288"/>
                </a:cubicBezTo>
                <a:cubicBezTo>
                  <a:pt x="401" y="288"/>
                  <a:pt x="402" y="290"/>
                  <a:pt x="402" y="291"/>
                </a:cubicBezTo>
                <a:cubicBezTo>
                  <a:pt x="403" y="292"/>
                  <a:pt x="402" y="294"/>
                  <a:pt x="402" y="294"/>
                </a:cubicBezTo>
                <a:cubicBezTo>
                  <a:pt x="403" y="295"/>
                  <a:pt x="404" y="296"/>
                  <a:pt x="404" y="297"/>
                </a:cubicBezTo>
                <a:cubicBezTo>
                  <a:pt x="405" y="298"/>
                  <a:pt x="404" y="299"/>
                  <a:pt x="403" y="299"/>
                </a:cubicBezTo>
                <a:cubicBezTo>
                  <a:pt x="401" y="302"/>
                  <a:pt x="400" y="304"/>
                  <a:pt x="400" y="305"/>
                </a:cubicBezTo>
                <a:cubicBezTo>
                  <a:pt x="400" y="306"/>
                  <a:pt x="398" y="309"/>
                  <a:pt x="400" y="310"/>
                </a:cubicBezTo>
                <a:cubicBezTo>
                  <a:pt x="404" y="312"/>
                  <a:pt x="402" y="314"/>
                  <a:pt x="403" y="315"/>
                </a:cubicBezTo>
                <a:cubicBezTo>
                  <a:pt x="404" y="315"/>
                  <a:pt x="401" y="316"/>
                  <a:pt x="405" y="319"/>
                </a:cubicBezTo>
                <a:cubicBezTo>
                  <a:pt x="407" y="320"/>
                  <a:pt x="403" y="322"/>
                  <a:pt x="407" y="324"/>
                </a:cubicBezTo>
                <a:cubicBezTo>
                  <a:pt x="408" y="326"/>
                  <a:pt x="407" y="327"/>
                  <a:pt x="408" y="328"/>
                </a:cubicBezTo>
                <a:cubicBezTo>
                  <a:pt x="409" y="329"/>
                  <a:pt x="410" y="331"/>
                  <a:pt x="410" y="331"/>
                </a:cubicBezTo>
                <a:cubicBezTo>
                  <a:pt x="412" y="332"/>
                  <a:pt x="409" y="333"/>
                  <a:pt x="411" y="334"/>
                </a:cubicBezTo>
                <a:cubicBezTo>
                  <a:pt x="412" y="334"/>
                  <a:pt x="409" y="335"/>
                  <a:pt x="413" y="338"/>
                </a:cubicBezTo>
                <a:cubicBezTo>
                  <a:pt x="416" y="339"/>
                  <a:pt x="414" y="339"/>
                  <a:pt x="414" y="341"/>
                </a:cubicBezTo>
                <a:cubicBezTo>
                  <a:pt x="413" y="342"/>
                  <a:pt x="415" y="343"/>
                  <a:pt x="416" y="343"/>
                </a:cubicBezTo>
                <a:cubicBezTo>
                  <a:pt x="417" y="344"/>
                  <a:pt x="417" y="346"/>
                  <a:pt x="419" y="346"/>
                </a:cubicBezTo>
                <a:cubicBezTo>
                  <a:pt x="420" y="346"/>
                  <a:pt x="421" y="345"/>
                  <a:pt x="422" y="345"/>
                </a:cubicBezTo>
                <a:cubicBezTo>
                  <a:pt x="424" y="345"/>
                  <a:pt x="424" y="342"/>
                  <a:pt x="426" y="344"/>
                </a:cubicBezTo>
                <a:cubicBezTo>
                  <a:pt x="428" y="345"/>
                  <a:pt x="429" y="345"/>
                  <a:pt x="431" y="344"/>
                </a:cubicBezTo>
                <a:cubicBezTo>
                  <a:pt x="432" y="344"/>
                  <a:pt x="433" y="343"/>
                  <a:pt x="434" y="343"/>
                </a:cubicBezTo>
                <a:cubicBezTo>
                  <a:pt x="435" y="343"/>
                  <a:pt x="436" y="342"/>
                  <a:pt x="437" y="340"/>
                </a:cubicBezTo>
                <a:cubicBezTo>
                  <a:pt x="437" y="340"/>
                  <a:pt x="438" y="340"/>
                  <a:pt x="440" y="338"/>
                </a:cubicBezTo>
                <a:cubicBezTo>
                  <a:pt x="442" y="337"/>
                  <a:pt x="443" y="336"/>
                  <a:pt x="443" y="336"/>
                </a:cubicBezTo>
                <a:cubicBezTo>
                  <a:pt x="444" y="336"/>
                  <a:pt x="444" y="335"/>
                  <a:pt x="444" y="334"/>
                </a:cubicBezTo>
                <a:cubicBezTo>
                  <a:pt x="444" y="334"/>
                  <a:pt x="444" y="333"/>
                  <a:pt x="444" y="332"/>
                </a:cubicBezTo>
                <a:cubicBezTo>
                  <a:pt x="445" y="332"/>
                  <a:pt x="446" y="332"/>
                  <a:pt x="446" y="330"/>
                </a:cubicBezTo>
                <a:cubicBezTo>
                  <a:pt x="447" y="328"/>
                  <a:pt x="446" y="326"/>
                  <a:pt x="447" y="325"/>
                </a:cubicBezTo>
                <a:cubicBezTo>
                  <a:pt x="447" y="324"/>
                  <a:pt x="450" y="325"/>
                  <a:pt x="451" y="324"/>
                </a:cubicBezTo>
                <a:cubicBezTo>
                  <a:pt x="453" y="322"/>
                  <a:pt x="453" y="321"/>
                  <a:pt x="453" y="320"/>
                </a:cubicBezTo>
                <a:cubicBezTo>
                  <a:pt x="452" y="319"/>
                  <a:pt x="452" y="315"/>
                  <a:pt x="452" y="314"/>
                </a:cubicBezTo>
                <a:cubicBezTo>
                  <a:pt x="453" y="312"/>
                  <a:pt x="453" y="314"/>
                  <a:pt x="454" y="312"/>
                </a:cubicBezTo>
                <a:cubicBezTo>
                  <a:pt x="454" y="311"/>
                  <a:pt x="457" y="312"/>
                  <a:pt x="456" y="310"/>
                </a:cubicBezTo>
                <a:cubicBezTo>
                  <a:pt x="455" y="308"/>
                  <a:pt x="461" y="309"/>
                  <a:pt x="461" y="308"/>
                </a:cubicBezTo>
                <a:cubicBezTo>
                  <a:pt x="461" y="308"/>
                  <a:pt x="462" y="308"/>
                  <a:pt x="462" y="307"/>
                </a:cubicBezTo>
                <a:cubicBezTo>
                  <a:pt x="462" y="307"/>
                  <a:pt x="463" y="306"/>
                  <a:pt x="463" y="306"/>
                </a:cubicBezTo>
                <a:cubicBezTo>
                  <a:pt x="464" y="305"/>
                  <a:pt x="463" y="303"/>
                  <a:pt x="464" y="303"/>
                </a:cubicBezTo>
                <a:cubicBezTo>
                  <a:pt x="464" y="302"/>
                  <a:pt x="462" y="301"/>
                  <a:pt x="464" y="299"/>
                </a:cubicBezTo>
                <a:cubicBezTo>
                  <a:pt x="464" y="298"/>
                  <a:pt x="466" y="297"/>
                  <a:pt x="467" y="296"/>
                </a:cubicBezTo>
                <a:cubicBezTo>
                  <a:pt x="468" y="295"/>
                  <a:pt x="464" y="295"/>
                  <a:pt x="463" y="294"/>
                </a:cubicBezTo>
                <a:cubicBezTo>
                  <a:pt x="461" y="293"/>
                  <a:pt x="460" y="291"/>
                  <a:pt x="461" y="289"/>
                </a:cubicBezTo>
                <a:cubicBezTo>
                  <a:pt x="461" y="289"/>
                  <a:pt x="461" y="287"/>
                  <a:pt x="461" y="286"/>
                </a:cubicBezTo>
                <a:cubicBezTo>
                  <a:pt x="461" y="286"/>
                  <a:pt x="461" y="284"/>
                  <a:pt x="461" y="284"/>
                </a:cubicBezTo>
                <a:cubicBezTo>
                  <a:pt x="463" y="280"/>
                  <a:pt x="463" y="282"/>
                  <a:pt x="463" y="281"/>
                </a:cubicBezTo>
                <a:cubicBezTo>
                  <a:pt x="463" y="281"/>
                  <a:pt x="465" y="280"/>
                  <a:pt x="466" y="279"/>
                </a:cubicBezTo>
                <a:cubicBezTo>
                  <a:pt x="467" y="279"/>
                  <a:pt x="467" y="277"/>
                  <a:pt x="468" y="277"/>
                </a:cubicBezTo>
                <a:cubicBezTo>
                  <a:pt x="469" y="276"/>
                  <a:pt x="470" y="276"/>
                  <a:pt x="470" y="276"/>
                </a:cubicBezTo>
                <a:cubicBezTo>
                  <a:pt x="470" y="274"/>
                  <a:pt x="470" y="274"/>
                  <a:pt x="472" y="273"/>
                </a:cubicBezTo>
                <a:cubicBezTo>
                  <a:pt x="473" y="271"/>
                  <a:pt x="473" y="272"/>
                  <a:pt x="475" y="271"/>
                </a:cubicBezTo>
                <a:cubicBezTo>
                  <a:pt x="477" y="270"/>
                  <a:pt x="476" y="270"/>
                  <a:pt x="476" y="270"/>
                </a:cubicBezTo>
                <a:cubicBezTo>
                  <a:pt x="478" y="269"/>
                  <a:pt x="480" y="268"/>
                  <a:pt x="480" y="267"/>
                </a:cubicBezTo>
                <a:cubicBezTo>
                  <a:pt x="480" y="266"/>
                  <a:pt x="480" y="265"/>
                  <a:pt x="482" y="264"/>
                </a:cubicBezTo>
                <a:cubicBezTo>
                  <a:pt x="483" y="262"/>
                  <a:pt x="483" y="263"/>
                  <a:pt x="484" y="261"/>
                </a:cubicBezTo>
                <a:cubicBezTo>
                  <a:pt x="485" y="260"/>
                  <a:pt x="486" y="259"/>
                  <a:pt x="486" y="258"/>
                </a:cubicBezTo>
                <a:cubicBezTo>
                  <a:pt x="485" y="258"/>
                  <a:pt x="486" y="257"/>
                  <a:pt x="487" y="256"/>
                </a:cubicBezTo>
                <a:cubicBezTo>
                  <a:pt x="489" y="255"/>
                  <a:pt x="490" y="253"/>
                  <a:pt x="487" y="253"/>
                </a:cubicBezTo>
                <a:close/>
                <a:moveTo>
                  <a:pt x="430" y="204"/>
                </a:moveTo>
                <a:cubicBezTo>
                  <a:pt x="430" y="203"/>
                  <a:pt x="428" y="203"/>
                  <a:pt x="428" y="203"/>
                </a:cubicBezTo>
                <a:cubicBezTo>
                  <a:pt x="428" y="200"/>
                  <a:pt x="424" y="204"/>
                  <a:pt x="424" y="204"/>
                </a:cubicBezTo>
                <a:cubicBezTo>
                  <a:pt x="424" y="205"/>
                  <a:pt x="425" y="205"/>
                  <a:pt x="427" y="205"/>
                </a:cubicBezTo>
                <a:cubicBezTo>
                  <a:pt x="429" y="205"/>
                  <a:pt x="430" y="205"/>
                  <a:pt x="430" y="204"/>
                </a:cubicBezTo>
                <a:close/>
                <a:moveTo>
                  <a:pt x="649" y="230"/>
                </a:moveTo>
                <a:cubicBezTo>
                  <a:pt x="649" y="229"/>
                  <a:pt x="647" y="226"/>
                  <a:pt x="646" y="226"/>
                </a:cubicBezTo>
                <a:cubicBezTo>
                  <a:pt x="646" y="227"/>
                  <a:pt x="648" y="229"/>
                  <a:pt x="648" y="229"/>
                </a:cubicBezTo>
                <a:cubicBezTo>
                  <a:pt x="648" y="230"/>
                  <a:pt x="648" y="230"/>
                  <a:pt x="648" y="230"/>
                </a:cubicBezTo>
                <a:cubicBezTo>
                  <a:pt x="649" y="230"/>
                  <a:pt x="649" y="230"/>
                  <a:pt x="649" y="230"/>
                </a:cubicBezTo>
                <a:close/>
                <a:moveTo>
                  <a:pt x="621" y="265"/>
                </a:moveTo>
                <a:cubicBezTo>
                  <a:pt x="620" y="265"/>
                  <a:pt x="619" y="266"/>
                  <a:pt x="619" y="266"/>
                </a:cubicBezTo>
                <a:cubicBezTo>
                  <a:pt x="618" y="267"/>
                  <a:pt x="618" y="268"/>
                  <a:pt x="617" y="269"/>
                </a:cubicBezTo>
                <a:cubicBezTo>
                  <a:pt x="617" y="269"/>
                  <a:pt x="615" y="269"/>
                  <a:pt x="614" y="270"/>
                </a:cubicBezTo>
                <a:cubicBezTo>
                  <a:pt x="614" y="270"/>
                  <a:pt x="614" y="271"/>
                  <a:pt x="614" y="271"/>
                </a:cubicBezTo>
                <a:cubicBezTo>
                  <a:pt x="614" y="272"/>
                  <a:pt x="610" y="273"/>
                  <a:pt x="609" y="274"/>
                </a:cubicBezTo>
                <a:cubicBezTo>
                  <a:pt x="609" y="275"/>
                  <a:pt x="610" y="276"/>
                  <a:pt x="610" y="276"/>
                </a:cubicBezTo>
                <a:cubicBezTo>
                  <a:pt x="611" y="277"/>
                  <a:pt x="612" y="279"/>
                  <a:pt x="612" y="280"/>
                </a:cubicBezTo>
                <a:cubicBezTo>
                  <a:pt x="613" y="280"/>
                  <a:pt x="615" y="281"/>
                  <a:pt x="615" y="281"/>
                </a:cubicBezTo>
                <a:cubicBezTo>
                  <a:pt x="616" y="281"/>
                  <a:pt x="619" y="283"/>
                  <a:pt x="620" y="284"/>
                </a:cubicBezTo>
                <a:cubicBezTo>
                  <a:pt x="621" y="284"/>
                  <a:pt x="622" y="283"/>
                  <a:pt x="623" y="283"/>
                </a:cubicBezTo>
                <a:cubicBezTo>
                  <a:pt x="624" y="283"/>
                  <a:pt x="626" y="283"/>
                  <a:pt x="626" y="283"/>
                </a:cubicBezTo>
                <a:cubicBezTo>
                  <a:pt x="628" y="283"/>
                  <a:pt x="624" y="279"/>
                  <a:pt x="626" y="279"/>
                </a:cubicBezTo>
                <a:cubicBezTo>
                  <a:pt x="626" y="278"/>
                  <a:pt x="627" y="278"/>
                  <a:pt x="628" y="277"/>
                </a:cubicBezTo>
                <a:cubicBezTo>
                  <a:pt x="628" y="277"/>
                  <a:pt x="628" y="276"/>
                  <a:pt x="629" y="276"/>
                </a:cubicBezTo>
                <a:cubicBezTo>
                  <a:pt x="629" y="276"/>
                  <a:pt x="629" y="274"/>
                  <a:pt x="629" y="273"/>
                </a:cubicBezTo>
                <a:cubicBezTo>
                  <a:pt x="629" y="273"/>
                  <a:pt x="631" y="274"/>
                  <a:pt x="631" y="273"/>
                </a:cubicBezTo>
                <a:cubicBezTo>
                  <a:pt x="632" y="272"/>
                  <a:pt x="631" y="272"/>
                  <a:pt x="631" y="271"/>
                </a:cubicBezTo>
                <a:cubicBezTo>
                  <a:pt x="631" y="269"/>
                  <a:pt x="630" y="269"/>
                  <a:pt x="630" y="268"/>
                </a:cubicBezTo>
                <a:cubicBezTo>
                  <a:pt x="629" y="267"/>
                  <a:pt x="634" y="265"/>
                  <a:pt x="633" y="264"/>
                </a:cubicBezTo>
                <a:cubicBezTo>
                  <a:pt x="632" y="264"/>
                  <a:pt x="630" y="259"/>
                  <a:pt x="628" y="258"/>
                </a:cubicBezTo>
                <a:cubicBezTo>
                  <a:pt x="628" y="258"/>
                  <a:pt x="627" y="258"/>
                  <a:pt x="627" y="258"/>
                </a:cubicBezTo>
                <a:cubicBezTo>
                  <a:pt x="626" y="258"/>
                  <a:pt x="624" y="260"/>
                  <a:pt x="623" y="260"/>
                </a:cubicBezTo>
                <a:cubicBezTo>
                  <a:pt x="622" y="260"/>
                  <a:pt x="622" y="263"/>
                  <a:pt x="621" y="263"/>
                </a:cubicBezTo>
                <a:cubicBezTo>
                  <a:pt x="620" y="263"/>
                  <a:pt x="622" y="265"/>
                  <a:pt x="621" y="265"/>
                </a:cubicBezTo>
                <a:close/>
                <a:moveTo>
                  <a:pt x="706" y="326"/>
                </a:moveTo>
                <a:cubicBezTo>
                  <a:pt x="708" y="325"/>
                  <a:pt x="707" y="324"/>
                  <a:pt x="705" y="323"/>
                </a:cubicBezTo>
                <a:cubicBezTo>
                  <a:pt x="704" y="322"/>
                  <a:pt x="704" y="322"/>
                  <a:pt x="703" y="321"/>
                </a:cubicBezTo>
                <a:cubicBezTo>
                  <a:pt x="703" y="321"/>
                  <a:pt x="703" y="321"/>
                  <a:pt x="703" y="321"/>
                </a:cubicBezTo>
                <a:cubicBezTo>
                  <a:pt x="704" y="317"/>
                  <a:pt x="701" y="317"/>
                  <a:pt x="700" y="316"/>
                </a:cubicBezTo>
                <a:cubicBezTo>
                  <a:pt x="698" y="315"/>
                  <a:pt x="699" y="313"/>
                  <a:pt x="695" y="312"/>
                </a:cubicBezTo>
                <a:cubicBezTo>
                  <a:pt x="694" y="311"/>
                  <a:pt x="693" y="311"/>
                  <a:pt x="691" y="310"/>
                </a:cubicBezTo>
                <a:cubicBezTo>
                  <a:pt x="690" y="309"/>
                  <a:pt x="692" y="306"/>
                  <a:pt x="690" y="305"/>
                </a:cubicBezTo>
                <a:cubicBezTo>
                  <a:pt x="689" y="304"/>
                  <a:pt x="689" y="301"/>
                  <a:pt x="686" y="300"/>
                </a:cubicBezTo>
                <a:cubicBezTo>
                  <a:pt x="685" y="300"/>
                  <a:pt x="685" y="297"/>
                  <a:pt x="684" y="296"/>
                </a:cubicBezTo>
                <a:cubicBezTo>
                  <a:pt x="681" y="295"/>
                  <a:pt x="682" y="294"/>
                  <a:pt x="681" y="293"/>
                </a:cubicBezTo>
                <a:cubicBezTo>
                  <a:pt x="679" y="292"/>
                  <a:pt x="680" y="298"/>
                  <a:pt x="680" y="298"/>
                </a:cubicBezTo>
                <a:cubicBezTo>
                  <a:pt x="681" y="299"/>
                  <a:pt x="679" y="304"/>
                  <a:pt x="680" y="304"/>
                </a:cubicBezTo>
                <a:cubicBezTo>
                  <a:pt x="681" y="303"/>
                  <a:pt x="679" y="308"/>
                  <a:pt x="679" y="308"/>
                </a:cubicBezTo>
                <a:cubicBezTo>
                  <a:pt x="678" y="310"/>
                  <a:pt x="677" y="306"/>
                  <a:pt x="676" y="305"/>
                </a:cubicBezTo>
                <a:cubicBezTo>
                  <a:pt x="675" y="304"/>
                  <a:pt x="673" y="306"/>
                  <a:pt x="673" y="305"/>
                </a:cubicBezTo>
                <a:cubicBezTo>
                  <a:pt x="672" y="305"/>
                  <a:pt x="671" y="303"/>
                  <a:pt x="670" y="302"/>
                </a:cubicBezTo>
                <a:cubicBezTo>
                  <a:pt x="669" y="302"/>
                  <a:pt x="671" y="300"/>
                  <a:pt x="670" y="300"/>
                </a:cubicBezTo>
                <a:cubicBezTo>
                  <a:pt x="669" y="299"/>
                  <a:pt x="672" y="297"/>
                  <a:pt x="671" y="297"/>
                </a:cubicBezTo>
                <a:cubicBezTo>
                  <a:pt x="670" y="297"/>
                  <a:pt x="671" y="294"/>
                  <a:pt x="670" y="294"/>
                </a:cubicBezTo>
                <a:cubicBezTo>
                  <a:pt x="669" y="294"/>
                  <a:pt x="666" y="297"/>
                  <a:pt x="665" y="297"/>
                </a:cubicBezTo>
                <a:cubicBezTo>
                  <a:pt x="664" y="297"/>
                  <a:pt x="664" y="295"/>
                  <a:pt x="663" y="295"/>
                </a:cubicBezTo>
                <a:cubicBezTo>
                  <a:pt x="662" y="295"/>
                  <a:pt x="659" y="294"/>
                  <a:pt x="659" y="294"/>
                </a:cubicBezTo>
                <a:cubicBezTo>
                  <a:pt x="658" y="294"/>
                  <a:pt x="655" y="294"/>
                  <a:pt x="655" y="294"/>
                </a:cubicBezTo>
                <a:cubicBezTo>
                  <a:pt x="655" y="296"/>
                  <a:pt x="657" y="296"/>
                  <a:pt x="656" y="298"/>
                </a:cubicBezTo>
                <a:cubicBezTo>
                  <a:pt x="656" y="299"/>
                  <a:pt x="654" y="302"/>
                  <a:pt x="653" y="302"/>
                </a:cubicBezTo>
                <a:cubicBezTo>
                  <a:pt x="652" y="302"/>
                  <a:pt x="650" y="301"/>
                  <a:pt x="649" y="300"/>
                </a:cubicBezTo>
                <a:cubicBezTo>
                  <a:pt x="649" y="300"/>
                  <a:pt x="647" y="298"/>
                  <a:pt x="644" y="300"/>
                </a:cubicBezTo>
                <a:cubicBezTo>
                  <a:pt x="643" y="301"/>
                  <a:pt x="645" y="304"/>
                  <a:pt x="644" y="304"/>
                </a:cubicBezTo>
                <a:cubicBezTo>
                  <a:pt x="643" y="304"/>
                  <a:pt x="643" y="305"/>
                  <a:pt x="642" y="305"/>
                </a:cubicBezTo>
                <a:cubicBezTo>
                  <a:pt x="641" y="305"/>
                  <a:pt x="640" y="305"/>
                  <a:pt x="639" y="306"/>
                </a:cubicBezTo>
                <a:cubicBezTo>
                  <a:pt x="638" y="306"/>
                  <a:pt x="639" y="307"/>
                  <a:pt x="638" y="307"/>
                </a:cubicBezTo>
                <a:cubicBezTo>
                  <a:pt x="637" y="307"/>
                  <a:pt x="637" y="311"/>
                  <a:pt x="636" y="311"/>
                </a:cubicBezTo>
                <a:cubicBezTo>
                  <a:pt x="635" y="311"/>
                  <a:pt x="633" y="312"/>
                  <a:pt x="632" y="312"/>
                </a:cubicBezTo>
                <a:cubicBezTo>
                  <a:pt x="629" y="313"/>
                  <a:pt x="629" y="312"/>
                  <a:pt x="627" y="313"/>
                </a:cubicBezTo>
                <a:cubicBezTo>
                  <a:pt x="626" y="314"/>
                  <a:pt x="626" y="316"/>
                  <a:pt x="625" y="315"/>
                </a:cubicBezTo>
                <a:cubicBezTo>
                  <a:pt x="624" y="312"/>
                  <a:pt x="623" y="314"/>
                  <a:pt x="622" y="315"/>
                </a:cubicBezTo>
                <a:cubicBezTo>
                  <a:pt x="622" y="316"/>
                  <a:pt x="622" y="316"/>
                  <a:pt x="622" y="316"/>
                </a:cubicBezTo>
                <a:cubicBezTo>
                  <a:pt x="621" y="316"/>
                  <a:pt x="619" y="315"/>
                  <a:pt x="619" y="316"/>
                </a:cubicBezTo>
                <a:cubicBezTo>
                  <a:pt x="618" y="316"/>
                  <a:pt x="619" y="318"/>
                  <a:pt x="620" y="319"/>
                </a:cubicBezTo>
                <a:cubicBezTo>
                  <a:pt x="620" y="321"/>
                  <a:pt x="615" y="322"/>
                  <a:pt x="617" y="323"/>
                </a:cubicBezTo>
                <a:cubicBezTo>
                  <a:pt x="618" y="323"/>
                  <a:pt x="617" y="326"/>
                  <a:pt x="618" y="326"/>
                </a:cubicBezTo>
                <a:cubicBezTo>
                  <a:pt x="618" y="326"/>
                  <a:pt x="621" y="325"/>
                  <a:pt x="620" y="329"/>
                </a:cubicBezTo>
                <a:cubicBezTo>
                  <a:pt x="620" y="331"/>
                  <a:pt x="620" y="332"/>
                  <a:pt x="622" y="333"/>
                </a:cubicBezTo>
                <a:cubicBezTo>
                  <a:pt x="623" y="334"/>
                  <a:pt x="622" y="336"/>
                  <a:pt x="624" y="337"/>
                </a:cubicBezTo>
                <a:cubicBezTo>
                  <a:pt x="624" y="337"/>
                  <a:pt x="623" y="339"/>
                  <a:pt x="624" y="339"/>
                </a:cubicBezTo>
                <a:cubicBezTo>
                  <a:pt x="625" y="340"/>
                  <a:pt x="621" y="340"/>
                  <a:pt x="622" y="342"/>
                </a:cubicBezTo>
                <a:cubicBezTo>
                  <a:pt x="622" y="344"/>
                  <a:pt x="623" y="343"/>
                  <a:pt x="625" y="344"/>
                </a:cubicBezTo>
                <a:cubicBezTo>
                  <a:pt x="625" y="344"/>
                  <a:pt x="626" y="345"/>
                  <a:pt x="628" y="345"/>
                </a:cubicBezTo>
                <a:cubicBezTo>
                  <a:pt x="629" y="345"/>
                  <a:pt x="629" y="344"/>
                  <a:pt x="631" y="344"/>
                </a:cubicBezTo>
                <a:cubicBezTo>
                  <a:pt x="632" y="343"/>
                  <a:pt x="633" y="342"/>
                  <a:pt x="634" y="342"/>
                </a:cubicBezTo>
                <a:cubicBezTo>
                  <a:pt x="635" y="341"/>
                  <a:pt x="636" y="342"/>
                  <a:pt x="637" y="342"/>
                </a:cubicBezTo>
                <a:cubicBezTo>
                  <a:pt x="638" y="342"/>
                  <a:pt x="640" y="343"/>
                  <a:pt x="640" y="343"/>
                </a:cubicBezTo>
                <a:cubicBezTo>
                  <a:pt x="642" y="343"/>
                  <a:pt x="642" y="341"/>
                  <a:pt x="643" y="341"/>
                </a:cubicBezTo>
                <a:cubicBezTo>
                  <a:pt x="644" y="342"/>
                  <a:pt x="645" y="339"/>
                  <a:pt x="646" y="339"/>
                </a:cubicBezTo>
                <a:cubicBezTo>
                  <a:pt x="647" y="339"/>
                  <a:pt x="650" y="338"/>
                  <a:pt x="651" y="338"/>
                </a:cubicBezTo>
                <a:cubicBezTo>
                  <a:pt x="653" y="338"/>
                  <a:pt x="653" y="339"/>
                  <a:pt x="654" y="339"/>
                </a:cubicBezTo>
                <a:cubicBezTo>
                  <a:pt x="655" y="339"/>
                  <a:pt x="658" y="339"/>
                  <a:pt x="658" y="339"/>
                </a:cubicBezTo>
                <a:cubicBezTo>
                  <a:pt x="659" y="339"/>
                  <a:pt x="661" y="339"/>
                  <a:pt x="663" y="339"/>
                </a:cubicBezTo>
                <a:cubicBezTo>
                  <a:pt x="664" y="339"/>
                  <a:pt x="665" y="343"/>
                  <a:pt x="666" y="343"/>
                </a:cubicBezTo>
                <a:cubicBezTo>
                  <a:pt x="667" y="342"/>
                  <a:pt x="667" y="344"/>
                  <a:pt x="668" y="344"/>
                </a:cubicBezTo>
                <a:cubicBezTo>
                  <a:pt x="669" y="344"/>
                  <a:pt x="669" y="342"/>
                  <a:pt x="671" y="342"/>
                </a:cubicBezTo>
                <a:cubicBezTo>
                  <a:pt x="672" y="342"/>
                  <a:pt x="671" y="345"/>
                  <a:pt x="671" y="345"/>
                </a:cubicBezTo>
                <a:cubicBezTo>
                  <a:pt x="670" y="346"/>
                  <a:pt x="673" y="349"/>
                  <a:pt x="674" y="345"/>
                </a:cubicBezTo>
                <a:cubicBezTo>
                  <a:pt x="678" y="343"/>
                  <a:pt x="676" y="349"/>
                  <a:pt x="677" y="352"/>
                </a:cubicBezTo>
                <a:cubicBezTo>
                  <a:pt x="680" y="356"/>
                  <a:pt x="680" y="354"/>
                  <a:pt x="682" y="353"/>
                </a:cubicBezTo>
                <a:cubicBezTo>
                  <a:pt x="684" y="352"/>
                  <a:pt x="686" y="355"/>
                  <a:pt x="687" y="352"/>
                </a:cubicBezTo>
                <a:cubicBezTo>
                  <a:pt x="688" y="351"/>
                  <a:pt x="690" y="355"/>
                  <a:pt x="690" y="355"/>
                </a:cubicBezTo>
                <a:cubicBezTo>
                  <a:pt x="691" y="355"/>
                  <a:pt x="692" y="352"/>
                  <a:pt x="693" y="352"/>
                </a:cubicBezTo>
                <a:cubicBezTo>
                  <a:pt x="695" y="352"/>
                  <a:pt x="697" y="350"/>
                  <a:pt x="699" y="350"/>
                </a:cubicBezTo>
                <a:cubicBezTo>
                  <a:pt x="700" y="351"/>
                  <a:pt x="700" y="350"/>
                  <a:pt x="700" y="348"/>
                </a:cubicBezTo>
                <a:cubicBezTo>
                  <a:pt x="700" y="347"/>
                  <a:pt x="700" y="347"/>
                  <a:pt x="700" y="346"/>
                </a:cubicBezTo>
                <a:cubicBezTo>
                  <a:pt x="700" y="344"/>
                  <a:pt x="702" y="342"/>
                  <a:pt x="702" y="342"/>
                </a:cubicBezTo>
                <a:cubicBezTo>
                  <a:pt x="702" y="342"/>
                  <a:pt x="703" y="341"/>
                  <a:pt x="704" y="340"/>
                </a:cubicBezTo>
                <a:cubicBezTo>
                  <a:pt x="706" y="339"/>
                  <a:pt x="707" y="335"/>
                  <a:pt x="706" y="334"/>
                </a:cubicBezTo>
                <a:cubicBezTo>
                  <a:pt x="704" y="333"/>
                  <a:pt x="708" y="332"/>
                  <a:pt x="705" y="331"/>
                </a:cubicBezTo>
                <a:cubicBezTo>
                  <a:pt x="704" y="330"/>
                  <a:pt x="706" y="329"/>
                  <a:pt x="706" y="327"/>
                </a:cubicBezTo>
                <a:cubicBezTo>
                  <a:pt x="706" y="327"/>
                  <a:pt x="706" y="327"/>
                  <a:pt x="706" y="327"/>
                </a:cubicBezTo>
                <a:cubicBezTo>
                  <a:pt x="706" y="326"/>
                  <a:pt x="706" y="326"/>
                  <a:pt x="706" y="326"/>
                </a:cubicBezTo>
                <a:close/>
                <a:moveTo>
                  <a:pt x="748" y="357"/>
                </a:moveTo>
                <a:cubicBezTo>
                  <a:pt x="745" y="357"/>
                  <a:pt x="744" y="361"/>
                  <a:pt x="741" y="364"/>
                </a:cubicBezTo>
                <a:cubicBezTo>
                  <a:pt x="739" y="367"/>
                  <a:pt x="735" y="368"/>
                  <a:pt x="735" y="370"/>
                </a:cubicBezTo>
                <a:cubicBezTo>
                  <a:pt x="734" y="372"/>
                  <a:pt x="734" y="374"/>
                  <a:pt x="740" y="374"/>
                </a:cubicBezTo>
                <a:cubicBezTo>
                  <a:pt x="743" y="374"/>
                  <a:pt x="744" y="371"/>
                  <a:pt x="746" y="369"/>
                </a:cubicBezTo>
                <a:cubicBezTo>
                  <a:pt x="747" y="368"/>
                  <a:pt x="749" y="365"/>
                  <a:pt x="749" y="364"/>
                </a:cubicBezTo>
                <a:cubicBezTo>
                  <a:pt x="751" y="362"/>
                  <a:pt x="752" y="362"/>
                  <a:pt x="753" y="361"/>
                </a:cubicBezTo>
                <a:cubicBezTo>
                  <a:pt x="753" y="358"/>
                  <a:pt x="755" y="357"/>
                  <a:pt x="748" y="357"/>
                </a:cubicBezTo>
                <a:close/>
                <a:moveTo>
                  <a:pt x="758" y="350"/>
                </a:moveTo>
                <a:cubicBezTo>
                  <a:pt x="756" y="350"/>
                  <a:pt x="755" y="346"/>
                  <a:pt x="754" y="345"/>
                </a:cubicBezTo>
                <a:cubicBezTo>
                  <a:pt x="751" y="341"/>
                  <a:pt x="747" y="341"/>
                  <a:pt x="747" y="343"/>
                </a:cubicBezTo>
                <a:cubicBezTo>
                  <a:pt x="747" y="344"/>
                  <a:pt x="749" y="346"/>
                  <a:pt x="751" y="349"/>
                </a:cubicBezTo>
                <a:cubicBezTo>
                  <a:pt x="751" y="350"/>
                  <a:pt x="750" y="352"/>
                  <a:pt x="750" y="353"/>
                </a:cubicBezTo>
                <a:cubicBezTo>
                  <a:pt x="751" y="355"/>
                  <a:pt x="753" y="357"/>
                  <a:pt x="755" y="357"/>
                </a:cubicBezTo>
                <a:cubicBezTo>
                  <a:pt x="759" y="357"/>
                  <a:pt x="762" y="353"/>
                  <a:pt x="762" y="351"/>
                </a:cubicBezTo>
                <a:cubicBezTo>
                  <a:pt x="762" y="349"/>
                  <a:pt x="762" y="350"/>
                  <a:pt x="758" y="350"/>
                </a:cubicBezTo>
                <a:close/>
                <a:moveTo>
                  <a:pt x="666" y="203"/>
                </a:moveTo>
                <a:cubicBezTo>
                  <a:pt x="665" y="203"/>
                  <a:pt x="664" y="201"/>
                  <a:pt x="663" y="201"/>
                </a:cubicBezTo>
                <a:cubicBezTo>
                  <a:pt x="662" y="201"/>
                  <a:pt x="658" y="204"/>
                  <a:pt x="657" y="204"/>
                </a:cubicBezTo>
                <a:cubicBezTo>
                  <a:pt x="657" y="205"/>
                  <a:pt x="653" y="209"/>
                  <a:pt x="652" y="210"/>
                </a:cubicBezTo>
                <a:cubicBezTo>
                  <a:pt x="652" y="212"/>
                  <a:pt x="653" y="214"/>
                  <a:pt x="655" y="215"/>
                </a:cubicBezTo>
                <a:cubicBezTo>
                  <a:pt x="657" y="215"/>
                  <a:pt x="660" y="211"/>
                  <a:pt x="661" y="211"/>
                </a:cubicBezTo>
                <a:cubicBezTo>
                  <a:pt x="662" y="211"/>
                  <a:pt x="665" y="210"/>
                  <a:pt x="666" y="210"/>
                </a:cubicBezTo>
                <a:cubicBezTo>
                  <a:pt x="667" y="209"/>
                  <a:pt x="670" y="207"/>
                  <a:pt x="671" y="207"/>
                </a:cubicBezTo>
                <a:cubicBezTo>
                  <a:pt x="671" y="206"/>
                  <a:pt x="672" y="207"/>
                  <a:pt x="673" y="206"/>
                </a:cubicBezTo>
                <a:cubicBezTo>
                  <a:pt x="675" y="205"/>
                  <a:pt x="676" y="209"/>
                  <a:pt x="677" y="207"/>
                </a:cubicBezTo>
                <a:cubicBezTo>
                  <a:pt x="679" y="206"/>
                  <a:pt x="677" y="206"/>
                  <a:pt x="678" y="205"/>
                </a:cubicBezTo>
                <a:cubicBezTo>
                  <a:pt x="680" y="203"/>
                  <a:pt x="680" y="198"/>
                  <a:pt x="681" y="198"/>
                </a:cubicBezTo>
                <a:cubicBezTo>
                  <a:pt x="681" y="198"/>
                  <a:pt x="685" y="193"/>
                  <a:pt x="685" y="192"/>
                </a:cubicBezTo>
                <a:cubicBezTo>
                  <a:pt x="685" y="191"/>
                  <a:pt x="681" y="188"/>
                  <a:pt x="681" y="188"/>
                </a:cubicBezTo>
                <a:cubicBezTo>
                  <a:pt x="681" y="187"/>
                  <a:pt x="685" y="188"/>
                  <a:pt x="686" y="187"/>
                </a:cubicBezTo>
                <a:cubicBezTo>
                  <a:pt x="686" y="186"/>
                  <a:pt x="693" y="180"/>
                  <a:pt x="693" y="179"/>
                </a:cubicBezTo>
                <a:cubicBezTo>
                  <a:pt x="694" y="178"/>
                  <a:pt x="705" y="171"/>
                  <a:pt x="703" y="169"/>
                </a:cubicBezTo>
                <a:cubicBezTo>
                  <a:pt x="702" y="168"/>
                  <a:pt x="696" y="176"/>
                  <a:pt x="695" y="176"/>
                </a:cubicBezTo>
                <a:cubicBezTo>
                  <a:pt x="692" y="176"/>
                  <a:pt x="687" y="182"/>
                  <a:pt x="688" y="181"/>
                </a:cubicBezTo>
                <a:cubicBezTo>
                  <a:pt x="688" y="180"/>
                  <a:pt x="683" y="181"/>
                  <a:pt x="683" y="180"/>
                </a:cubicBezTo>
                <a:cubicBezTo>
                  <a:pt x="683" y="179"/>
                  <a:pt x="683" y="179"/>
                  <a:pt x="683" y="178"/>
                </a:cubicBezTo>
                <a:cubicBezTo>
                  <a:pt x="685" y="177"/>
                  <a:pt x="683" y="177"/>
                  <a:pt x="685" y="175"/>
                </a:cubicBezTo>
                <a:cubicBezTo>
                  <a:pt x="686" y="174"/>
                  <a:pt x="683" y="171"/>
                  <a:pt x="684" y="169"/>
                </a:cubicBezTo>
                <a:cubicBezTo>
                  <a:pt x="684" y="169"/>
                  <a:pt x="686" y="168"/>
                  <a:pt x="687" y="168"/>
                </a:cubicBezTo>
                <a:cubicBezTo>
                  <a:pt x="687" y="167"/>
                  <a:pt x="685" y="160"/>
                  <a:pt x="685" y="160"/>
                </a:cubicBezTo>
                <a:cubicBezTo>
                  <a:pt x="686" y="159"/>
                  <a:pt x="688" y="153"/>
                  <a:pt x="688" y="152"/>
                </a:cubicBezTo>
                <a:cubicBezTo>
                  <a:pt x="688" y="151"/>
                  <a:pt x="686" y="151"/>
                  <a:pt x="686" y="152"/>
                </a:cubicBezTo>
                <a:cubicBezTo>
                  <a:pt x="685" y="152"/>
                  <a:pt x="683" y="160"/>
                  <a:pt x="684" y="161"/>
                </a:cubicBezTo>
                <a:cubicBezTo>
                  <a:pt x="684" y="161"/>
                  <a:pt x="684" y="167"/>
                  <a:pt x="682" y="167"/>
                </a:cubicBezTo>
                <a:cubicBezTo>
                  <a:pt x="681" y="167"/>
                  <a:pt x="683" y="169"/>
                  <a:pt x="680" y="171"/>
                </a:cubicBezTo>
                <a:cubicBezTo>
                  <a:pt x="679" y="171"/>
                  <a:pt x="681" y="174"/>
                  <a:pt x="680" y="175"/>
                </a:cubicBezTo>
                <a:cubicBezTo>
                  <a:pt x="679" y="175"/>
                  <a:pt x="678" y="177"/>
                  <a:pt x="677" y="178"/>
                </a:cubicBezTo>
                <a:cubicBezTo>
                  <a:pt x="676" y="179"/>
                  <a:pt x="682" y="179"/>
                  <a:pt x="679" y="181"/>
                </a:cubicBezTo>
                <a:cubicBezTo>
                  <a:pt x="678" y="181"/>
                  <a:pt x="678" y="182"/>
                  <a:pt x="677" y="183"/>
                </a:cubicBezTo>
                <a:cubicBezTo>
                  <a:pt x="676" y="184"/>
                  <a:pt x="677" y="185"/>
                  <a:pt x="676" y="186"/>
                </a:cubicBezTo>
                <a:cubicBezTo>
                  <a:pt x="676" y="186"/>
                  <a:pt x="672" y="185"/>
                  <a:pt x="672" y="185"/>
                </a:cubicBezTo>
                <a:cubicBezTo>
                  <a:pt x="671" y="186"/>
                  <a:pt x="674" y="186"/>
                  <a:pt x="673" y="187"/>
                </a:cubicBezTo>
                <a:cubicBezTo>
                  <a:pt x="673" y="187"/>
                  <a:pt x="676" y="189"/>
                  <a:pt x="675" y="190"/>
                </a:cubicBezTo>
                <a:cubicBezTo>
                  <a:pt x="674" y="190"/>
                  <a:pt x="677" y="192"/>
                  <a:pt x="676" y="193"/>
                </a:cubicBezTo>
                <a:cubicBezTo>
                  <a:pt x="675" y="193"/>
                  <a:pt x="676" y="194"/>
                  <a:pt x="676" y="194"/>
                </a:cubicBezTo>
                <a:cubicBezTo>
                  <a:pt x="675" y="195"/>
                  <a:pt x="674" y="197"/>
                  <a:pt x="673" y="198"/>
                </a:cubicBezTo>
                <a:cubicBezTo>
                  <a:pt x="672" y="199"/>
                  <a:pt x="670" y="197"/>
                  <a:pt x="669" y="198"/>
                </a:cubicBezTo>
                <a:cubicBezTo>
                  <a:pt x="669" y="199"/>
                  <a:pt x="670" y="200"/>
                  <a:pt x="670" y="200"/>
                </a:cubicBezTo>
                <a:cubicBezTo>
                  <a:pt x="669" y="201"/>
                  <a:pt x="667" y="203"/>
                  <a:pt x="666" y="203"/>
                </a:cubicBezTo>
                <a:close/>
                <a:moveTo>
                  <a:pt x="695" y="358"/>
                </a:moveTo>
                <a:cubicBezTo>
                  <a:pt x="695" y="356"/>
                  <a:pt x="695" y="355"/>
                  <a:pt x="695" y="356"/>
                </a:cubicBezTo>
                <a:cubicBezTo>
                  <a:pt x="695" y="356"/>
                  <a:pt x="694" y="356"/>
                  <a:pt x="694" y="356"/>
                </a:cubicBezTo>
                <a:cubicBezTo>
                  <a:pt x="693" y="357"/>
                  <a:pt x="693" y="357"/>
                  <a:pt x="693" y="357"/>
                </a:cubicBezTo>
                <a:cubicBezTo>
                  <a:pt x="693" y="357"/>
                  <a:pt x="693" y="357"/>
                  <a:pt x="692" y="358"/>
                </a:cubicBezTo>
                <a:cubicBezTo>
                  <a:pt x="692" y="358"/>
                  <a:pt x="691" y="358"/>
                  <a:pt x="691" y="358"/>
                </a:cubicBezTo>
                <a:cubicBezTo>
                  <a:pt x="690" y="358"/>
                  <a:pt x="689" y="358"/>
                  <a:pt x="689" y="358"/>
                </a:cubicBezTo>
                <a:cubicBezTo>
                  <a:pt x="688" y="357"/>
                  <a:pt x="687" y="358"/>
                  <a:pt x="687" y="358"/>
                </a:cubicBezTo>
                <a:cubicBezTo>
                  <a:pt x="686" y="358"/>
                  <a:pt x="688" y="358"/>
                  <a:pt x="687" y="359"/>
                </a:cubicBezTo>
                <a:cubicBezTo>
                  <a:pt x="687" y="360"/>
                  <a:pt x="688" y="360"/>
                  <a:pt x="688" y="361"/>
                </a:cubicBezTo>
                <a:cubicBezTo>
                  <a:pt x="689" y="362"/>
                  <a:pt x="688" y="362"/>
                  <a:pt x="688" y="363"/>
                </a:cubicBezTo>
                <a:cubicBezTo>
                  <a:pt x="688" y="363"/>
                  <a:pt x="688" y="365"/>
                  <a:pt x="689" y="365"/>
                </a:cubicBezTo>
                <a:cubicBezTo>
                  <a:pt x="690" y="366"/>
                  <a:pt x="689" y="368"/>
                  <a:pt x="690" y="368"/>
                </a:cubicBezTo>
                <a:cubicBezTo>
                  <a:pt x="691" y="368"/>
                  <a:pt x="692" y="365"/>
                  <a:pt x="693" y="365"/>
                </a:cubicBezTo>
                <a:cubicBezTo>
                  <a:pt x="693" y="364"/>
                  <a:pt x="693" y="364"/>
                  <a:pt x="693" y="364"/>
                </a:cubicBezTo>
                <a:cubicBezTo>
                  <a:pt x="693" y="363"/>
                  <a:pt x="694" y="363"/>
                  <a:pt x="694" y="363"/>
                </a:cubicBezTo>
                <a:cubicBezTo>
                  <a:pt x="695" y="362"/>
                  <a:pt x="695" y="362"/>
                  <a:pt x="695" y="362"/>
                </a:cubicBezTo>
                <a:cubicBezTo>
                  <a:pt x="695" y="361"/>
                  <a:pt x="695" y="361"/>
                  <a:pt x="695" y="359"/>
                </a:cubicBezTo>
                <a:cubicBezTo>
                  <a:pt x="695" y="358"/>
                  <a:pt x="695" y="358"/>
                  <a:pt x="695" y="358"/>
                </a:cubicBezTo>
                <a:close/>
                <a:moveTo>
                  <a:pt x="789" y="106"/>
                </a:moveTo>
                <a:cubicBezTo>
                  <a:pt x="789" y="106"/>
                  <a:pt x="786" y="105"/>
                  <a:pt x="786" y="104"/>
                </a:cubicBezTo>
                <a:cubicBezTo>
                  <a:pt x="786" y="103"/>
                  <a:pt x="784" y="102"/>
                  <a:pt x="783" y="102"/>
                </a:cubicBezTo>
                <a:cubicBezTo>
                  <a:pt x="782" y="102"/>
                  <a:pt x="781" y="101"/>
                  <a:pt x="780" y="102"/>
                </a:cubicBezTo>
                <a:cubicBezTo>
                  <a:pt x="780" y="102"/>
                  <a:pt x="780" y="105"/>
                  <a:pt x="779" y="104"/>
                </a:cubicBezTo>
                <a:cubicBezTo>
                  <a:pt x="779" y="104"/>
                  <a:pt x="779" y="102"/>
                  <a:pt x="778" y="102"/>
                </a:cubicBezTo>
                <a:cubicBezTo>
                  <a:pt x="777" y="100"/>
                  <a:pt x="779" y="101"/>
                  <a:pt x="778" y="100"/>
                </a:cubicBezTo>
                <a:cubicBezTo>
                  <a:pt x="777" y="99"/>
                  <a:pt x="777" y="99"/>
                  <a:pt x="775" y="98"/>
                </a:cubicBezTo>
                <a:cubicBezTo>
                  <a:pt x="774" y="98"/>
                  <a:pt x="774" y="97"/>
                  <a:pt x="773" y="97"/>
                </a:cubicBezTo>
                <a:cubicBezTo>
                  <a:pt x="772" y="96"/>
                  <a:pt x="772" y="96"/>
                  <a:pt x="772" y="96"/>
                </a:cubicBezTo>
                <a:cubicBezTo>
                  <a:pt x="770" y="95"/>
                  <a:pt x="770" y="95"/>
                  <a:pt x="769" y="94"/>
                </a:cubicBezTo>
                <a:cubicBezTo>
                  <a:pt x="768" y="94"/>
                  <a:pt x="768" y="92"/>
                  <a:pt x="767" y="92"/>
                </a:cubicBezTo>
                <a:cubicBezTo>
                  <a:pt x="766" y="92"/>
                  <a:pt x="765" y="90"/>
                  <a:pt x="765" y="90"/>
                </a:cubicBezTo>
                <a:cubicBezTo>
                  <a:pt x="763" y="90"/>
                  <a:pt x="762" y="90"/>
                  <a:pt x="761" y="90"/>
                </a:cubicBezTo>
                <a:cubicBezTo>
                  <a:pt x="760" y="89"/>
                  <a:pt x="759" y="88"/>
                  <a:pt x="759" y="88"/>
                </a:cubicBezTo>
                <a:cubicBezTo>
                  <a:pt x="758" y="88"/>
                  <a:pt x="757" y="86"/>
                  <a:pt x="756" y="86"/>
                </a:cubicBezTo>
                <a:cubicBezTo>
                  <a:pt x="756" y="86"/>
                  <a:pt x="753" y="86"/>
                  <a:pt x="752" y="87"/>
                </a:cubicBezTo>
                <a:cubicBezTo>
                  <a:pt x="752" y="87"/>
                  <a:pt x="749" y="86"/>
                  <a:pt x="748" y="86"/>
                </a:cubicBezTo>
                <a:cubicBezTo>
                  <a:pt x="748" y="87"/>
                  <a:pt x="746" y="86"/>
                  <a:pt x="746" y="86"/>
                </a:cubicBezTo>
                <a:cubicBezTo>
                  <a:pt x="745" y="87"/>
                  <a:pt x="746" y="87"/>
                  <a:pt x="745" y="88"/>
                </a:cubicBezTo>
                <a:cubicBezTo>
                  <a:pt x="744" y="88"/>
                  <a:pt x="747" y="91"/>
                  <a:pt x="747" y="91"/>
                </a:cubicBezTo>
                <a:cubicBezTo>
                  <a:pt x="747" y="92"/>
                  <a:pt x="747" y="93"/>
                  <a:pt x="747" y="93"/>
                </a:cubicBezTo>
                <a:cubicBezTo>
                  <a:pt x="746" y="94"/>
                  <a:pt x="745" y="94"/>
                  <a:pt x="745" y="94"/>
                </a:cubicBezTo>
                <a:cubicBezTo>
                  <a:pt x="743" y="94"/>
                  <a:pt x="744" y="92"/>
                  <a:pt x="742" y="91"/>
                </a:cubicBezTo>
                <a:cubicBezTo>
                  <a:pt x="741" y="90"/>
                  <a:pt x="743" y="89"/>
                  <a:pt x="741" y="88"/>
                </a:cubicBezTo>
                <a:cubicBezTo>
                  <a:pt x="740" y="87"/>
                  <a:pt x="739" y="88"/>
                  <a:pt x="738" y="89"/>
                </a:cubicBezTo>
                <a:cubicBezTo>
                  <a:pt x="737" y="89"/>
                  <a:pt x="733" y="89"/>
                  <a:pt x="734" y="88"/>
                </a:cubicBezTo>
                <a:cubicBezTo>
                  <a:pt x="737" y="86"/>
                  <a:pt x="730" y="87"/>
                  <a:pt x="730" y="88"/>
                </a:cubicBezTo>
                <a:cubicBezTo>
                  <a:pt x="730" y="89"/>
                  <a:pt x="728" y="88"/>
                  <a:pt x="728" y="89"/>
                </a:cubicBezTo>
                <a:cubicBezTo>
                  <a:pt x="727" y="89"/>
                  <a:pt x="727" y="89"/>
                  <a:pt x="727" y="89"/>
                </a:cubicBezTo>
                <a:cubicBezTo>
                  <a:pt x="727" y="89"/>
                  <a:pt x="728" y="90"/>
                  <a:pt x="727" y="90"/>
                </a:cubicBezTo>
                <a:cubicBezTo>
                  <a:pt x="726" y="90"/>
                  <a:pt x="727" y="93"/>
                  <a:pt x="727" y="93"/>
                </a:cubicBezTo>
                <a:cubicBezTo>
                  <a:pt x="727" y="94"/>
                  <a:pt x="726" y="94"/>
                  <a:pt x="725" y="94"/>
                </a:cubicBezTo>
                <a:cubicBezTo>
                  <a:pt x="725" y="94"/>
                  <a:pt x="725" y="90"/>
                  <a:pt x="724" y="89"/>
                </a:cubicBezTo>
                <a:cubicBezTo>
                  <a:pt x="724" y="89"/>
                  <a:pt x="723" y="89"/>
                  <a:pt x="722" y="88"/>
                </a:cubicBezTo>
                <a:cubicBezTo>
                  <a:pt x="722" y="88"/>
                  <a:pt x="723" y="87"/>
                  <a:pt x="723" y="87"/>
                </a:cubicBezTo>
                <a:cubicBezTo>
                  <a:pt x="723" y="86"/>
                  <a:pt x="723" y="86"/>
                  <a:pt x="723" y="86"/>
                </a:cubicBezTo>
                <a:cubicBezTo>
                  <a:pt x="724" y="85"/>
                  <a:pt x="724" y="85"/>
                  <a:pt x="724" y="85"/>
                </a:cubicBezTo>
                <a:cubicBezTo>
                  <a:pt x="724" y="84"/>
                  <a:pt x="724" y="84"/>
                  <a:pt x="724" y="84"/>
                </a:cubicBezTo>
                <a:cubicBezTo>
                  <a:pt x="724" y="83"/>
                  <a:pt x="723" y="83"/>
                  <a:pt x="722" y="83"/>
                </a:cubicBezTo>
                <a:cubicBezTo>
                  <a:pt x="721" y="83"/>
                  <a:pt x="721" y="82"/>
                  <a:pt x="721" y="82"/>
                </a:cubicBezTo>
                <a:cubicBezTo>
                  <a:pt x="721" y="81"/>
                  <a:pt x="721" y="81"/>
                  <a:pt x="721" y="81"/>
                </a:cubicBezTo>
                <a:cubicBezTo>
                  <a:pt x="720" y="81"/>
                  <a:pt x="720" y="81"/>
                  <a:pt x="719" y="81"/>
                </a:cubicBezTo>
                <a:cubicBezTo>
                  <a:pt x="718" y="81"/>
                  <a:pt x="718" y="80"/>
                  <a:pt x="717" y="80"/>
                </a:cubicBezTo>
                <a:cubicBezTo>
                  <a:pt x="715" y="81"/>
                  <a:pt x="715" y="81"/>
                  <a:pt x="714" y="81"/>
                </a:cubicBezTo>
                <a:cubicBezTo>
                  <a:pt x="714" y="81"/>
                  <a:pt x="713" y="81"/>
                  <a:pt x="711" y="81"/>
                </a:cubicBezTo>
                <a:cubicBezTo>
                  <a:pt x="709" y="82"/>
                  <a:pt x="709" y="83"/>
                  <a:pt x="709" y="83"/>
                </a:cubicBezTo>
                <a:cubicBezTo>
                  <a:pt x="708" y="83"/>
                  <a:pt x="707" y="83"/>
                  <a:pt x="706" y="82"/>
                </a:cubicBezTo>
                <a:cubicBezTo>
                  <a:pt x="705" y="81"/>
                  <a:pt x="707" y="79"/>
                  <a:pt x="707" y="79"/>
                </a:cubicBezTo>
                <a:cubicBezTo>
                  <a:pt x="706" y="78"/>
                  <a:pt x="705" y="79"/>
                  <a:pt x="704" y="78"/>
                </a:cubicBezTo>
                <a:cubicBezTo>
                  <a:pt x="703" y="78"/>
                  <a:pt x="701" y="78"/>
                  <a:pt x="701" y="78"/>
                </a:cubicBezTo>
                <a:cubicBezTo>
                  <a:pt x="700" y="77"/>
                  <a:pt x="703" y="76"/>
                  <a:pt x="702" y="75"/>
                </a:cubicBezTo>
                <a:cubicBezTo>
                  <a:pt x="701" y="75"/>
                  <a:pt x="701" y="73"/>
                  <a:pt x="700" y="73"/>
                </a:cubicBezTo>
                <a:cubicBezTo>
                  <a:pt x="698" y="73"/>
                  <a:pt x="698" y="73"/>
                  <a:pt x="697" y="73"/>
                </a:cubicBezTo>
                <a:cubicBezTo>
                  <a:pt x="696" y="73"/>
                  <a:pt x="695" y="73"/>
                  <a:pt x="694" y="74"/>
                </a:cubicBezTo>
                <a:cubicBezTo>
                  <a:pt x="693" y="74"/>
                  <a:pt x="694" y="75"/>
                  <a:pt x="693" y="75"/>
                </a:cubicBezTo>
                <a:cubicBezTo>
                  <a:pt x="692" y="75"/>
                  <a:pt x="693" y="76"/>
                  <a:pt x="693" y="76"/>
                </a:cubicBezTo>
                <a:cubicBezTo>
                  <a:pt x="692" y="76"/>
                  <a:pt x="692" y="76"/>
                  <a:pt x="691" y="76"/>
                </a:cubicBezTo>
                <a:cubicBezTo>
                  <a:pt x="690" y="75"/>
                  <a:pt x="690" y="75"/>
                  <a:pt x="690" y="74"/>
                </a:cubicBezTo>
                <a:cubicBezTo>
                  <a:pt x="690" y="74"/>
                  <a:pt x="692" y="72"/>
                  <a:pt x="690" y="71"/>
                </a:cubicBezTo>
                <a:cubicBezTo>
                  <a:pt x="688" y="71"/>
                  <a:pt x="688" y="71"/>
                  <a:pt x="687" y="71"/>
                </a:cubicBezTo>
                <a:cubicBezTo>
                  <a:pt x="687" y="71"/>
                  <a:pt x="686" y="70"/>
                  <a:pt x="685" y="70"/>
                </a:cubicBezTo>
                <a:cubicBezTo>
                  <a:pt x="684" y="70"/>
                  <a:pt x="680" y="69"/>
                  <a:pt x="681" y="70"/>
                </a:cubicBezTo>
                <a:cubicBezTo>
                  <a:pt x="681" y="72"/>
                  <a:pt x="679" y="72"/>
                  <a:pt x="678" y="72"/>
                </a:cubicBezTo>
                <a:cubicBezTo>
                  <a:pt x="678" y="73"/>
                  <a:pt x="678" y="73"/>
                  <a:pt x="678" y="74"/>
                </a:cubicBezTo>
                <a:cubicBezTo>
                  <a:pt x="677" y="74"/>
                  <a:pt x="680" y="77"/>
                  <a:pt x="679" y="78"/>
                </a:cubicBezTo>
                <a:cubicBezTo>
                  <a:pt x="678" y="78"/>
                  <a:pt x="677" y="77"/>
                  <a:pt x="676" y="77"/>
                </a:cubicBezTo>
                <a:cubicBezTo>
                  <a:pt x="675" y="78"/>
                  <a:pt x="676" y="80"/>
                  <a:pt x="676" y="80"/>
                </a:cubicBezTo>
                <a:cubicBezTo>
                  <a:pt x="675" y="81"/>
                  <a:pt x="672" y="78"/>
                  <a:pt x="671" y="78"/>
                </a:cubicBezTo>
                <a:cubicBezTo>
                  <a:pt x="670" y="77"/>
                  <a:pt x="669" y="77"/>
                  <a:pt x="669" y="77"/>
                </a:cubicBezTo>
                <a:cubicBezTo>
                  <a:pt x="668" y="77"/>
                  <a:pt x="669" y="79"/>
                  <a:pt x="668" y="79"/>
                </a:cubicBezTo>
                <a:cubicBezTo>
                  <a:pt x="667" y="79"/>
                  <a:pt x="666" y="76"/>
                  <a:pt x="664" y="75"/>
                </a:cubicBezTo>
                <a:cubicBezTo>
                  <a:pt x="663" y="75"/>
                  <a:pt x="662" y="76"/>
                  <a:pt x="663" y="79"/>
                </a:cubicBezTo>
                <a:cubicBezTo>
                  <a:pt x="664" y="81"/>
                  <a:pt x="662" y="82"/>
                  <a:pt x="661" y="81"/>
                </a:cubicBezTo>
                <a:cubicBezTo>
                  <a:pt x="660" y="81"/>
                  <a:pt x="660" y="81"/>
                  <a:pt x="660" y="81"/>
                </a:cubicBezTo>
                <a:cubicBezTo>
                  <a:pt x="659" y="81"/>
                  <a:pt x="658" y="80"/>
                  <a:pt x="657" y="80"/>
                </a:cubicBezTo>
                <a:cubicBezTo>
                  <a:pt x="656" y="80"/>
                  <a:pt x="657" y="79"/>
                  <a:pt x="657" y="77"/>
                </a:cubicBezTo>
                <a:cubicBezTo>
                  <a:pt x="657" y="76"/>
                  <a:pt x="657" y="75"/>
                  <a:pt x="657" y="75"/>
                </a:cubicBezTo>
                <a:cubicBezTo>
                  <a:pt x="657" y="75"/>
                  <a:pt x="656" y="74"/>
                  <a:pt x="656" y="73"/>
                </a:cubicBezTo>
                <a:cubicBezTo>
                  <a:pt x="656" y="72"/>
                  <a:pt x="656" y="71"/>
                  <a:pt x="656" y="71"/>
                </a:cubicBezTo>
                <a:cubicBezTo>
                  <a:pt x="655" y="70"/>
                  <a:pt x="656" y="70"/>
                  <a:pt x="656" y="69"/>
                </a:cubicBezTo>
                <a:cubicBezTo>
                  <a:pt x="655" y="68"/>
                  <a:pt x="654" y="65"/>
                  <a:pt x="651" y="67"/>
                </a:cubicBezTo>
                <a:cubicBezTo>
                  <a:pt x="649" y="67"/>
                  <a:pt x="649" y="65"/>
                  <a:pt x="648" y="65"/>
                </a:cubicBezTo>
                <a:cubicBezTo>
                  <a:pt x="647" y="65"/>
                  <a:pt x="647" y="64"/>
                  <a:pt x="646" y="64"/>
                </a:cubicBezTo>
                <a:cubicBezTo>
                  <a:pt x="645" y="64"/>
                  <a:pt x="644" y="64"/>
                  <a:pt x="643" y="65"/>
                </a:cubicBezTo>
                <a:cubicBezTo>
                  <a:pt x="643" y="68"/>
                  <a:pt x="643" y="68"/>
                  <a:pt x="643" y="68"/>
                </a:cubicBezTo>
                <a:cubicBezTo>
                  <a:pt x="643" y="69"/>
                  <a:pt x="644" y="70"/>
                  <a:pt x="643" y="70"/>
                </a:cubicBezTo>
                <a:cubicBezTo>
                  <a:pt x="641" y="70"/>
                  <a:pt x="640" y="69"/>
                  <a:pt x="639" y="69"/>
                </a:cubicBezTo>
                <a:cubicBezTo>
                  <a:pt x="638" y="69"/>
                  <a:pt x="635" y="69"/>
                  <a:pt x="635" y="69"/>
                </a:cubicBezTo>
                <a:cubicBezTo>
                  <a:pt x="633" y="68"/>
                  <a:pt x="635" y="66"/>
                  <a:pt x="634" y="65"/>
                </a:cubicBezTo>
                <a:cubicBezTo>
                  <a:pt x="633" y="65"/>
                  <a:pt x="632" y="66"/>
                  <a:pt x="631" y="66"/>
                </a:cubicBezTo>
                <a:cubicBezTo>
                  <a:pt x="630" y="66"/>
                  <a:pt x="631" y="65"/>
                  <a:pt x="630" y="65"/>
                </a:cubicBezTo>
                <a:cubicBezTo>
                  <a:pt x="629" y="65"/>
                  <a:pt x="629" y="65"/>
                  <a:pt x="629" y="65"/>
                </a:cubicBezTo>
                <a:cubicBezTo>
                  <a:pt x="628" y="64"/>
                  <a:pt x="627" y="65"/>
                  <a:pt x="625" y="65"/>
                </a:cubicBezTo>
                <a:cubicBezTo>
                  <a:pt x="624" y="65"/>
                  <a:pt x="624" y="67"/>
                  <a:pt x="622" y="67"/>
                </a:cubicBezTo>
                <a:cubicBezTo>
                  <a:pt x="621" y="67"/>
                  <a:pt x="619" y="65"/>
                  <a:pt x="618" y="65"/>
                </a:cubicBezTo>
                <a:cubicBezTo>
                  <a:pt x="617" y="64"/>
                  <a:pt x="622" y="63"/>
                  <a:pt x="621" y="62"/>
                </a:cubicBezTo>
                <a:cubicBezTo>
                  <a:pt x="621" y="62"/>
                  <a:pt x="622" y="62"/>
                  <a:pt x="622" y="61"/>
                </a:cubicBezTo>
                <a:cubicBezTo>
                  <a:pt x="622" y="60"/>
                  <a:pt x="621" y="59"/>
                  <a:pt x="619" y="59"/>
                </a:cubicBezTo>
                <a:cubicBezTo>
                  <a:pt x="618" y="59"/>
                  <a:pt x="617" y="60"/>
                  <a:pt x="617" y="61"/>
                </a:cubicBezTo>
                <a:cubicBezTo>
                  <a:pt x="615" y="62"/>
                  <a:pt x="615" y="62"/>
                  <a:pt x="615" y="62"/>
                </a:cubicBezTo>
                <a:cubicBezTo>
                  <a:pt x="613" y="65"/>
                  <a:pt x="613" y="65"/>
                  <a:pt x="613" y="65"/>
                </a:cubicBezTo>
                <a:cubicBezTo>
                  <a:pt x="614" y="66"/>
                  <a:pt x="614" y="66"/>
                  <a:pt x="614" y="66"/>
                </a:cubicBezTo>
                <a:cubicBezTo>
                  <a:pt x="613" y="67"/>
                  <a:pt x="613" y="68"/>
                  <a:pt x="611" y="68"/>
                </a:cubicBezTo>
                <a:cubicBezTo>
                  <a:pt x="611" y="68"/>
                  <a:pt x="610" y="68"/>
                  <a:pt x="610" y="68"/>
                </a:cubicBezTo>
                <a:cubicBezTo>
                  <a:pt x="608" y="68"/>
                  <a:pt x="605" y="70"/>
                  <a:pt x="605" y="69"/>
                </a:cubicBezTo>
                <a:cubicBezTo>
                  <a:pt x="605" y="69"/>
                  <a:pt x="605" y="67"/>
                  <a:pt x="607" y="66"/>
                </a:cubicBezTo>
                <a:cubicBezTo>
                  <a:pt x="608" y="66"/>
                  <a:pt x="608" y="66"/>
                  <a:pt x="608" y="65"/>
                </a:cubicBezTo>
                <a:cubicBezTo>
                  <a:pt x="609" y="64"/>
                  <a:pt x="610" y="66"/>
                  <a:pt x="611" y="65"/>
                </a:cubicBezTo>
                <a:cubicBezTo>
                  <a:pt x="612" y="65"/>
                  <a:pt x="612" y="64"/>
                  <a:pt x="613" y="62"/>
                </a:cubicBezTo>
                <a:cubicBezTo>
                  <a:pt x="614" y="62"/>
                  <a:pt x="613" y="62"/>
                  <a:pt x="614" y="61"/>
                </a:cubicBezTo>
                <a:cubicBezTo>
                  <a:pt x="614" y="61"/>
                  <a:pt x="614" y="60"/>
                  <a:pt x="614" y="60"/>
                </a:cubicBezTo>
                <a:cubicBezTo>
                  <a:pt x="615" y="59"/>
                  <a:pt x="616" y="59"/>
                  <a:pt x="618" y="59"/>
                </a:cubicBezTo>
                <a:cubicBezTo>
                  <a:pt x="619" y="57"/>
                  <a:pt x="621" y="57"/>
                  <a:pt x="621" y="56"/>
                </a:cubicBezTo>
                <a:cubicBezTo>
                  <a:pt x="622" y="56"/>
                  <a:pt x="622" y="54"/>
                  <a:pt x="623" y="54"/>
                </a:cubicBezTo>
                <a:cubicBezTo>
                  <a:pt x="623" y="53"/>
                  <a:pt x="622" y="52"/>
                  <a:pt x="622" y="52"/>
                </a:cubicBezTo>
                <a:cubicBezTo>
                  <a:pt x="622" y="51"/>
                  <a:pt x="622" y="50"/>
                  <a:pt x="622" y="50"/>
                </a:cubicBezTo>
                <a:cubicBezTo>
                  <a:pt x="622" y="49"/>
                  <a:pt x="622" y="49"/>
                  <a:pt x="622" y="49"/>
                </a:cubicBezTo>
                <a:cubicBezTo>
                  <a:pt x="622" y="48"/>
                  <a:pt x="623" y="47"/>
                  <a:pt x="622" y="47"/>
                </a:cubicBezTo>
                <a:cubicBezTo>
                  <a:pt x="621" y="47"/>
                  <a:pt x="622" y="45"/>
                  <a:pt x="622" y="45"/>
                </a:cubicBezTo>
                <a:cubicBezTo>
                  <a:pt x="619" y="45"/>
                  <a:pt x="620" y="43"/>
                  <a:pt x="617" y="43"/>
                </a:cubicBezTo>
                <a:cubicBezTo>
                  <a:pt x="616" y="43"/>
                  <a:pt x="612" y="42"/>
                  <a:pt x="612" y="42"/>
                </a:cubicBezTo>
                <a:cubicBezTo>
                  <a:pt x="611" y="42"/>
                  <a:pt x="611" y="42"/>
                  <a:pt x="610" y="43"/>
                </a:cubicBezTo>
                <a:cubicBezTo>
                  <a:pt x="608" y="45"/>
                  <a:pt x="608" y="45"/>
                  <a:pt x="608" y="45"/>
                </a:cubicBezTo>
                <a:cubicBezTo>
                  <a:pt x="607" y="45"/>
                  <a:pt x="607" y="45"/>
                  <a:pt x="607" y="45"/>
                </a:cubicBezTo>
                <a:cubicBezTo>
                  <a:pt x="607" y="45"/>
                  <a:pt x="606" y="44"/>
                  <a:pt x="606" y="43"/>
                </a:cubicBezTo>
                <a:cubicBezTo>
                  <a:pt x="606" y="42"/>
                  <a:pt x="609" y="40"/>
                  <a:pt x="608" y="40"/>
                </a:cubicBezTo>
                <a:cubicBezTo>
                  <a:pt x="607" y="40"/>
                  <a:pt x="606" y="40"/>
                  <a:pt x="605" y="40"/>
                </a:cubicBezTo>
                <a:cubicBezTo>
                  <a:pt x="605" y="39"/>
                  <a:pt x="606" y="39"/>
                  <a:pt x="607" y="39"/>
                </a:cubicBezTo>
                <a:cubicBezTo>
                  <a:pt x="608" y="38"/>
                  <a:pt x="610" y="38"/>
                  <a:pt x="610" y="37"/>
                </a:cubicBezTo>
                <a:cubicBezTo>
                  <a:pt x="609" y="37"/>
                  <a:pt x="606" y="37"/>
                  <a:pt x="605" y="36"/>
                </a:cubicBezTo>
                <a:cubicBezTo>
                  <a:pt x="604" y="35"/>
                  <a:pt x="604" y="35"/>
                  <a:pt x="603" y="34"/>
                </a:cubicBezTo>
                <a:cubicBezTo>
                  <a:pt x="603" y="34"/>
                  <a:pt x="603" y="34"/>
                  <a:pt x="602" y="34"/>
                </a:cubicBezTo>
                <a:cubicBezTo>
                  <a:pt x="601" y="34"/>
                  <a:pt x="601" y="35"/>
                  <a:pt x="600" y="35"/>
                </a:cubicBezTo>
                <a:cubicBezTo>
                  <a:pt x="599" y="36"/>
                  <a:pt x="598" y="36"/>
                  <a:pt x="597" y="37"/>
                </a:cubicBezTo>
                <a:cubicBezTo>
                  <a:pt x="596" y="37"/>
                  <a:pt x="596" y="37"/>
                  <a:pt x="596" y="37"/>
                </a:cubicBezTo>
                <a:cubicBezTo>
                  <a:pt x="594" y="37"/>
                  <a:pt x="596" y="39"/>
                  <a:pt x="595" y="40"/>
                </a:cubicBezTo>
                <a:cubicBezTo>
                  <a:pt x="594" y="40"/>
                  <a:pt x="595" y="42"/>
                  <a:pt x="595" y="42"/>
                </a:cubicBezTo>
                <a:cubicBezTo>
                  <a:pt x="594" y="43"/>
                  <a:pt x="595" y="44"/>
                  <a:pt x="595" y="45"/>
                </a:cubicBezTo>
                <a:cubicBezTo>
                  <a:pt x="594" y="45"/>
                  <a:pt x="593" y="46"/>
                  <a:pt x="592" y="45"/>
                </a:cubicBezTo>
                <a:cubicBezTo>
                  <a:pt x="592" y="45"/>
                  <a:pt x="591" y="44"/>
                  <a:pt x="590" y="44"/>
                </a:cubicBezTo>
                <a:cubicBezTo>
                  <a:pt x="589" y="44"/>
                  <a:pt x="589" y="45"/>
                  <a:pt x="588" y="46"/>
                </a:cubicBezTo>
                <a:cubicBezTo>
                  <a:pt x="588" y="47"/>
                  <a:pt x="588" y="48"/>
                  <a:pt x="588" y="47"/>
                </a:cubicBezTo>
                <a:cubicBezTo>
                  <a:pt x="587" y="47"/>
                  <a:pt x="586" y="49"/>
                  <a:pt x="585" y="49"/>
                </a:cubicBezTo>
                <a:cubicBezTo>
                  <a:pt x="585" y="49"/>
                  <a:pt x="586" y="47"/>
                  <a:pt x="586" y="46"/>
                </a:cubicBezTo>
                <a:cubicBezTo>
                  <a:pt x="586" y="45"/>
                  <a:pt x="587" y="44"/>
                  <a:pt x="587" y="43"/>
                </a:cubicBezTo>
                <a:cubicBezTo>
                  <a:pt x="587" y="43"/>
                  <a:pt x="586" y="42"/>
                  <a:pt x="586" y="42"/>
                </a:cubicBezTo>
                <a:cubicBezTo>
                  <a:pt x="586" y="41"/>
                  <a:pt x="586" y="39"/>
                  <a:pt x="586" y="39"/>
                </a:cubicBezTo>
                <a:cubicBezTo>
                  <a:pt x="586" y="38"/>
                  <a:pt x="585" y="38"/>
                  <a:pt x="585" y="38"/>
                </a:cubicBezTo>
                <a:cubicBezTo>
                  <a:pt x="584" y="38"/>
                  <a:pt x="582" y="40"/>
                  <a:pt x="582" y="40"/>
                </a:cubicBezTo>
                <a:cubicBezTo>
                  <a:pt x="582" y="41"/>
                  <a:pt x="582" y="41"/>
                  <a:pt x="582" y="41"/>
                </a:cubicBezTo>
                <a:cubicBezTo>
                  <a:pt x="581" y="42"/>
                  <a:pt x="581" y="42"/>
                  <a:pt x="581" y="42"/>
                </a:cubicBezTo>
                <a:cubicBezTo>
                  <a:pt x="578" y="43"/>
                  <a:pt x="578" y="45"/>
                  <a:pt x="578" y="45"/>
                </a:cubicBezTo>
                <a:cubicBezTo>
                  <a:pt x="578" y="45"/>
                  <a:pt x="582" y="45"/>
                  <a:pt x="581" y="46"/>
                </a:cubicBezTo>
                <a:cubicBezTo>
                  <a:pt x="580" y="46"/>
                  <a:pt x="578" y="47"/>
                  <a:pt x="577" y="47"/>
                </a:cubicBezTo>
                <a:cubicBezTo>
                  <a:pt x="575" y="48"/>
                  <a:pt x="577" y="49"/>
                  <a:pt x="575" y="50"/>
                </a:cubicBezTo>
                <a:cubicBezTo>
                  <a:pt x="574" y="50"/>
                  <a:pt x="576" y="48"/>
                  <a:pt x="575" y="49"/>
                </a:cubicBezTo>
                <a:cubicBezTo>
                  <a:pt x="573" y="48"/>
                  <a:pt x="573" y="48"/>
                  <a:pt x="573" y="48"/>
                </a:cubicBezTo>
                <a:cubicBezTo>
                  <a:pt x="573" y="49"/>
                  <a:pt x="573" y="47"/>
                  <a:pt x="572" y="47"/>
                </a:cubicBezTo>
                <a:cubicBezTo>
                  <a:pt x="571" y="47"/>
                  <a:pt x="569" y="46"/>
                  <a:pt x="569" y="46"/>
                </a:cubicBezTo>
                <a:cubicBezTo>
                  <a:pt x="569" y="46"/>
                  <a:pt x="566" y="49"/>
                  <a:pt x="565" y="49"/>
                </a:cubicBezTo>
                <a:cubicBezTo>
                  <a:pt x="565" y="49"/>
                  <a:pt x="564" y="49"/>
                  <a:pt x="564" y="49"/>
                </a:cubicBezTo>
                <a:cubicBezTo>
                  <a:pt x="564" y="52"/>
                  <a:pt x="564" y="52"/>
                  <a:pt x="564" y="52"/>
                </a:cubicBezTo>
                <a:cubicBezTo>
                  <a:pt x="564" y="53"/>
                  <a:pt x="565" y="55"/>
                  <a:pt x="564" y="56"/>
                </a:cubicBezTo>
                <a:cubicBezTo>
                  <a:pt x="564" y="56"/>
                  <a:pt x="563" y="57"/>
                  <a:pt x="562" y="58"/>
                </a:cubicBezTo>
                <a:cubicBezTo>
                  <a:pt x="562" y="59"/>
                  <a:pt x="562" y="59"/>
                  <a:pt x="562" y="59"/>
                </a:cubicBezTo>
                <a:cubicBezTo>
                  <a:pt x="561" y="60"/>
                  <a:pt x="562" y="62"/>
                  <a:pt x="561" y="63"/>
                </a:cubicBezTo>
                <a:cubicBezTo>
                  <a:pt x="561" y="63"/>
                  <a:pt x="557" y="64"/>
                  <a:pt x="557" y="65"/>
                </a:cubicBezTo>
                <a:cubicBezTo>
                  <a:pt x="556" y="65"/>
                  <a:pt x="553" y="64"/>
                  <a:pt x="552" y="65"/>
                </a:cubicBezTo>
                <a:cubicBezTo>
                  <a:pt x="552" y="65"/>
                  <a:pt x="551" y="65"/>
                  <a:pt x="551" y="65"/>
                </a:cubicBezTo>
                <a:cubicBezTo>
                  <a:pt x="550" y="66"/>
                  <a:pt x="551" y="67"/>
                  <a:pt x="550" y="68"/>
                </a:cubicBezTo>
                <a:cubicBezTo>
                  <a:pt x="549" y="68"/>
                  <a:pt x="550" y="70"/>
                  <a:pt x="549" y="70"/>
                </a:cubicBezTo>
                <a:cubicBezTo>
                  <a:pt x="549" y="71"/>
                  <a:pt x="550" y="73"/>
                  <a:pt x="551" y="73"/>
                </a:cubicBezTo>
                <a:cubicBezTo>
                  <a:pt x="551" y="74"/>
                  <a:pt x="554" y="74"/>
                  <a:pt x="553" y="74"/>
                </a:cubicBezTo>
                <a:cubicBezTo>
                  <a:pt x="552" y="74"/>
                  <a:pt x="555" y="76"/>
                  <a:pt x="554" y="76"/>
                </a:cubicBezTo>
                <a:cubicBezTo>
                  <a:pt x="554" y="76"/>
                  <a:pt x="554" y="78"/>
                  <a:pt x="553" y="77"/>
                </a:cubicBezTo>
                <a:cubicBezTo>
                  <a:pt x="552" y="77"/>
                  <a:pt x="551" y="75"/>
                  <a:pt x="550" y="75"/>
                </a:cubicBezTo>
                <a:cubicBezTo>
                  <a:pt x="550" y="75"/>
                  <a:pt x="549" y="75"/>
                  <a:pt x="549" y="74"/>
                </a:cubicBezTo>
                <a:cubicBezTo>
                  <a:pt x="548" y="74"/>
                  <a:pt x="548" y="74"/>
                  <a:pt x="548" y="73"/>
                </a:cubicBezTo>
                <a:cubicBezTo>
                  <a:pt x="547" y="73"/>
                  <a:pt x="547" y="73"/>
                  <a:pt x="547" y="73"/>
                </a:cubicBezTo>
                <a:cubicBezTo>
                  <a:pt x="547" y="72"/>
                  <a:pt x="546" y="71"/>
                  <a:pt x="545" y="72"/>
                </a:cubicBezTo>
                <a:cubicBezTo>
                  <a:pt x="545" y="72"/>
                  <a:pt x="543" y="72"/>
                  <a:pt x="542" y="73"/>
                </a:cubicBezTo>
                <a:cubicBezTo>
                  <a:pt x="541" y="74"/>
                  <a:pt x="541" y="76"/>
                  <a:pt x="541" y="76"/>
                </a:cubicBezTo>
                <a:cubicBezTo>
                  <a:pt x="540" y="77"/>
                  <a:pt x="540" y="75"/>
                  <a:pt x="540" y="75"/>
                </a:cubicBezTo>
                <a:cubicBezTo>
                  <a:pt x="540" y="75"/>
                  <a:pt x="539" y="70"/>
                  <a:pt x="539" y="69"/>
                </a:cubicBezTo>
                <a:cubicBezTo>
                  <a:pt x="539" y="68"/>
                  <a:pt x="538" y="69"/>
                  <a:pt x="537" y="69"/>
                </a:cubicBezTo>
                <a:cubicBezTo>
                  <a:pt x="536" y="69"/>
                  <a:pt x="538" y="73"/>
                  <a:pt x="537" y="74"/>
                </a:cubicBezTo>
                <a:cubicBezTo>
                  <a:pt x="536" y="74"/>
                  <a:pt x="538" y="75"/>
                  <a:pt x="537" y="76"/>
                </a:cubicBezTo>
                <a:cubicBezTo>
                  <a:pt x="537" y="76"/>
                  <a:pt x="537" y="76"/>
                  <a:pt x="537" y="76"/>
                </a:cubicBezTo>
                <a:cubicBezTo>
                  <a:pt x="536" y="76"/>
                  <a:pt x="535" y="77"/>
                  <a:pt x="535" y="77"/>
                </a:cubicBezTo>
                <a:cubicBezTo>
                  <a:pt x="534" y="80"/>
                  <a:pt x="534" y="80"/>
                  <a:pt x="534" y="80"/>
                </a:cubicBezTo>
                <a:cubicBezTo>
                  <a:pt x="536" y="81"/>
                  <a:pt x="536" y="81"/>
                  <a:pt x="536" y="81"/>
                </a:cubicBezTo>
                <a:cubicBezTo>
                  <a:pt x="535" y="82"/>
                  <a:pt x="535" y="83"/>
                  <a:pt x="535" y="83"/>
                </a:cubicBezTo>
                <a:cubicBezTo>
                  <a:pt x="535" y="84"/>
                  <a:pt x="535" y="85"/>
                  <a:pt x="535" y="85"/>
                </a:cubicBezTo>
                <a:cubicBezTo>
                  <a:pt x="535" y="86"/>
                  <a:pt x="535" y="86"/>
                  <a:pt x="535" y="87"/>
                </a:cubicBezTo>
                <a:cubicBezTo>
                  <a:pt x="534" y="87"/>
                  <a:pt x="534" y="88"/>
                  <a:pt x="534" y="89"/>
                </a:cubicBezTo>
                <a:cubicBezTo>
                  <a:pt x="534" y="90"/>
                  <a:pt x="535" y="91"/>
                  <a:pt x="535" y="91"/>
                </a:cubicBezTo>
                <a:cubicBezTo>
                  <a:pt x="535" y="92"/>
                  <a:pt x="537" y="91"/>
                  <a:pt x="537" y="91"/>
                </a:cubicBezTo>
                <a:cubicBezTo>
                  <a:pt x="537" y="92"/>
                  <a:pt x="538" y="91"/>
                  <a:pt x="539" y="91"/>
                </a:cubicBezTo>
                <a:cubicBezTo>
                  <a:pt x="539" y="91"/>
                  <a:pt x="541" y="92"/>
                  <a:pt x="541" y="93"/>
                </a:cubicBezTo>
                <a:cubicBezTo>
                  <a:pt x="540" y="94"/>
                  <a:pt x="537" y="93"/>
                  <a:pt x="537" y="93"/>
                </a:cubicBezTo>
                <a:cubicBezTo>
                  <a:pt x="536" y="94"/>
                  <a:pt x="536" y="94"/>
                  <a:pt x="536" y="94"/>
                </a:cubicBezTo>
                <a:cubicBezTo>
                  <a:pt x="536" y="94"/>
                  <a:pt x="536" y="96"/>
                  <a:pt x="536" y="96"/>
                </a:cubicBezTo>
                <a:cubicBezTo>
                  <a:pt x="536" y="97"/>
                  <a:pt x="538" y="97"/>
                  <a:pt x="538" y="98"/>
                </a:cubicBezTo>
                <a:cubicBezTo>
                  <a:pt x="538" y="98"/>
                  <a:pt x="538" y="99"/>
                  <a:pt x="537" y="100"/>
                </a:cubicBezTo>
                <a:cubicBezTo>
                  <a:pt x="536" y="99"/>
                  <a:pt x="536" y="99"/>
                  <a:pt x="536" y="99"/>
                </a:cubicBezTo>
                <a:cubicBezTo>
                  <a:pt x="536" y="101"/>
                  <a:pt x="536" y="101"/>
                  <a:pt x="536" y="101"/>
                </a:cubicBezTo>
                <a:cubicBezTo>
                  <a:pt x="535" y="101"/>
                  <a:pt x="536" y="103"/>
                  <a:pt x="536" y="103"/>
                </a:cubicBezTo>
                <a:cubicBezTo>
                  <a:pt x="535" y="103"/>
                  <a:pt x="534" y="103"/>
                  <a:pt x="534" y="104"/>
                </a:cubicBezTo>
                <a:cubicBezTo>
                  <a:pt x="533" y="104"/>
                  <a:pt x="532" y="105"/>
                  <a:pt x="532" y="105"/>
                </a:cubicBezTo>
                <a:cubicBezTo>
                  <a:pt x="530" y="106"/>
                  <a:pt x="530" y="106"/>
                  <a:pt x="530" y="106"/>
                </a:cubicBezTo>
                <a:cubicBezTo>
                  <a:pt x="529" y="106"/>
                  <a:pt x="528" y="105"/>
                  <a:pt x="528" y="106"/>
                </a:cubicBezTo>
                <a:cubicBezTo>
                  <a:pt x="527" y="106"/>
                  <a:pt x="526" y="105"/>
                  <a:pt x="526" y="105"/>
                </a:cubicBezTo>
                <a:cubicBezTo>
                  <a:pt x="525" y="106"/>
                  <a:pt x="525" y="104"/>
                  <a:pt x="525" y="104"/>
                </a:cubicBezTo>
                <a:cubicBezTo>
                  <a:pt x="526" y="103"/>
                  <a:pt x="529" y="103"/>
                  <a:pt x="529" y="103"/>
                </a:cubicBezTo>
                <a:cubicBezTo>
                  <a:pt x="528" y="104"/>
                  <a:pt x="531" y="104"/>
                  <a:pt x="531" y="103"/>
                </a:cubicBezTo>
                <a:cubicBezTo>
                  <a:pt x="532" y="101"/>
                  <a:pt x="532" y="101"/>
                  <a:pt x="532" y="101"/>
                </a:cubicBezTo>
                <a:cubicBezTo>
                  <a:pt x="533" y="101"/>
                  <a:pt x="533" y="100"/>
                  <a:pt x="534" y="100"/>
                </a:cubicBezTo>
                <a:cubicBezTo>
                  <a:pt x="534" y="99"/>
                  <a:pt x="535" y="95"/>
                  <a:pt x="534" y="94"/>
                </a:cubicBezTo>
                <a:cubicBezTo>
                  <a:pt x="533" y="93"/>
                  <a:pt x="533" y="93"/>
                  <a:pt x="533" y="93"/>
                </a:cubicBezTo>
                <a:cubicBezTo>
                  <a:pt x="533" y="90"/>
                  <a:pt x="533" y="90"/>
                  <a:pt x="533" y="90"/>
                </a:cubicBezTo>
                <a:cubicBezTo>
                  <a:pt x="532" y="90"/>
                  <a:pt x="534" y="86"/>
                  <a:pt x="533" y="86"/>
                </a:cubicBezTo>
                <a:cubicBezTo>
                  <a:pt x="532" y="86"/>
                  <a:pt x="534" y="83"/>
                  <a:pt x="533" y="82"/>
                </a:cubicBezTo>
                <a:cubicBezTo>
                  <a:pt x="532" y="80"/>
                  <a:pt x="532" y="80"/>
                  <a:pt x="532" y="80"/>
                </a:cubicBezTo>
                <a:cubicBezTo>
                  <a:pt x="532" y="80"/>
                  <a:pt x="533" y="78"/>
                  <a:pt x="532" y="78"/>
                </a:cubicBezTo>
                <a:cubicBezTo>
                  <a:pt x="532" y="77"/>
                  <a:pt x="534" y="76"/>
                  <a:pt x="534" y="75"/>
                </a:cubicBezTo>
                <a:cubicBezTo>
                  <a:pt x="534" y="72"/>
                  <a:pt x="534" y="72"/>
                  <a:pt x="534" y="72"/>
                </a:cubicBezTo>
                <a:cubicBezTo>
                  <a:pt x="534" y="72"/>
                  <a:pt x="533" y="71"/>
                  <a:pt x="533" y="71"/>
                </a:cubicBezTo>
                <a:cubicBezTo>
                  <a:pt x="533" y="71"/>
                  <a:pt x="533" y="69"/>
                  <a:pt x="532" y="68"/>
                </a:cubicBezTo>
                <a:cubicBezTo>
                  <a:pt x="532" y="67"/>
                  <a:pt x="531" y="67"/>
                  <a:pt x="530" y="67"/>
                </a:cubicBezTo>
                <a:cubicBezTo>
                  <a:pt x="530" y="67"/>
                  <a:pt x="530" y="67"/>
                  <a:pt x="529" y="66"/>
                </a:cubicBezTo>
                <a:cubicBezTo>
                  <a:pt x="529" y="66"/>
                  <a:pt x="529" y="66"/>
                  <a:pt x="528" y="66"/>
                </a:cubicBezTo>
                <a:cubicBezTo>
                  <a:pt x="526" y="66"/>
                  <a:pt x="526" y="68"/>
                  <a:pt x="526" y="68"/>
                </a:cubicBezTo>
                <a:cubicBezTo>
                  <a:pt x="526" y="69"/>
                  <a:pt x="525" y="70"/>
                  <a:pt x="525" y="70"/>
                </a:cubicBezTo>
                <a:cubicBezTo>
                  <a:pt x="523" y="71"/>
                  <a:pt x="524" y="72"/>
                  <a:pt x="523" y="72"/>
                </a:cubicBezTo>
                <a:cubicBezTo>
                  <a:pt x="523" y="72"/>
                  <a:pt x="523" y="75"/>
                  <a:pt x="523" y="75"/>
                </a:cubicBezTo>
                <a:cubicBezTo>
                  <a:pt x="523" y="75"/>
                  <a:pt x="526" y="75"/>
                  <a:pt x="524" y="76"/>
                </a:cubicBezTo>
                <a:cubicBezTo>
                  <a:pt x="522" y="76"/>
                  <a:pt x="523" y="77"/>
                  <a:pt x="523" y="77"/>
                </a:cubicBezTo>
                <a:cubicBezTo>
                  <a:pt x="523" y="77"/>
                  <a:pt x="522" y="79"/>
                  <a:pt x="520" y="80"/>
                </a:cubicBezTo>
                <a:cubicBezTo>
                  <a:pt x="519" y="80"/>
                  <a:pt x="519" y="80"/>
                  <a:pt x="518" y="81"/>
                </a:cubicBezTo>
                <a:cubicBezTo>
                  <a:pt x="517" y="82"/>
                  <a:pt x="518" y="84"/>
                  <a:pt x="519" y="84"/>
                </a:cubicBezTo>
                <a:cubicBezTo>
                  <a:pt x="520" y="85"/>
                  <a:pt x="521" y="85"/>
                  <a:pt x="520" y="85"/>
                </a:cubicBezTo>
                <a:cubicBezTo>
                  <a:pt x="520" y="86"/>
                  <a:pt x="519" y="88"/>
                  <a:pt x="518" y="88"/>
                </a:cubicBezTo>
                <a:cubicBezTo>
                  <a:pt x="517" y="89"/>
                  <a:pt x="521" y="90"/>
                  <a:pt x="521" y="91"/>
                </a:cubicBezTo>
                <a:cubicBezTo>
                  <a:pt x="520" y="92"/>
                  <a:pt x="525" y="93"/>
                  <a:pt x="525" y="93"/>
                </a:cubicBezTo>
                <a:cubicBezTo>
                  <a:pt x="525" y="93"/>
                  <a:pt x="526" y="93"/>
                  <a:pt x="525" y="95"/>
                </a:cubicBezTo>
                <a:cubicBezTo>
                  <a:pt x="524" y="95"/>
                  <a:pt x="524" y="96"/>
                  <a:pt x="523" y="96"/>
                </a:cubicBezTo>
                <a:cubicBezTo>
                  <a:pt x="522" y="96"/>
                  <a:pt x="522" y="94"/>
                  <a:pt x="521" y="94"/>
                </a:cubicBezTo>
                <a:cubicBezTo>
                  <a:pt x="520" y="94"/>
                  <a:pt x="518" y="92"/>
                  <a:pt x="517" y="92"/>
                </a:cubicBezTo>
                <a:cubicBezTo>
                  <a:pt x="516" y="92"/>
                  <a:pt x="513" y="89"/>
                  <a:pt x="512" y="89"/>
                </a:cubicBezTo>
                <a:cubicBezTo>
                  <a:pt x="511" y="89"/>
                  <a:pt x="510" y="88"/>
                  <a:pt x="509" y="88"/>
                </a:cubicBezTo>
                <a:cubicBezTo>
                  <a:pt x="508" y="87"/>
                  <a:pt x="507" y="86"/>
                  <a:pt x="506" y="86"/>
                </a:cubicBezTo>
                <a:cubicBezTo>
                  <a:pt x="505" y="86"/>
                  <a:pt x="503" y="84"/>
                  <a:pt x="502" y="84"/>
                </a:cubicBezTo>
                <a:cubicBezTo>
                  <a:pt x="501" y="84"/>
                  <a:pt x="502" y="86"/>
                  <a:pt x="502" y="87"/>
                </a:cubicBezTo>
                <a:cubicBezTo>
                  <a:pt x="503" y="88"/>
                  <a:pt x="507" y="90"/>
                  <a:pt x="505" y="90"/>
                </a:cubicBezTo>
                <a:cubicBezTo>
                  <a:pt x="505" y="90"/>
                  <a:pt x="508" y="93"/>
                  <a:pt x="506" y="94"/>
                </a:cubicBezTo>
                <a:cubicBezTo>
                  <a:pt x="505" y="94"/>
                  <a:pt x="503" y="89"/>
                  <a:pt x="502" y="90"/>
                </a:cubicBezTo>
                <a:cubicBezTo>
                  <a:pt x="501" y="90"/>
                  <a:pt x="502" y="92"/>
                  <a:pt x="502" y="92"/>
                </a:cubicBezTo>
                <a:cubicBezTo>
                  <a:pt x="501" y="92"/>
                  <a:pt x="500" y="93"/>
                  <a:pt x="500" y="93"/>
                </a:cubicBezTo>
                <a:cubicBezTo>
                  <a:pt x="499" y="93"/>
                  <a:pt x="498" y="91"/>
                  <a:pt x="498" y="91"/>
                </a:cubicBezTo>
                <a:cubicBezTo>
                  <a:pt x="496" y="91"/>
                  <a:pt x="494" y="95"/>
                  <a:pt x="493" y="96"/>
                </a:cubicBezTo>
                <a:cubicBezTo>
                  <a:pt x="491" y="96"/>
                  <a:pt x="491" y="92"/>
                  <a:pt x="490" y="92"/>
                </a:cubicBezTo>
                <a:cubicBezTo>
                  <a:pt x="487" y="93"/>
                  <a:pt x="487" y="95"/>
                  <a:pt x="484" y="95"/>
                </a:cubicBezTo>
                <a:cubicBezTo>
                  <a:pt x="482" y="96"/>
                  <a:pt x="483" y="97"/>
                  <a:pt x="481" y="97"/>
                </a:cubicBezTo>
                <a:cubicBezTo>
                  <a:pt x="479" y="97"/>
                  <a:pt x="481" y="100"/>
                  <a:pt x="479" y="100"/>
                </a:cubicBezTo>
                <a:cubicBezTo>
                  <a:pt x="478" y="100"/>
                  <a:pt x="478" y="103"/>
                  <a:pt x="478" y="103"/>
                </a:cubicBezTo>
                <a:cubicBezTo>
                  <a:pt x="478" y="105"/>
                  <a:pt x="476" y="103"/>
                  <a:pt x="475" y="103"/>
                </a:cubicBezTo>
                <a:cubicBezTo>
                  <a:pt x="475" y="103"/>
                  <a:pt x="474" y="102"/>
                  <a:pt x="474" y="103"/>
                </a:cubicBezTo>
                <a:cubicBezTo>
                  <a:pt x="472" y="103"/>
                  <a:pt x="474" y="100"/>
                  <a:pt x="474" y="100"/>
                </a:cubicBezTo>
                <a:cubicBezTo>
                  <a:pt x="474" y="99"/>
                  <a:pt x="477" y="99"/>
                  <a:pt x="477" y="99"/>
                </a:cubicBezTo>
                <a:cubicBezTo>
                  <a:pt x="477" y="98"/>
                  <a:pt x="477" y="97"/>
                  <a:pt x="476" y="97"/>
                </a:cubicBezTo>
                <a:cubicBezTo>
                  <a:pt x="474" y="96"/>
                  <a:pt x="474" y="94"/>
                  <a:pt x="473" y="94"/>
                </a:cubicBezTo>
                <a:cubicBezTo>
                  <a:pt x="473" y="94"/>
                  <a:pt x="471" y="94"/>
                  <a:pt x="470" y="94"/>
                </a:cubicBezTo>
                <a:cubicBezTo>
                  <a:pt x="469" y="95"/>
                  <a:pt x="471" y="96"/>
                  <a:pt x="470" y="96"/>
                </a:cubicBezTo>
                <a:cubicBezTo>
                  <a:pt x="468" y="96"/>
                  <a:pt x="471" y="98"/>
                  <a:pt x="469" y="98"/>
                </a:cubicBezTo>
                <a:cubicBezTo>
                  <a:pt x="468" y="99"/>
                  <a:pt x="468" y="99"/>
                  <a:pt x="469" y="100"/>
                </a:cubicBezTo>
                <a:cubicBezTo>
                  <a:pt x="470" y="102"/>
                  <a:pt x="470" y="102"/>
                  <a:pt x="470" y="102"/>
                </a:cubicBezTo>
                <a:cubicBezTo>
                  <a:pt x="470" y="102"/>
                  <a:pt x="472" y="104"/>
                  <a:pt x="470" y="105"/>
                </a:cubicBezTo>
                <a:cubicBezTo>
                  <a:pt x="469" y="105"/>
                  <a:pt x="468" y="105"/>
                  <a:pt x="466" y="106"/>
                </a:cubicBezTo>
                <a:cubicBezTo>
                  <a:pt x="465" y="106"/>
                  <a:pt x="464" y="107"/>
                  <a:pt x="463" y="108"/>
                </a:cubicBezTo>
                <a:cubicBezTo>
                  <a:pt x="461" y="108"/>
                  <a:pt x="464" y="113"/>
                  <a:pt x="463" y="113"/>
                </a:cubicBezTo>
                <a:cubicBezTo>
                  <a:pt x="461" y="114"/>
                  <a:pt x="460" y="113"/>
                  <a:pt x="459" y="112"/>
                </a:cubicBezTo>
                <a:cubicBezTo>
                  <a:pt x="459" y="112"/>
                  <a:pt x="459" y="112"/>
                  <a:pt x="459" y="112"/>
                </a:cubicBezTo>
                <a:cubicBezTo>
                  <a:pt x="457" y="111"/>
                  <a:pt x="457" y="111"/>
                  <a:pt x="457" y="111"/>
                </a:cubicBezTo>
                <a:cubicBezTo>
                  <a:pt x="457" y="111"/>
                  <a:pt x="456" y="110"/>
                  <a:pt x="454" y="110"/>
                </a:cubicBezTo>
                <a:cubicBezTo>
                  <a:pt x="453" y="110"/>
                  <a:pt x="454" y="114"/>
                  <a:pt x="453" y="113"/>
                </a:cubicBezTo>
                <a:cubicBezTo>
                  <a:pt x="452" y="113"/>
                  <a:pt x="451" y="112"/>
                  <a:pt x="451" y="111"/>
                </a:cubicBezTo>
                <a:cubicBezTo>
                  <a:pt x="451" y="111"/>
                  <a:pt x="451" y="111"/>
                  <a:pt x="451" y="111"/>
                </a:cubicBezTo>
                <a:cubicBezTo>
                  <a:pt x="449" y="110"/>
                  <a:pt x="451" y="108"/>
                  <a:pt x="451" y="108"/>
                </a:cubicBezTo>
                <a:cubicBezTo>
                  <a:pt x="451" y="108"/>
                  <a:pt x="452" y="107"/>
                  <a:pt x="450" y="106"/>
                </a:cubicBezTo>
                <a:cubicBezTo>
                  <a:pt x="449" y="106"/>
                  <a:pt x="449" y="105"/>
                  <a:pt x="449" y="105"/>
                </a:cubicBezTo>
                <a:cubicBezTo>
                  <a:pt x="448" y="105"/>
                  <a:pt x="447" y="103"/>
                  <a:pt x="446" y="103"/>
                </a:cubicBezTo>
                <a:cubicBezTo>
                  <a:pt x="446" y="103"/>
                  <a:pt x="446" y="102"/>
                  <a:pt x="447" y="102"/>
                </a:cubicBezTo>
                <a:cubicBezTo>
                  <a:pt x="447" y="102"/>
                  <a:pt x="448" y="103"/>
                  <a:pt x="449" y="103"/>
                </a:cubicBezTo>
                <a:cubicBezTo>
                  <a:pt x="449" y="103"/>
                  <a:pt x="450" y="104"/>
                  <a:pt x="451" y="104"/>
                </a:cubicBezTo>
                <a:cubicBezTo>
                  <a:pt x="451" y="104"/>
                  <a:pt x="452" y="106"/>
                  <a:pt x="453" y="105"/>
                </a:cubicBezTo>
                <a:cubicBezTo>
                  <a:pt x="454" y="104"/>
                  <a:pt x="455" y="106"/>
                  <a:pt x="455" y="106"/>
                </a:cubicBezTo>
                <a:cubicBezTo>
                  <a:pt x="455" y="106"/>
                  <a:pt x="457" y="107"/>
                  <a:pt x="457" y="107"/>
                </a:cubicBezTo>
                <a:cubicBezTo>
                  <a:pt x="459" y="107"/>
                  <a:pt x="460" y="108"/>
                  <a:pt x="460" y="107"/>
                </a:cubicBezTo>
                <a:cubicBezTo>
                  <a:pt x="461" y="107"/>
                  <a:pt x="461" y="106"/>
                  <a:pt x="462" y="106"/>
                </a:cubicBezTo>
                <a:cubicBezTo>
                  <a:pt x="462" y="105"/>
                  <a:pt x="462" y="105"/>
                  <a:pt x="462" y="105"/>
                </a:cubicBezTo>
                <a:cubicBezTo>
                  <a:pt x="463" y="105"/>
                  <a:pt x="463" y="104"/>
                  <a:pt x="464" y="104"/>
                </a:cubicBezTo>
                <a:cubicBezTo>
                  <a:pt x="464" y="103"/>
                  <a:pt x="464" y="103"/>
                  <a:pt x="465" y="102"/>
                </a:cubicBezTo>
                <a:cubicBezTo>
                  <a:pt x="465" y="101"/>
                  <a:pt x="465" y="101"/>
                  <a:pt x="465" y="101"/>
                </a:cubicBezTo>
                <a:cubicBezTo>
                  <a:pt x="466" y="100"/>
                  <a:pt x="464" y="98"/>
                  <a:pt x="463" y="97"/>
                </a:cubicBezTo>
                <a:cubicBezTo>
                  <a:pt x="462" y="96"/>
                  <a:pt x="460" y="96"/>
                  <a:pt x="459" y="95"/>
                </a:cubicBezTo>
                <a:cubicBezTo>
                  <a:pt x="459" y="94"/>
                  <a:pt x="458" y="94"/>
                  <a:pt x="458" y="94"/>
                </a:cubicBezTo>
                <a:cubicBezTo>
                  <a:pt x="456" y="93"/>
                  <a:pt x="454" y="91"/>
                  <a:pt x="453" y="91"/>
                </a:cubicBezTo>
                <a:cubicBezTo>
                  <a:pt x="453" y="91"/>
                  <a:pt x="452" y="91"/>
                  <a:pt x="451" y="90"/>
                </a:cubicBezTo>
                <a:cubicBezTo>
                  <a:pt x="449" y="89"/>
                  <a:pt x="447" y="90"/>
                  <a:pt x="447" y="88"/>
                </a:cubicBezTo>
                <a:cubicBezTo>
                  <a:pt x="446" y="87"/>
                  <a:pt x="444" y="87"/>
                  <a:pt x="442" y="88"/>
                </a:cubicBezTo>
                <a:cubicBezTo>
                  <a:pt x="441" y="88"/>
                  <a:pt x="440" y="89"/>
                  <a:pt x="439" y="88"/>
                </a:cubicBezTo>
                <a:cubicBezTo>
                  <a:pt x="439" y="88"/>
                  <a:pt x="439" y="88"/>
                  <a:pt x="440" y="87"/>
                </a:cubicBezTo>
                <a:cubicBezTo>
                  <a:pt x="440" y="86"/>
                  <a:pt x="440" y="86"/>
                  <a:pt x="442" y="86"/>
                </a:cubicBezTo>
                <a:cubicBezTo>
                  <a:pt x="444" y="86"/>
                  <a:pt x="444" y="84"/>
                  <a:pt x="444" y="84"/>
                </a:cubicBezTo>
                <a:cubicBezTo>
                  <a:pt x="444" y="84"/>
                  <a:pt x="443" y="83"/>
                  <a:pt x="441" y="83"/>
                </a:cubicBezTo>
                <a:cubicBezTo>
                  <a:pt x="439" y="82"/>
                  <a:pt x="437" y="81"/>
                  <a:pt x="437" y="81"/>
                </a:cubicBezTo>
                <a:cubicBezTo>
                  <a:pt x="437" y="81"/>
                  <a:pt x="436" y="80"/>
                  <a:pt x="435" y="80"/>
                </a:cubicBezTo>
                <a:cubicBezTo>
                  <a:pt x="434" y="80"/>
                  <a:pt x="434" y="81"/>
                  <a:pt x="433" y="81"/>
                </a:cubicBezTo>
                <a:cubicBezTo>
                  <a:pt x="433" y="81"/>
                  <a:pt x="431" y="80"/>
                  <a:pt x="430" y="80"/>
                </a:cubicBezTo>
                <a:cubicBezTo>
                  <a:pt x="430" y="79"/>
                  <a:pt x="429" y="79"/>
                  <a:pt x="428" y="80"/>
                </a:cubicBezTo>
                <a:cubicBezTo>
                  <a:pt x="427" y="80"/>
                  <a:pt x="426" y="81"/>
                  <a:pt x="426" y="82"/>
                </a:cubicBezTo>
                <a:cubicBezTo>
                  <a:pt x="425" y="82"/>
                  <a:pt x="424" y="83"/>
                  <a:pt x="424" y="83"/>
                </a:cubicBezTo>
                <a:cubicBezTo>
                  <a:pt x="423" y="83"/>
                  <a:pt x="422" y="84"/>
                  <a:pt x="422" y="84"/>
                </a:cubicBezTo>
                <a:cubicBezTo>
                  <a:pt x="422" y="84"/>
                  <a:pt x="421" y="84"/>
                  <a:pt x="420" y="85"/>
                </a:cubicBezTo>
                <a:cubicBezTo>
                  <a:pt x="419" y="85"/>
                  <a:pt x="419" y="85"/>
                  <a:pt x="418" y="85"/>
                </a:cubicBezTo>
                <a:cubicBezTo>
                  <a:pt x="417" y="84"/>
                  <a:pt x="416" y="85"/>
                  <a:pt x="416" y="85"/>
                </a:cubicBezTo>
                <a:cubicBezTo>
                  <a:pt x="415" y="86"/>
                  <a:pt x="415" y="87"/>
                  <a:pt x="415" y="87"/>
                </a:cubicBezTo>
                <a:cubicBezTo>
                  <a:pt x="414" y="87"/>
                  <a:pt x="413" y="89"/>
                  <a:pt x="412" y="89"/>
                </a:cubicBezTo>
                <a:cubicBezTo>
                  <a:pt x="411" y="89"/>
                  <a:pt x="411" y="90"/>
                  <a:pt x="410" y="90"/>
                </a:cubicBezTo>
                <a:cubicBezTo>
                  <a:pt x="410" y="91"/>
                  <a:pt x="409" y="91"/>
                  <a:pt x="409" y="91"/>
                </a:cubicBezTo>
                <a:cubicBezTo>
                  <a:pt x="406" y="92"/>
                  <a:pt x="406" y="92"/>
                  <a:pt x="406" y="92"/>
                </a:cubicBezTo>
                <a:cubicBezTo>
                  <a:pt x="406" y="92"/>
                  <a:pt x="406" y="93"/>
                  <a:pt x="406" y="94"/>
                </a:cubicBezTo>
                <a:cubicBezTo>
                  <a:pt x="406" y="95"/>
                  <a:pt x="406" y="96"/>
                  <a:pt x="405" y="96"/>
                </a:cubicBezTo>
                <a:cubicBezTo>
                  <a:pt x="405" y="96"/>
                  <a:pt x="405" y="96"/>
                  <a:pt x="404" y="96"/>
                </a:cubicBezTo>
                <a:cubicBezTo>
                  <a:pt x="403" y="96"/>
                  <a:pt x="403" y="96"/>
                  <a:pt x="402" y="97"/>
                </a:cubicBezTo>
                <a:cubicBezTo>
                  <a:pt x="402" y="97"/>
                  <a:pt x="402" y="97"/>
                  <a:pt x="402" y="97"/>
                </a:cubicBezTo>
                <a:cubicBezTo>
                  <a:pt x="402" y="98"/>
                  <a:pt x="401" y="98"/>
                  <a:pt x="401" y="99"/>
                </a:cubicBezTo>
                <a:cubicBezTo>
                  <a:pt x="401" y="99"/>
                  <a:pt x="402" y="99"/>
                  <a:pt x="402" y="99"/>
                </a:cubicBezTo>
                <a:cubicBezTo>
                  <a:pt x="403" y="99"/>
                  <a:pt x="403" y="99"/>
                  <a:pt x="403" y="99"/>
                </a:cubicBezTo>
                <a:cubicBezTo>
                  <a:pt x="404" y="99"/>
                  <a:pt x="405" y="99"/>
                  <a:pt x="405" y="98"/>
                </a:cubicBezTo>
                <a:cubicBezTo>
                  <a:pt x="405" y="98"/>
                  <a:pt x="406" y="97"/>
                  <a:pt x="407" y="97"/>
                </a:cubicBezTo>
                <a:cubicBezTo>
                  <a:pt x="408" y="97"/>
                  <a:pt x="407" y="98"/>
                  <a:pt x="408" y="98"/>
                </a:cubicBezTo>
                <a:cubicBezTo>
                  <a:pt x="408" y="99"/>
                  <a:pt x="408" y="100"/>
                  <a:pt x="408" y="100"/>
                </a:cubicBezTo>
                <a:cubicBezTo>
                  <a:pt x="407" y="100"/>
                  <a:pt x="406" y="101"/>
                  <a:pt x="405" y="101"/>
                </a:cubicBezTo>
                <a:cubicBezTo>
                  <a:pt x="405" y="101"/>
                  <a:pt x="404" y="101"/>
                  <a:pt x="404" y="101"/>
                </a:cubicBezTo>
                <a:cubicBezTo>
                  <a:pt x="403" y="102"/>
                  <a:pt x="403" y="103"/>
                  <a:pt x="403" y="103"/>
                </a:cubicBezTo>
                <a:cubicBezTo>
                  <a:pt x="403" y="104"/>
                  <a:pt x="402" y="105"/>
                  <a:pt x="402" y="105"/>
                </a:cubicBezTo>
                <a:cubicBezTo>
                  <a:pt x="402" y="105"/>
                  <a:pt x="401" y="107"/>
                  <a:pt x="401" y="108"/>
                </a:cubicBezTo>
                <a:cubicBezTo>
                  <a:pt x="400" y="108"/>
                  <a:pt x="399" y="108"/>
                  <a:pt x="399" y="108"/>
                </a:cubicBezTo>
                <a:cubicBezTo>
                  <a:pt x="399" y="109"/>
                  <a:pt x="398" y="109"/>
                  <a:pt x="397" y="110"/>
                </a:cubicBezTo>
                <a:cubicBezTo>
                  <a:pt x="397" y="110"/>
                  <a:pt x="397" y="113"/>
                  <a:pt x="397" y="113"/>
                </a:cubicBezTo>
                <a:cubicBezTo>
                  <a:pt x="397" y="113"/>
                  <a:pt x="397" y="115"/>
                  <a:pt x="396" y="115"/>
                </a:cubicBezTo>
                <a:cubicBezTo>
                  <a:pt x="396" y="115"/>
                  <a:pt x="395" y="115"/>
                  <a:pt x="395" y="115"/>
                </a:cubicBezTo>
                <a:cubicBezTo>
                  <a:pt x="394" y="116"/>
                  <a:pt x="394" y="116"/>
                  <a:pt x="393" y="116"/>
                </a:cubicBezTo>
                <a:cubicBezTo>
                  <a:pt x="391" y="118"/>
                  <a:pt x="391" y="118"/>
                  <a:pt x="390" y="119"/>
                </a:cubicBezTo>
                <a:cubicBezTo>
                  <a:pt x="388" y="120"/>
                  <a:pt x="389" y="121"/>
                  <a:pt x="389" y="121"/>
                </a:cubicBezTo>
                <a:cubicBezTo>
                  <a:pt x="389" y="122"/>
                  <a:pt x="387" y="121"/>
                  <a:pt x="386" y="122"/>
                </a:cubicBezTo>
                <a:cubicBezTo>
                  <a:pt x="385" y="122"/>
                  <a:pt x="385" y="122"/>
                  <a:pt x="385" y="122"/>
                </a:cubicBezTo>
                <a:cubicBezTo>
                  <a:pt x="385" y="122"/>
                  <a:pt x="385" y="123"/>
                  <a:pt x="385" y="124"/>
                </a:cubicBezTo>
                <a:cubicBezTo>
                  <a:pt x="385" y="125"/>
                  <a:pt x="385" y="126"/>
                  <a:pt x="385" y="126"/>
                </a:cubicBezTo>
                <a:cubicBezTo>
                  <a:pt x="384" y="128"/>
                  <a:pt x="385" y="128"/>
                  <a:pt x="385" y="129"/>
                </a:cubicBezTo>
                <a:cubicBezTo>
                  <a:pt x="386" y="130"/>
                  <a:pt x="386" y="130"/>
                  <a:pt x="385" y="131"/>
                </a:cubicBezTo>
                <a:cubicBezTo>
                  <a:pt x="385" y="132"/>
                  <a:pt x="385" y="133"/>
                  <a:pt x="385" y="134"/>
                </a:cubicBezTo>
                <a:cubicBezTo>
                  <a:pt x="385" y="134"/>
                  <a:pt x="386" y="135"/>
                  <a:pt x="386" y="136"/>
                </a:cubicBezTo>
                <a:cubicBezTo>
                  <a:pt x="386" y="137"/>
                  <a:pt x="387" y="137"/>
                  <a:pt x="387" y="138"/>
                </a:cubicBezTo>
                <a:cubicBezTo>
                  <a:pt x="388" y="139"/>
                  <a:pt x="388" y="139"/>
                  <a:pt x="388" y="140"/>
                </a:cubicBezTo>
                <a:cubicBezTo>
                  <a:pt x="390" y="140"/>
                  <a:pt x="392" y="141"/>
                  <a:pt x="393" y="140"/>
                </a:cubicBezTo>
                <a:cubicBezTo>
                  <a:pt x="393" y="140"/>
                  <a:pt x="393" y="138"/>
                  <a:pt x="395" y="137"/>
                </a:cubicBezTo>
                <a:cubicBezTo>
                  <a:pt x="395" y="137"/>
                  <a:pt x="398" y="135"/>
                  <a:pt x="399" y="136"/>
                </a:cubicBezTo>
                <a:cubicBezTo>
                  <a:pt x="400" y="137"/>
                  <a:pt x="399" y="138"/>
                  <a:pt x="400" y="139"/>
                </a:cubicBezTo>
                <a:cubicBezTo>
                  <a:pt x="400" y="139"/>
                  <a:pt x="399" y="139"/>
                  <a:pt x="400" y="140"/>
                </a:cubicBezTo>
                <a:cubicBezTo>
                  <a:pt x="400" y="140"/>
                  <a:pt x="400" y="140"/>
                  <a:pt x="400" y="140"/>
                </a:cubicBezTo>
                <a:cubicBezTo>
                  <a:pt x="400" y="141"/>
                  <a:pt x="400" y="141"/>
                  <a:pt x="400" y="141"/>
                </a:cubicBezTo>
                <a:cubicBezTo>
                  <a:pt x="401" y="142"/>
                  <a:pt x="400" y="143"/>
                  <a:pt x="401" y="143"/>
                </a:cubicBezTo>
                <a:cubicBezTo>
                  <a:pt x="402" y="143"/>
                  <a:pt x="402" y="145"/>
                  <a:pt x="402" y="145"/>
                </a:cubicBezTo>
                <a:cubicBezTo>
                  <a:pt x="403" y="145"/>
                  <a:pt x="402" y="148"/>
                  <a:pt x="403" y="148"/>
                </a:cubicBezTo>
                <a:cubicBezTo>
                  <a:pt x="403" y="148"/>
                  <a:pt x="405" y="149"/>
                  <a:pt x="405" y="149"/>
                </a:cubicBezTo>
                <a:cubicBezTo>
                  <a:pt x="405" y="149"/>
                  <a:pt x="406" y="148"/>
                  <a:pt x="406" y="147"/>
                </a:cubicBezTo>
                <a:cubicBezTo>
                  <a:pt x="406" y="146"/>
                  <a:pt x="410" y="146"/>
                  <a:pt x="410" y="146"/>
                </a:cubicBezTo>
                <a:cubicBezTo>
                  <a:pt x="411" y="145"/>
                  <a:pt x="412" y="147"/>
                  <a:pt x="412" y="143"/>
                </a:cubicBezTo>
                <a:cubicBezTo>
                  <a:pt x="413" y="142"/>
                  <a:pt x="412" y="141"/>
                  <a:pt x="412" y="141"/>
                </a:cubicBezTo>
                <a:cubicBezTo>
                  <a:pt x="413" y="140"/>
                  <a:pt x="411" y="139"/>
                  <a:pt x="411" y="139"/>
                </a:cubicBezTo>
                <a:cubicBezTo>
                  <a:pt x="411" y="138"/>
                  <a:pt x="411" y="138"/>
                  <a:pt x="412" y="138"/>
                </a:cubicBezTo>
                <a:cubicBezTo>
                  <a:pt x="412" y="137"/>
                  <a:pt x="414" y="138"/>
                  <a:pt x="414" y="137"/>
                </a:cubicBezTo>
                <a:cubicBezTo>
                  <a:pt x="414" y="136"/>
                  <a:pt x="415" y="135"/>
                  <a:pt x="416" y="135"/>
                </a:cubicBezTo>
                <a:cubicBezTo>
                  <a:pt x="416" y="134"/>
                  <a:pt x="417" y="133"/>
                  <a:pt x="417" y="133"/>
                </a:cubicBezTo>
                <a:cubicBezTo>
                  <a:pt x="417" y="132"/>
                  <a:pt x="416" y="132"/>
                  <a:pt x="416" y="131"/>
                </a:cubicBezTo>
                <a:cubicBezTo>
                  <a:pt x="413" y="129"/>
                  <a:pt x="413" y="129"/>
                  <a:pt x="413" y="129"/>
                </a:cubicBezTo>
                <a:cubicBezTo>
                  <a:pt x="413" y="128"/>
                  <a:pt x="413" y="128"/>
                  <a:pt x="413" y="128"/>
                </a:cubicBezTo>
                <a:cubicBezTo>
                  <a:pt x="413" y="127"/>
                  <a:pt x="412" y="126"/>
                  <a:pt x="412" y="126"/>
                </a:cubicBezTo>
                <a:cubicBezTo>
                  <a:pt x="412" y="125"/>
                  <a:pt x="412" y="125"/>
                  <a:pt x="413" y="125"/>
                </a:cubicBezTo>
                <a:cubicBezTo>
                  <a:pt x="414" y="124"/>
                  <a:pt x="413" y="123"/>
                  <a:pt x="413" y="123"/>
                </a:cubicBezTo>
                <a:cubicBezTo>
                  <a:pt x="414" y="123"/>
                  <a:pt x="414" y="123"/>
                  <a:pt x="414" y="123"/>
                </a:cubicBezTo>
                <a:cubicBezTo>
                  <a:pt x="415" y="121"/>
                  <a:pt x="415" y="121"/>
                  <a:pt x="415" y="121"/>
                </a:cubicBezTo>
                <a:cubicBezTo>
                  <a:pt x="415" y="120"/>
                  <a:pt x="415" y="120"/>
                  <a:pt x="415" y="120"/>
                </a:cubicBezTo>
                <a:cubicBezTo>
                  <a:pt x="416" y="119"/>
                  <a:pt x="416" y="120"/>
                  <a:pt x="416" y="120"/>
                </a:cubicBezTo>
                <a:cubicBezTo>
                  <a:pt x="417" y="120"/>
                  <a:pt x="417" y="118"/>
                  <a:pt x="418" y="119"/>
                </a:cubicBezTo>
                <a:cubicBezTo>
                  <a:pt x="418" y="119"/>
                  <a:pt x="418" y="117"/>
                  <a:pt x="419" y="117"/>
                </a:cubicBezTo>
                <a:cubicBezTo>
                  <a:pt x="419" y="116"/>
                  <a:pt x="420" y="116"/>
                  <a:pt x="420" y="116"/>
                </a:cubicBezTo>
                <a:cubicBezTo>
                  <a:pt x="421" y="116"/>
                  <a:pt x="420" y="115"/>
                  <a:pt x="421" y="115"/>
                </a:cubicBezTo>
                <a:cubicBezTo>
                  <a:pt x="422" y="115"/>
                  <a:pt x="421" y="112"/>
                  <a:pt x="422" y="113"/>
                </a:cubicBezTo>
                <a:cubicBezTo>
                  <a:pt x="422" y="113"/>
                  <a:pt x="422" y="110"/>
                  <a:pt x="422" y="110"/>
                </a:cubicBezTo>
                <a:cubicBezTo>
                  <a:pt x="423" y="110"/>
                  <a:pt x="424" y="109"/>
                  <a:pt x="425" y="109"/>
                </a:cubicBezTo>
                <a:cubicBezTo>
                  <a:pt x="425" y="109"/>
                  <a:pt x="427" y="108"/>
                  <a:pt x="427" y="108"/>
                </a:cubicBezTo>
                <a:cubicBezTo>
                  <a:pt x="428" y="109"/>
                  <a:pt x="429" y="110"/>
                  <a:pt x="429" y="110"/>
                </a:cubicBezTo>
                <a:cubicBezTo>
                  <a:pt x="429" y="110"/>
                  <a:pt x="429" y="111"/>
                  <a:pt x="428" y="111"/>
                </a:cubicBezTo>
                <a:cubicBezTo>
                  <a:pt x="428" y="112"/>
                  <a:pt x="428" y="112"/>
                  <a:pt x="428" y="112"/>
                </a:cubicBezTo>
                <a:cubicBezTo>
                  <a:pt x="428" y="113"/>
                  <a:pt x="426" y="114"/>
                  <a:pt x="426" y="114"/>
                </a:cubicBezTo>
                <a:cubicBezTo>
                  <a:pt x="426" y="115"/>
                  <a:pt x="425" y="115"/>
                  <a:pt x="425" y="115"/>
                </a:cubicBezTo>
                <a:cubicBezTo>
                  <a:pt x="425" y="116"/>
                  <a:pt x="424" y="117"/>
                  <a:pt x="424" y="117"/>
                </a:cubicBezTo>
                <a:cubicBezTo>
                  <a:pt x="424" y="118"/>
                  <a:pt x="422" y="118"/>
                  <a:pt x="422" y="118"/>
                </a:cubicBezTo>
                <a:cubicBezTo>
                  <a:pt x="422" y="118"/>
                  <a:pt x="421" y="118"/>
                  <a:pt x="421" y="119"/>
                </a:cubicBezTo>
                <a:cubicBezTo>
                  <a:pt x="421" y="120"/>
                  <a:pt x="421" y="120"/>
                  <a:pt x="421" y="120"/>
                </a:cubicBezTo>
                <a:cubicBezTo>
                  <a:pt x="421" y="120"/>
                  <a:pt x="421" y="121"/>
                  <a:pt x="421" y="122"/>
                </a:cubicBezTo>
                <a:cubicBezTo>
                  <a:pt x="421" y="123"/>
                  <a:pt x="421" y="123"/>
                  <a:pt x="421" y="124"/>
                </a:cubicBezTo>
                <a:cubicBezTo>
                  <a:pt x="421" y="125"/>
                  <a:pt x="421" y="126"/>
                  <a:pt x="421" y="127"/>
                </a:cubicBezTo>
                <a:cubicBezTo>
                  <a:pt x="421" y="127"/>
                  <a:pt x="420" y="129"/>
                  <a:pt x="420" y="129"/>
                </a:cubicBezTo>
                <a:cubicBezTo>
                  <a:pt x="422" y="129"/>
                  <a:pt x="422" y="129"/>
                  <a:pt x="422" y="129"/>
                </a:cubicBezTo>
                <a:cubicBezTo>
                  <a:pt x="422" y="130"/>
                  <a:pt x="423" y="130"/>
                  <a:pt x="423" y="131"/>
                </a:cubicBezTo>
                <a:cubicBezTo>
                  <a:pt x="423" y="131"/>
                  <a:pt x="425" y="131"/>
                  <a:pt x="425" y="131"/>
                </a:cubicBezTo>
                <a:cubicBezTo>
                  <a:pt x="427" y="132"/>
                  <a:pt x="427" y="132"/>
                  <a:pt x="427" y="132"/>
                </a:cubicBezTo>
                <a:cubicBezTo>
                  <a:pt x="428" y="133"/>
                  <a:pt x="429" y="132"/>
                  <a:pt x="430" y="132"/>
                </a:cubicBezTo>
                <a:cubicBezTo>
                  <a:pt x="432" y="132"/>
                  <a:pt x="433" y="131"/>
                  <a:pt x="434" y="131"/>
                </a:cubicBezTo>
                <a:cubicBezTo>
                  <a:pt x="435" y="131"/>
                  <a:pt x="437" y="131"/>
                  <a:pt x="438" y="132"/>
                </a:cubicBezTo>
                <a:cubicBezTo>
                  <a:pt x="438" y="132"/>
                  <a:pt x="439" y="133"/>
                  <a:pt x="438" y="133"/>
                </a:cubicBezTo>
                <a:cubicBezTo>
                  <a:pt x="437" y="134"/>
                  <a:pt x="432" y="134"/>
                  <a:pt x="431" y="134"/>
                </a:cubicBezTo>
                <a:cubicBezTo>
                  <a:pt x="430" y="134"/>
                  <a:pt x="429" y="133"/>
                  <a:pt x="429" y="134"/>
                </a:cubicBezTo>
                <a:cubicBezTo>
                  <a:pt x="428" y="134"/>
                  <a:pt x="427" y="134"/>
                  <a:pt x="427" y="134"/>
                </a:cubicBezTo>
                <a:cubicBezTo>
                  <a:pt x="426" y="134"/>
                  <a:pt x="425" y="134"/>
                  <a:pt x="425" y="134"/>
                </a:cubicBezTo>
                <a:cubicBezTo>
                  <a:pt x="424" y="135"/>
                  <a:pt x="423" y="135"/>
                  <a:pt x="422" y="135"/>
                </a:cubicBezTo>
                <a:cubicBezTo>
                  <a:pt x="422" y="136"/>
                  <a:pt x="422" y="137"/>
                  <a:pt x="422" y="137"/>
                </a:cubicBezTo>
                <a:cubicBezTo>
                  <a:pt x="421" y="138"/>
                  <a:pt x="422" y="139"/>
                  <a:pt x="422" y="139"/>
                </a:cubicBezTo>
                <a:cubicBezTo>
                  <a:pt x="423" y="139"/>
                  <a:pt x="424" y="139"/>
                  <a:pt x="425" y="139"/>
                </a:cubicBezTo>
                <a:cubicBezTo>
                  <a:pt x="426" y="139"/>
                  <a:pt x="428" y="139"/>
                  <a:pt x="427" y="139"/>
                </a:cubicBezTo>
                <a:cubicBezTo>
                  <a:pt x="427" y="140"/>
                  <a:pt x="428" y="140"/>
                  <a:pt x="428" y="140"/>
                </a:cubicBezTo>
                <a:cubicBezTo>
                  <a:pt x="428" y="141"/>
                  <a:pt x="427" y="142"/>
                  <a:pt x="427" y="142"/>
                </a:cubicBezTo>
                <a:cubicBezTo>
                  <a:pt x="427" y="143"/>
                  <a:pt x="426" y="141"/>
                  <a:pt x="425" y="141"/>
                </a:cubicBezTo>
                <a:cubicBezTo>
                  <a:pt x="424" y="140"/>
                  <a:pt x="423" y="139"/>
                  <a:pt x="423" y="140"/>
                </a:cubicBezTo>
                <a:cubicBezTo>
                  <a:pt x="423" y="140"/>
                  <a:pt x="422" y="141"/>
                  <a:pt x="422" y="141"/>
                </a:cubicBezTo>
                <a:cubicBezTo>
                  <a:pt x="422" y="141"/>
                  <a:pt x="421" y="141"/>
                  <a:pt x="420" y="142"/>
                </a:cubicBezTo>
                <a:cubicBezTo>
                  <a:pt x="420" y="142"/>
                  <a:pt x="419" y="142"/>
                  <a:pt x="420" y="142"/>
                </a:cubicBezTo>
                <a:cubicBezTo>
                  <a:pt x="420" y="143"/>
                  <a:pt x="420" y="143"/>
                  <a:pt x="420" y="143"/>
                </a:cubicBezTo>
                <a:cubicBezTo>
                  <a:pt x="420" y="144"/>
                  <a:pt x="420" y="144"/>
                  <a:pt x="420" y="144"/>
                </a:cubicBezTo>
                <a:cubicBezTo>
                  <a:pt x="420" y="145"/>
                  <a:pt x="420" y="145"/>
                  <a:pt x="420" y="145"/>
                </a:cubicBezTo>
                <a:cubicBezTo>
                  <a:pt x="420" y="145"/>
                  <a:pt x="420" y="146"/>
                  <a:pt x="420" y="147"/>
                </a:cubicBezTo>
                <a:cubicBezTo>
                  <a:pt x="420" y="147"/>
                  <a:pt x="420" y="148"/>
                  <a:pt x="420" y="149"/>
                </a:cubicBezTo>
                <a:cubicBezTo>
                  <a:pt x="420" y="150"/>
                  <a:pt x="418" y="149"/>
                  <a:pt x="418" y="149"/>
                </a:cubicBezTo>
                <a:cubicBezTo>
                  <a:pt x="417" y="149"/>
                  <a:pt x="417" y="151"/>
                  <a:pt x="416" y="151"/>
                </a:cubicBezTo>
                <a:cubicBezTo>
                  <a:pt x="415" y="151"/>
                  <a:pt x="415" y="150"/>
                  <a:pt x="415" y="150"/>
                </a:cubicBezTo>
                <a:cubicBezTo>
                  <a:pt x="414" y="150"/>
                  <a:pt x="414" y="149"/>
                  <a:pt x="413" y="149"/>
                </a:cubicBezTo>
                <a:cubicBezTo>
                  <a:pt x="413" y="149"/>
                  <a:pt x="412" y="150"/>
                  <a:pt x="411" y="150"/>
                </a:cubicBezTo>
                <a:cubicBezTo>
                  <a:pt x="411" y="150"/>
                  <a:pt x="411" y="152"/>
                  <a:pt x="409" y="151"/>
                </a:cubicBezTo>
                <a:cubicBezTo>
                  <a:pt x="408" y="151"/>
                  <a:pt x="408" y="153"/>
                  <a:pt x="407" y="152"/>
                </a:cubicBezTo>
                <a:cubicBezTo>
                  <a:pt x="406" y="152"/>
                  <a:pt x="406" y="152"/>
                  <a:pt x="406" y="151"/>
                </a:cubicBezTo>
                <a:cubicBezTo>
                  <a:pt x="405" y="151"/>
                  <a:pt x="405" y="150"/>
                  <a:pt x="404" y="150"/>
                </a:cubicBezTo>
                <a:cubicBezTo>
                  <a:pt x="404" y="150"/>
                  <a:pt x="403" y="150"/>
                  <a:pt x="403" y="149"/>
                </a:cubicBezTo>
                <a:cubicBezTo>
                  <a:pt x="402" y="149"/>
                  <a:pt x="402" y="148"/>
                  <a:pt x="402" y="148"/>
                </a:cubicBezTo>
                <a:cubicBezTo>
                  <a:pt x="401" y="148"/>
                  <a:pt x="400" y="147"/>
                  <a:pt x="400" y="147"/>
                </a:cubicBezTo>
                <a:cubicBezTo>
                  <a:pt x="399" y="147"/>
                  <a:pt x="399" y="146"/>
                  <a:pt x="398" y="146"/>
                </a:cubicBezTo>
                <a:cubicBezTo>
                  <a:pt x="398" y="146"/>
                  <a:pt x="397" y="146"/>
                  <a:pt x="397" y="146"/>
                </a:cubicBezTo>
                <a:cubicBezTo>
                  <a:pt x="396" y="147"/>
                  <a:pt x="395" y="146"/>
                  <a:pt x="395" y="146"/>
                </a:cubicBezTo>
                <a:cubicBezTo>
                  <a:pt x="394" y="145"/>
                  <a:pt x="392" y="146"/>
                  <a:pt x="392" y="146"/>
                </a:cubicBezTo>
                <a:cubicBezTo>
                  <a:pt x="392" y="146"/>
                  <a:pt x="393" y="148"/>
                  <a:pt x="393" y="148"/>
                </a:cubicBezTo>
                <a:cubicBezTo>
                  <a:pt x="393" y="148"/>
                  <a:pt x="393" y="148"/>
                  <a:pt x="392" y="149"/>
                </a:cubicBezTo>
                <a:cubicBezTo>
                  <a:pt x="392" y="149"/>
                  <a:pt x="392" y="149"/>
                  <a:pt x="392" y="149"/>
                </a:cubicBezTo>
                <a:cubicBezTo>
                  <a:pt x="392" y="150"/>
                  <a:pt x="392" y="150"/>
                  <a:pt x="392" y="150"/>
                </a:cubicBezTo>
                <a:cubicBezTo>
                  <a:pt x="392" y="150"/>
                  <a:pt x="392" y="150"/>
                  <a:pt x="392" y="150"/>
                </a:cubicBezTo>
                <a:cubicBezTo>
                  <a:pt x="392" y="150"/>
                  <a:pt x="393" y="151"/>
                  <a:pt x="392" y="152"/>
                </a:cubicBezTo>
                <a:cubicBezTo>
                  <a:pt x="391" y="152"/>
                  <a:pt x="390" y="152"/>
                  <a:pt x="390" y="152"/>
                </a:cubicBezTo>
                <a:cubicBezTo>
                  <a:pt x="388" y="151"/>
                  <a:pt x="388" y="151"/>
                  <a:pt x="388" y="151"/>
                </a:cubicBezTo>
                <a:cubicBezTo>
                  <a:pt x="388" y="151"/>
                  <a:pt x="387" y="151"/>
                  <a:pt x="386" y="151"/>
                </a:cubicBezTo>
                <a:cubicBezTo>
                  <a:pt x="386" y="151"/>
                  <a:pt x="386" y="152"/>
                  <a:pt x="385" y="152"/>
                </a:cubicBezTo>
                <a:cubicBezTo>
                  <a:pt x="385" y="152"/>
                  <a:pt x="384" y="152"/>
                  <a:pt x="384" y="153"/>
                </a:cubicBezTo>
                <a:cubicBezTo>
                  <a:pt x="384" y="153"/>
                  <a:pt x="384" y="155"/>
                  <a:pt x="384" y="157"/>
                </a:cubicBezTo>
                <a:cubicBezTo>
                  <a:pt x="384" y="157"/>
                  <a:pt x="383" y="158"/>
                  <a:pt x="383" y="158"/>
                </a:cubicBezTo>
                <a:cubicBezTo>
                  <a:pt x="382" y="160"/>
                  <a:pt x="382" y="162"/>
                  <a:pt x="381" y="161"/>
                </a:cubicBezTo>
                <a:cubicBezTo>
                  <a:pt x="379" y="161"/>
                  <a:pt x="379" y="161"/>
                  <a:pt x="379" y="161"/>
                </a:cubicBezTo>
                <a:cubicBezTo>
                  <a:pt x="379" y="162"/>
                  <a:pt x="378" y="162"/>
                  <a:pt x="378" y="163"/>
                </a:cubicBezTo>
                <a:cubicBezTo>
                  <a:pt x="378" y="163"/>
                  <a:pt x="379" y="164"/>
                  <a:pt x="379" y="164"/>
                </a:cubicBezTo>
                <a:cubicBezTo>
                  <a:pt x="379" y="164"/>
                  <a:pt x="378" y="164"/>
                  <a:pt x="378" y="165"/>
                </a:cubicBezTo>
                <a:cubicBezTo>
                  <a:pt x="378" y="165"/>
                  <a:pt x="377" y="165"/>
                  <a:pt x="377" y="165"/>
                </a:cubicBezTo>
                <a:cubicBezTo>
                  <a:pt x="375" y="166"/>
                  <a:pt x="375" y="166"/>
                  <a:pt x="375" y="166"/>
                </a:cubicBezTo>
                <a:cubicBezTo>
                  <a:pt x="375" y="168"/>
                  <a:pt x="373" y="167"/>
                  <a:pt x="373" y="167"/>
                </a:cubicBezTo>
                <a:cubicBezTo>
                  <a:pt x="372" y="165"/>
                  <a:pt x="372" y="165"/>
                  <a:pt x="372" y="165"/>
                </a:cubicBezTo>
                <a:cubicBezTo>
                  <a:pt x="371" y="165"/>
                  <a:pt x="370" y="165"/>
                  <a:pt x="370" y="166"/>
                </a:cubicBezTo>
                <a:cubicBezTo>
                  <a:pt x="370" y="167"/>
                  <a:pt x="371" y="168"/>
                  <a:pt x="369" y="168"/>
                </a:cubicBezTo>
                <a:cubicBezTo>
                  <a:pt x="369" y="168"/>
                  <a:pt x="368" y="167"/>
                  <a:pt x="367" y="168"/>
                </a:cubicBezTo>
                <a:cubicBezTo>
                  <a:pt x="367" y="168"/>
                  <a:pt x="367" y="168"/>
                  <a:pt x="367" y="168"/>
                </a:cubicBezTo>
                <a:cubicBezTo>
                  <a:pt x="366" y="169"/>
                  <a:pt x="366" y="167"/>
                  <a:pt x="365" y="168"/>
                </a:cubicBezTo>
                <a:cubicBezTo>
                  <a:pt x="364" y="168"/>
                  <a:pt x="364" y="169"/>
                  <a:pt x="364" y="170"/>
                </a:cubicBezTo>
                <a:cubicBezTo>
                  <a:pt x="364" y="170"/>
                  <a:pt x="365" y="171"/>
                  <a:pt x="366" y="172"/>
                </a:cubicBezTo>
                <a:cubicBezTo>
                  <a:pt x="366" y="173"/>
                  <a:pt x="367" y="171"/>
                  <a:pt x="368" y="172"/>
                </a:cubicBezTo>
                <a:cubicBezTo>
                  <a:pt x="368" y="173"/>
                  <a:pt x="370" y="172"/>
                  <a:pt x="370" y="173"/>
                </a:cubicBezTo>
                <a:cubicBezTo>
                  <a:pt x="370" y="173"/>
                  <a:pt x="371" y="174"/>
                  <a:pt x="371" y="175"/>
                </a:cubicBezTo>
                <a:cubicBezTo>
                  <a:pt x="371" y="176"/>
                  <a:pt x="371" y="176"/>
                  <a:pt x="372" y="177"/>
                </a:cubicBezTo>
                <a:cubicBezTo>
                  <a:pt x="372" y="178"/>
                  <a:pt x="372" y="178"/>
                  <a:pt x="372" y="179"/>
                </a:cubicBezTo>
                <a:cubicBezTo>
                  <a:pt x="372" y="180"/>
                  <a:pt x="372" y="180"/>
                  <a:pt x="372" y="181"/>
                </a:cubicBezTo>
                <a:cubicBezTo>
                  <a:pt x="372" y="182"/>
                  <a:pt x="371" y="182"/>
                  <a:pt x="371" y="182"/>
                </a:cubicBezTo>
                <a:cubicBezTo>
                  <a:pt x="371" y="183"/>
                  <a:pt x="371" y="183"/>
                  <a:pt x="370" y="183"/>
                </a:cubicBezTo>
                <a:cubicBezTo>
                  <a:pt x="370" y="184"/>
                  <a:pt x="370" y="184"/>
                  <a:pt x="369" y="184"/>
                </a:cubicBezTo>
                <a:cubicBezTo>
                  <a:pt x="368" y="183"/>
                  <a:pt x="369" y="183"/>
                  <a:pt x="369" y="183"/>
                </a:cubicBezTo>
                <a:cubicBezTo>
                  <a:pt x="369" y="182"/>
                  <a:pt x="368" y="183"/>
                  <a:pt x="367" y="182"/>
                </a:cubicBezTo>
                <a:cubicBezTo>
                  <a:pt x="366" y="182"/>
                  <a:pt x="366" y="181"/>
                  <a:pt x="365" y="182"/>
                </a:cubicBezTo>
                <a:cubicBezTo>
                  <a:pt x="363" y="183"/>
                  <a:pt x="362" y="181"/>
                  <a:pt x="361" y="181"/>
                </a:cubicBezTo>
                <a:cubicBezTo>
                  <a:pt x="359" y="182"/>
                  <a:pt x="358" y="182"/>
                  <a:pt x="358" y="182"/>
                </a:cubicBezTo>
                <a:cubicBezTo>
                  <a:pt x="358" y="182"/>
                  <a:pt x="356" y="183"/>
                  <a:pt x="356" y="183"/>
                </a:cubicBezTo>
                <a:cubicBezTo>
                  <a:pt x="354" y="184"/>
                  <a:pt x="356" y="186"/>
                  <a:pt x="356" y="186"/>
                </a:cubicBezTo>
                <a:cubicBezTo>
                  <a:pt x="356" y="186"/>
                  <a:pt x="356" y="187"/>
                  <a:pt x="356" y="188"/>
                </a:cubicBezTo>
                <a:cubicBezTo>
                  <a:pt x="356" y="189"/>
                  <a:pt x="355" y="190"/>
                  <a:pt x="355" y="190"/>
                </a:cubicBezTo>
                <a:cubicBezTo>
                  <a:pt x="355" y="191"/>
                  <a:pt x="355" y="192"/>
                  <a:pt x="355" y="192"/>
                </a:cubicBezTo>
                <a:cubicBezTo>
                  <a:pt x="355" y="193"/>
                  <a:pt x="355" y="193"/>
                  <a:pt x="355" y="193"/>
                </a:cubicBezTo>
                <a:cubicBezTo>
                  <a:pt x="354" y="194"/>
                  <a:pt x="356" y="194"/>
                  <a:pt x="355" y="195"/>
                </a:cubicBezTo>
                <a:cubicBezTo>
                  <a:pt x="355" y="195"/>
                  <a:pt x="356" y="196"/>
                  <a:pt x="355" y="196"/>
                </a:cubicBezTo>
                <a:cubicBezTo>
                  <a:pt x="355" y="197"/>
                  <a:pt x="355" y="197"/>
                  <a:pt x="355" y="197"/>
                </a:cubicBezTo>
                <a:cubicBezTo>
                  <a:pt x="355" y="197"/>
                  <a:pt x="356" y="199"/>
                  <a:pt x="357" y="199"/>
                </a:cubicBezTo>
                <a:cubicBezTo>
                  <a:pt x="358" y="199"/>
                  <a:pt x="359" y="198"/>
                  <a:pt x="360" y="198"/>
                </a:cubicBezTo>
                <a:cubicBezTo>
                  <a:pt x="361" y="198"/>
                  <a:pt x="362" y="201"/>
                  <a:pt x="363" y="201"/>
                </a:cubicBezTo>
                <a:cubicBezTo>
                  <a:pt x="365" y="201"/>
                  <a:pt x="366" y="200"/>
                  <a:pt x="368" y="200"/>
                </a:cubicBezTo>
                <a:cubicBezTo>
                  <a:pt x="370" y="200"/>
                  <a:pt x="370" y="200"/>
                  <a:pt x="371" y="200"/>
                </a:cubicBezTo>
                <a:cubicBezTo>
                  <a:pt x="371" y="200"/>
                  <a:pt x="371" y="199"/>
                  <a:pt x="372" y="198"/>
                </a:cubicBezTo>
                <a:cubicBezTo>
                  <a:pt x="372" y="198"/>
                  <a:pt x="374" y="198"/>
                  <a:pt x="374" y="197"/>
                </a:cubicBezTo>
                <a:cubicBezTo>
                  <a:pt x="375" y="196"/>
                  <a:pt x="375" y="196"/>
                  <a:pt x="375" y="196"/>
                </a:cubicBezTo>
                <a:cubicBezTo>
                  <a:pt x="375" y="196"/>
                  <a:pt x="374" y="194"/>
                  <a:pt x="375" y="193"/>
                </a:cubicBezTo>
                <a:cubicBezTo>
                  <a:pt x="375" y="192"/>
                  <a:pt x="374" y="193"/>
                  <a:pt x="375" y="191"/>
                </a:cubicBezTo>
                <a:cubicBezTo>
                  <a:pt x="376" y="189"/>
                  <a:pt x="376" y="191"/>
                  <a:pt x="377" y="191"/>
                </a:cubicBezTo>
                <a:cubicBezTo>
                  <a:pt x="378" y="191"/>
                  <a:pt x="378" y="191"/>
                  <a:pt x="378" y="190"/>
                </a:cubicBezTo>
                <a:cubicBezTo>
                  <a:pt x="379" y="189"/>
                  <a:pt x="379" y="189"/>
                  <a:pt x="379" y="189"/>
                </a:cubicBezTo>
                <a:cubicBezTo>
                  <a:pt x="380" y="189"/>
                  <a:pt x="380" y="188"/>
                  <a:pt x="380" y="188"/>
                </a:cubicBezTo>
                <a:cubicBezTo>
                  <a:pt x="381" y="188"/>
                  <a:pt x="381" y="188"/>
                  <a:pt x="382" y="188"/>
                </a:cubicBezTo>
                <a:cubicBezTo>
                  <a:pt x="382" y="187"/>
                  <a:pt x="382" y="187"/>
                  <a:pt x="382" y="187"/>
                </a:cubicBezTo>
                <a:cubicBezTo>
                  <a:pt x="383" y="186"/>
                  <a:pt x="383" y="186"/>
                  <a:pt x="383" y="186"/>
                </a:cubicBezTo>
                <a:cubicBezTo>
                  <a:pt x="383" y="186"/>
                  <a:pt x="383" y="185"/>
                  <a:pt x="383" y="185"/>
                </a:cubicBezTo>
                <a:cubicBezTo>
                  <a:pt x="383" y="185"/>
                  <a:pt x="382" y="183"/>
                  <a:pt x="383" y="183"/>
                </a:cubicBezTo>
                <a:cubicBezTo>
                  <a:pt x="384" y="183"/>
                  <a:pt x="384" y="184"/>
                  <a:pt x="385" y="184"/>
                </a:cubicBezTo>
                <a:cubicBezTo>
                  <a:pt x="387" y="183"/>
                  <a:pt x="387" y="185"/>
                  <a:pt x="388" y="185"/>
                </a:cubicBezTo>
                <a:cubicBezTo>
                  <a:pt x="389" y="185"/>
                  <a:pt x="389" y="184"/>
                  <a:pt x="390" y="184"/>
                </a:cubicBezTo>
                <a:cubicBezTo>
                  <a:pt x="391" y="184"/>
                  <a:pt x="390" y="183"/>
                  <a:pt x="391" y="183"/>
                </a:cubicBezTo>
                <a:cubicBezTo>
                  <a:pt x="393" y="183"/>
                  <a:pt x="391" y="181"/>
                  <a:pt x="392" y="181"/>
                </a:cubicBezTo>
                <a:cubicBezTo>
                  <a:pt x="394" y="181"/>
                  <a:pt x="392" y="180"/>
                  <a:pt x="393" y="180"/>
                </a:cubicBezTo>
                <a:cubicBezTo>
                  <a:pt x="395" y="180"/>
                  <a:pt x="394" y="181"/>
                  <a:pt x="395" y="181"/>
                </a:cubicBezTo>
                <a:cubicBezTo>
                  <a:pt x="396" y="181"/>
                  <a:pt x="396" y="182"/>
                  <a:pt x="397" y="182"/>
                </a:cubicBezTo>
                <a:cubicBezTo>
                  <a:pt x="397" y="182"/>
                  <a:pt x="397" y="184"/>
                  <a:pt x="397" y="184"/>
                </a:cubicBezTo>
                <a:cubicBezTo>
                  <a:pt x="397" y="184"/>
                  <a:pt x="398" y="184"/>
                  <a:pt x="398" y="185"/>
                </a:cubicBezTo>
                <a:cubicBezTo>
                  <a:pt x="398" y="185"/>
                  <a:pt x="398" y="186"/>
                  <a:pt x="399" y="186"/>
                </a:cubicBezTo>
                <a:cubicBezTo>
                  <a:pt x="399" y="186"/>
                  <a:pt x="400" y="186"/>
                  <a:pt x="400" y="186"/>
                </a:cubicBezTo>
                <a:cubicBezTo>
                  <a:pt x="401" y="186"/>
                  <a:pt x="400" y="187"/>
                  <a:pt x="400" y="187"/>
                </a:cubicBezTo>
                <a:cubicBezTo>
                  <a:pt x="401" y="187"/>
                  <a:pt x="401" y="187"/>
                  <a:pt x="401" y="187"/>
                </a:cubicBezTo>
                <a:cubicBezTo>
                  <a:pt x="402" y="188"/>
                  <a:pt x="402" y="188"/>
                  <a:pt x="402" y="188"/>
                </a:cubicBezTo>
                <a:cubicBezTo>
                  <a:pt x="403" y="189"/>
                  <a:pt x="403" y="189"/>
                  <a:pt x="403" y="189"/>
                </a:cubicBezTo>
                <a:cubicBezTo>
                  <a:pt x="404" y="189"/>
                  <a:pt x="404" y="189"/>
                  <a:pt x="404" y="189"/>
                </a:cubicBezTo>
                <a:cubicBezTo>
                  <a:pt x="405" y="190"/>
                  <a:pt x="405" y="190"/>
                  <a:pt x="405" y="190"/>
                </a:cubicBezTo>
                <a:cubicBezTo>
                  <a:pt x="405" y="190"/>
                  <a:pt x="405" y="190"/>
                  <a:pt x="405" y="190"/>
                </a:cubicBezTo>
                <a:cubicBezTo>
                  <a:pt x="405" y="190"/>
                  <a:pt x="406" y="190"/>
                  <a:pt x="407" y="191"/>
                </a:cubicBezTo>
                <a:cubicBezTo>
                  <a:pt x="407" y="191"/>
                  <a:pt x="408" y="191"/>
                  <a:pt x="408" y="191"/>
                </a:cubicBezTo>
                <a:cubicBezTo>
                  <a:pt x="410" y="192"/>
                  <a:pt x="409" y="193"/>
                  <a:pt x="410" y="193"/>
                </a:cubicBezTo>
                <a:cubicBezTo>
                  <a:pt x="410" y="194"/>
                  <a:pt x="410" y="194"/>
                  <a:pt x="409" y="195"/>
                </a:cubicBezTo>
                <a:cubicBezTo>
                  <a:pt x="408" y="195"/>
                  <a:pt x="408" y="195"/>
                  <a:pt x="408" y="195"/>
                </a:cubicBezTo>
                <a:cubicBezTo>
                  <a:pt x="407" y="195"/>
                  <a:pt x="407" y="196"/>
                  <a:pt x="406" y="196"/>
                </a:cubicBezTo>
                <a:cubicBezTo>
                  <a:pt x="405" y="195"/>
                  <a:pt x="404" y="195"/>
                  <a:pt x="403" y="195"/>
                </a:cubicBezTo>
                <a:cubicBezTo>
                  <a:pt x="403" y="195"/>
                  <a:pt x="402" y="196"/>
                  <a:pt x="402" y="196"/>
                </a:cubicBezTo>
                <a:cubicBezTo>
                  <a:pt x="401" y="196"/>
                  <a:pt x="401" y="196"/>
                  <a:pt x="401" y="196"/>
                </a:cubicBezTo>
                <a:cubicBezTo>
                  <a:pt x="401" y="196"/>
                  <a:pt x="401" y="196"/>
                  <a:pt x="401" y="197"/>
                </a:cubicBezTo>
                <a:cubicBezTo>
                  <a:pt x="401" y="197"/>
                  <a:pt x="402" y="197"/>
                  <a:pt x="402" y="197"/>
                </a:cubicBezTo>
                <a:cubicBezTo>
                  <a:pt x="403" y="197"/>
                  <a:pt x="403" y="199"/>
                  <a:pt x="404" y="198"/>
                </a:cubicBezTo>
                <a:cubicBezTo>
                  <a:pt x="405" y="198"/>
                  <a:pt x="405" y="199"/>
                  <a:pt x="405" y="199"/>
                </a:cubicBezTo>
                <a:cubicBezTo>
                  <a:pt x="406" y="199"/>
                  <a:pt x="406" y="199"/>
                  <a:pt x="407" y="200"/>
                </a:cubicBezTo>
                <a:cubicBezTo>
                  <a:pt x="408" y="200"/>
                  <a:pt x="408" y="199"/>
                  <a:pt x="408" y="199"/>
                </a:cubicBezTo>
                <a:cubicBezTo>
                  <a:pt x="408" y="198"/>
                  <a:pt x="408" y="198"/>
                  <a:pt x="408" y="198"/>
                </a:cubicBezTo>
                <a:cubicBezTo>
                  <a:pt x="408" y="198"/>
                  <a:pt x="408" y="197"/>
                  <a:pt x="409" y="197"/>
                </a:cubicBezTo>
                <a:cubicBezTo>
                  <a:pt x="410" y="197"/>
                  <a:pt x="410" y="197"/>
                  <a:pt x="411" y="196"/>
                </a:cubicBezTo>
                <a:cubicBezTo>
                  <a:pt x="412" y="196"/>
                  <a:pt x="412" y="196"/>
                  <a:pt x="412" y="196"/>
                </a:cubicBezTo>
                <a:cubicBezTo>
                  <a:pt x="412" y="196"/>
                  <a:pt x="412" y="195"/>
                  <a:pt x="412" y="194"/>
                </a:cubicBezTo>
                <a:cubicBezTo>
                  <a:pt x="412" y="192"/>
                  <a:pt x="412" y="192"/>
                  <a:pt x="412" y="192"/>
                </a:cubicBezTo>
                <a:cubicBezTo>
                  <a:pt x="412" y="191"/>
                  <a:pt x="412" y="191"/>
                  <a:pt x="412" y="191"/>
                </a:cubicBezTo>
                <a:cubicBezTo>
                  <a:pt x="412" y="191"/>
                  <a:pt x="412" y="191"/>
                  <a:pt x="412" y="191"/>
                </a:cubicBezTo>
                <a:cubicBezTo>
                  <a:pt x="412" y="191"/>
                  <a:pt x="412" y="191"/>
                  <a:pt x="412" y="191"/>
                </a:cubicBezTo>
                <a:cubicBezTo>
                  <a:pt x="412" y="191"/>
                  <a:pt x="413" y="191"/>
                  <a:pt x="413" y="191"/>
                </a:cubicBezTo>
                <a:cubicBezTo>
                  <a:pt x="414" y="192"/>
                  <a:pt x="414" y="192"/>
                  <a:pt x="414" y="192"/>
                </a:cubicBezTo>
                <a:cubicBezTo>
                  <a:pt x="415" y="192"/>
                  <a:pt x="415" y="193"/>
                  <a:pt x="415" y="193"/>
                </a:cubicBezTo>
                <a:cubicBezTo>
                  <a:pt x="416" y="192"/>
                  <a:pt x="416" y="192"/>
                  <a:pt x="416" y="192"/>
                </a:cubicBezTo>
                <a:cubicBezTo>
                  <a:pt x="416" y="192"/>
                  <a:pt x="416" y="192"/>
                  <a:pt x="416" y="192"/>
                </a:cubicBezTo>
                <a:cubicBezTo>
                  <a:pt x="416" y="192"/>
                  <a:pt x="416" y="192"/>
                  <a:pt x="416" y="192"/>
                </a:cubicBezTo>
                <a:cubicBezTo>
                  <a:pt x="416" y="191"/>
                  <a:pt x="416" y="191"/>
                  <a:pt x="416" y="191"/>
                </a:cubicBezTo>
                <a:cubicBezTo>
                  <a:pt x="416" y="190"/>
                  <a:pt x="416" y="190"/>
                  <a:pt x="416" y="190"/>
                </a:cubicBezTo>
                <a:cubicBezTo>
                  <a:pt x="416" y="190"/>
                  <a:pt x="416" y="190"/>
                  <a:pt x="416" y="190"/>
                </a:cubicBezTo>
                <a:cubicBezTo>
                  <a:pt x="416" y="189"/>
                  <a:pt x="416" y="189"/>
                  <a:pt x="416" y="189"/>
                </a:cubicBezTo>
                <a:cubicBezTo>
                  <a:pt x="415" y="189"/>
                  <a:pt x="415" y="189"/>
                  <a:pt x="415" y="189"/>
                </a:cubicBezTo>
                <a:cubicBezTo>
                  <a:pt x="414" y="189"/>
                  <a:pt x="414" y="189"/>
                  <a:pt x="414" y="189"/>
                </a:cubicBezTo>
                <a:cubicBezTo>
                  <a:pt x="414" y="189"/>
                  <a:pt x="414" y="189"/>
                  <a:pt x="413" y="189"/>
                </a:cubicBezTo>
                <a:cubicBezTo>
                  <a:pt x="413" y="189"/>
                  <a:pt x="413" y="188"/>
                  <a:pt x="412" y="188"/>
                </a:cubicBezTo>
                <a:cubicBezTo>
                  <a:pt x="411" y="187"/>
                  <a:pt x="411" y="187"/>
                  <a:pt x="411" y="187"/>
                </a:cubicBezTo>
                <a:cubicBezTo>
                  <a:pt x="409" y="187"/>
                  <a:pt x="409" y="187"/>
                  <a:pt x="409" y="187"/>
                </a:cubicBezTo>
                <a:cubicBezTo>
                  <a:pt x="408" y="187"/>
                  <a:pt x="408" y="186"/>
                  <a:pt x="408" y="186"/>
                </a:cubicBezTo>
                <a:cubicBezTo>
                  <a:pt x="407" y="186"/>
                  <a:pt x="407" y="186"/>
                  <a:pt x="407" y="186"/>
                </a:cubicBezTo>
                <a:cubicBezTo>
                  <a:pt x="407" y="185"/>
                  <a:pt x="406" y="185"/>
                  <a:pt x="407" y="184"/>
                </a:cubicBezTo>
                <a:cubicBezTo>
                  <a:pt x="407" y="184"/>
                  <a:pt x="404" y="183"/>
                  <a:pt x="405" y="183"/>
                </a:cubicBezTo>
                <a:cubicBezTo>
                  <a:pt x="406" y="183"/>
                  <a:pt x="405" y="182"/>
                  <a:pt x="404" y="182"/>
                </a:cubicBezTo>
                <a:cubicBezTo>
                  <a:pt x="404" y="182"/>
                  <a:pt x="403" y="182"/>
                  <a:pt x="403" y="181"/>
                </a:cubicBezTo>
                <a:cubicBezTo>
                  <a:pt x="402" y="181"/>
                  <a:pt x="403" y="180"/>
                  <a:pt x="403" y="180"/>
                </a:cubicBezTo>
                <a:cubicBezTo>
                  <a:pt x="403" y="179"/>
                  <a:pt x="403" y="179"/>
                  <a:pt x="404" y="179"/>
                </a:cubicBezTo>
                <a:cubicBezTo>
                  <a:pt x="405" y="179"/>
                  <a:pt x="405" y="180"/>
                  <a:pt x="406" y="180"/>
                </a:cubicBezTo>
                <a:cubicBezTo>
                  <a:pt x="407" y="180"/>
                  <a:pt x="406" y="181"/>
                  <a:pt x="407" y="181"/>
                </a:cubicBezTo>
                <a:cubicBezTo>
                  <a:pt x="407" y="181"/>
                  <a:pt x="406" y="181"/>
                  <a:pt x="407" y="182"/>
                </a:cubicBezTo>
                <a:cubicBezTo>
                  <a:pt x="408" y="183"/>
                  <a:pt x="409" y="182"/>
                  <a:pt x="409" y="183"/>
                </a:cubicBezTo>
                <a:cubicBezTo>
                  <a:pt x="410" y="184"/>
                  <a:pt x="410" y="183"/>
                  <a:pt x="411" y="184"/>
                </a:cubicBezTo>
                <a:cubicBezTo>
                  <a:pt x="413" y="186"/>
                  <a:pt x="413" y="186"/>
                  <a:pt x="413" y="186"/>
                </a:cubicBezTo>
                <a:cubicBezTo>
                  <a:pt x="413" y="186"/>
                  <a:pt x="414" y="186"/>
                  <a:pt x="415" y="186"/>
                </a:cubicBezTo>
                <a:cubicBezTo>
                  <a:pt x="416" y="187"/>
                  <a:pt x="415" y="186"/>
                  <a:pt x="416" y="187"/>
                </a:cubicBezTo>
                <a:cubicBezTo>
                  <a:pt x="417" y="188"/>
                  <a:pt x="416" y="188"/>
                  <a:pt x="416" y="188"/>
                </a:cubicBezTo>
                <a:cubicBezTo>
                  <a:pt x="417" y="189"/>
                  <a:pt x="416" y="189"/>
                  <a:pt x="417" y="190"/>
                </a:cubicBezTo>
                <a:cubicBezTo>
                  <a:pt x="418" y="191"/>
                  <a:pt x="418" y="191"/>
                  <a:pt x="418" y="191"/>
                </a:cubicBezTo>
                <a:cubicBezTo>
                  <a:pt x="418" y="192"/>
                  <a:pt x="418" y="192"/>
                  <a:pt x="418" y="192"/>
                </a:cubicBezTo>
                <a:cubicBezTo>
                  <a:pt x="418" y="193"/>
                  <a:pt x="418" y="193"/>
                  <a:pt x="419" y="194"/>
                </a:cubicBezTo>
                <a:cubicBezTo>
                  <a:pt x="420" y="195"/>
                  <a:pt x="419" y="193"/>
                  <a:pt x="420" y="194"/>
                </a:cubicBezTo>
                <a:cubicBezTo>
                  <a:pt x="421" y="194"/>
                  <a:pt x="420" y="195"/>
                  <a:pt x="420" y="195"/>
                </a:cubicBezTo>
                <a:cubicBezTo>
                  <a:pt x="420" y="196"/>
                  <a:pt x="421" y="197"/>
                  <a:pt x="421" y="197"/>
                </a:cubicBezTo>
                <a:cubicBezTo>
                  <a:pt x="422" y="198"/>
                  <a:pt x="421" y="198"/>
                  <a:pt x="422" y="198"/>
                </a:cubicBezTo>
                <a:cubicBezTo>
                  <a:pt x="423" y="200"/>
                  <a:pt x="423" y="200"/>
                  <a:pt x="423" y="200"/>
                </a:cubicBezTo>
                <a:cubicBezTo>
                  <a:pt x="423" y="200"/>
                  <a:pt x="424" y="199"/>
                  <a:pt x="424" y="199"/>
                </a:cubicBezTo>
                <a:cubicBezTo>
                  <a:pt x="425" y="198"/>
                  <a:pt x="426" y="198"/>
                  <a:pt x="427" y="198"/>
                </a:cubicBezTo>
                <a:cubicBezTo>
                  <a:pt x="428" y="198"/>
                  <a:pt x="427" y="197"/>
                  <a:pt x="428" y="197"/>
                </a:cubicBezTo>
                <a:cubicBezTo>
                  <a:pt x="428" y="197"/>
                  <a:pt x="429" y="197"/>
                  <a:pt x="430" y="196"/>
                </a:cubicBezTo>
                <a:cubicBezTo>
                  <a:pt x="430" y="195"/>
                  <a:pt x="428" y="195"/>
                  <a:pt x="429" y="194"/>
                </a:cubicBezTo>
                <a:cubicBezTo>
                  <a:pt x="430" y="194"/>
                  <a:pt x="426" y="192"/>
                  <a:pt x="427" y="192"/>
                </a:cubicBezTo>
                <a:cubicBezTo>
                  <a:pt x="428" y="192"/>
                  <a:pt x="430" y="194"/>
                  <a:pt x="430" y="193"/>
                </a:cubicBezTo>
                <a:cubicBezTo>
                  <a:pt x="431" y="190"/>
                  <a:pt x="432" y="191"/>
                  <a:pt x="434" y="191"/>
                </a:cubicBezTo>
                <a:cubicBezTo>
                  <a:pt x="435" y="191"/>
                  <a:pt x="435" y="191"/>
                  <a:pt x="436" y="191"/>
                </a:cubicBezTo>
                <a:cubicBezTo>
                  <a:pt x="436" y="192"/>
                  <a:pt x="435" y="192"/>
                  <a:pt x="436" y="193"/>
                </a:cubicBezTo>
                <a:cubicBezTo>
                  <a:pt x="436" y="193"/>
                  <a:pt x="435" y="193"/>
                  <a:pt x="436" y="194"/>
                </a:cubicBezTo>
                <a:cubicBezTo>
                  <a:pt x="437" y="195"/>
                  <a:pt x="434" y="194"/>
                  <a:pt x="434" y="195"/>
                </a:cubicBezTo>
                <a:cubicBezTo>
                  <a:pt x="434" y="196"/>
                  <a:pt x="432" y="196"/>
                  <a:pt x="433" y="197"/>
                </a:cubicBezTo>
                <a:cubicBezTo>
                  <a:pt x="434" y="197"/>
                  <a:pt x="433" y="197"/>
                  <a:pt x="433" y="198"/>
                </a:cubicBezTo>
                <a:cubicBezTo>
                  <a:pt x="434" y="199"/>
                  <a:pt x="434" y="198"/>
                  <a:pt x="435" y="199"/>
                </a:cubicBezTo>
                <a:cubicBezTo>
                  <a:pt x="435" y="200"/>
                  <a:pt x="437" y="199"/>
                  <a:pt x="438" y="200"/>
                </a:cubicBezTo>
                <a:cubicBezTo>
                  <a:pt x="439" y="200"/>
                  <a:pt x="440" y="200"/>
                  <a:pt x="441" y="201"/>
                </a:cubicBezTo>
                <a:cubicBezTo>
                  <a:pt x="442" y="202"/>
                  <a:pt x="443" y="200"/>
                  <a:pt x="443" y="200"/>
                </a:cubicBezTo>
                <a:cubicBezTo>
                  <a:pt x="443" y="200"/>
                  <a:pt x="445" y="199"/>
                  <a:pt x="445" y="200"/>
                </a:cubicBezTo>
                <a:cubicBezTo>
                  <a:pt x="445" y="200"/>
                  <a:pt x="447" y="201"/>
                  <a:pt x="447" y="201"/>
                </a:cubicBezTo>
                <a:cubicBezTo>
                  <a:pt x="447" y="202"/>
                  <a:pt x="446" y="202"/>
                  <a:pt x="446" y="203"/>
                </a:cubicBezTo>
                <a:cubicBezTo>
                  <a:pt x="445" y="203"/>
                  <a:pt x="445" y="204"/>
                  <a:pt x="447" y="204"/>
                </a:cubicBezTo>
                <a:cubicBezTo>
                  <a:pt x="449" y="205"/>
                  <a:pt x="449" y="204"/>
                  <a:pt x="450" y="203"/>
                </a:cubicBezTo>
                <a:cubicBezTo>
                  <a:pt x="450" y="202"/>
                  <a:pt x="448" y="202"/>
                  <a:pt x="448" y="201"/>
                </a:cubicBezTo>
                <a:cubicBezTo>
                  <a:pt x="449" y="200"/>
                  <a:pt x="451" y="198"/>
                  <a:pt x="453" y="199"/>
                </a:cubicBezTo>
                <a:cubicBezTo>
                  <a:pt x="454" y="200"/>
                  <a:pt x="453" y="201"/>
                  <a:pt x="453" y="202"/>
                </a:cubicBezTo>
                <a:cubicBezTo>
                  <a:pt x="454" y="202"/>
                  <a:pt x="453" y="204"/>
                  <a:pt x="453" y="204"/>
                </a:cubicBezTo>
                <a:cubicBezTo>
                  <a:pt x="453" y="205"/>
                  <a:pt x="452" y="207"/>
                  <a:pt x="452" y="207"/>
                </a:cubicBezTo>
                <a:cubicBezTo>
                  <a:pt x="451" y="208"/>
                  <a:pt x="450" y="208"/>
                  <a:pt x="451" y="209"/>
                </a:cubicBezTo>
                <a:cubicBezTo>
                  <a:pt x="451" y="210"/>
                  <a:pt x="450" y="210"/>
                  <a:pt x="450" y="211"/>
                </a:cubicBezTo>
                <a:cubicBezTo>
                  <a:pt x="450" y="211"/>
                  <a:pt x="449" y="211"/>
                  <a:pt x="448" y="212"/>
                </a:cubicBezTo>
                <a:cubicBezTo>
                  <a:pt x="448" y="212"/>
                  <a:pt x="445" y="212"/>
                  <a:pt x="446" y="212"/>
                </a:cubicBezTo>
                <a:cubicBezTo>
                  <a:pt x="446" y="213"/>
                  <a:pt x="446" y="213"/>
                  <a:pt x="447" y="214"/>
                </a:cubicBezTo>
                <a:cubicBezTo>
                  <a:pt x="447" y="214"/>
                  <a:pt x="447" y="215"/>
                  <a:pt x="447" y="215"/>
                </a:cubicBezTo>
                <a:cubicBezTo>
                  <a:pt x="447" y="216"/>
                  <a:pt x="447" y="216"/>
                  <a:pt x="448" y="217"/>
                </a:cubicBezTo>
                <a:cubicBezTo>
                  <a:pt x="448" y="217"/>
                  <a:pt x="449" y="218"/>
                  <a:pt x="450" y="219"/>
                </a:cubicBezTo>
                <a:cubicBezTo>
                  <a:pt x="450" y="220"/>
                  <a:pt x="451" y="219"/>
                  <a:pt x="451" y="220"/>
                </a:cubicBezTo>
                <a:cubicBezTo>
                  <a:pt x="452" y="221"/>
                  <a:pt x="452" y="221"/>
                  <a:pt x="453" y="221"/>
                </a:cubicBezTo>
                <a:cubicBezTo>
                  <a:pt x="453" y="222"/>
                  <a:pt x="454" y="223"/>
                  <a:pt x="454" y="223"/>
                </a:cubicBezTo>
                <a:cubicBezTo>
                  <a:pt x="455" y="224"/>
                  <a:pt x="456" y="225"/>
                  <a:pt x="456" y="225"/>
                </a:cubicBezTo>
                <a:cubicBezTo>
                  <a:pt x="457" y="226"/>
                  <a:pt x="456" y="226"/>
                  <a:pt x="456" y="227"/>
                </a:cubicBezTo>
                <a:cubicBezTo>
                  <a:pt x="457" y="227"/>
                  <a:pt x="457" y="227"/>
                  <a:pt x="458" y="228"/>
                </a:cubicBezTo>
                <a:cubicBezTo>
                  <a:pt x="458" y="228"/>
                  <a:pt x="459" y="228"/>
                  <a:pt x="460" y="229"/>
                </a:cubicBezTo>
                <a:cubicBezTo>
                  <a:pt x="460" y="229"/>
                  <a:pt x="460" y="230"/>
                  <a:pt x="461" y="230"/>
                </a:cubicBezTo>
                <a:cubicBezTo>
                  <a:pt x="461" y="231"/>
                  <a:pt x="460" y="232"/>
                  <a:pt x="461" y="232"/>
                </a:cubicBezTo>
                <a:cubicBezTo>
                  <a:pt x="461" y="234"/>
                  <a:pt x="461" y="234"/>
                  <a:pt x="461" y="234"/>
                </a:cubicBezTo>
                <a:cubicBezTo>
                  <a:pt x="462" y="236"/>
                  <a:pt x="463" y="235"/>
                  <a:pt x="464" y="236"/>
                </a:cubicBezTo>
                <a:cubicBezTo>
                  <a:pt x="464" y="237"/>
                  <a:pt x="463" y="238"/>
                  <a:pt x="464" y="239"/>
                </a:cubicBezTo>
                <a:cubicBezTo>
                  <a:pt x="464" y="239"/>
                  <a:pt x="464" y="239"/>
                  <a:pt x="466" y="240"/>
                </a:cubicBezTo>
                <a:cubicBezTo>
                  <a:pt x="467" y="240"/>
                  <a:pt x="467" y="242"/>
                  <a:pt x="468" y="242"/>
                </a:cubicBezTo>
                <a:cubicBezTo>
                  <a:pt x="469" y="242"/>
                  <a:pt x="468" y="244"/>
                  <a:pt x="468" y="244"/>
                </a:cubicBezTo>
                <a:cubicBezTo>
                  <a:pt x="467" y="246"/>
                  <a:pt x="470" y="248"/>
                  <a:pt x="471" y="248"/>
                </a:cubicBezTo>
                <a:cubicBezTo>
                  <a:pt x="472" y="248"/>
                  <a:pt x="475" y="249"/>
                  <a:pt x="476" y="249"/>
                </a:cubicBezTo>
                <a:cubicBezTo>
                  <a:pt x="476" y="249"/>
                  <a:pt x="478" y="248"/>
                  <a:pt x="478" y="248"/>
                </a:cubicBezTo>
                <a:cubicBezTo>
                  <a:pt x="479" y="248"/>
                  <a:pt x="482" y="246"/>
                  <a:pt x="483" y="246"/>
                </a:cubicBezTo>
                <a:cubicBezTo>
                  <a:pt x="484" y="247"/>
                  <a:pt x="484" y="246"/>
                  <a:pt x="485" y="246"/>
                </a:cubicBezTo>
                <a:cubicBezTo>
                  <a:pt x="487" y="246"/>
                  <a:pt x="487" y="244"/>
                  <a:pt x="488" y="244"/>
                </a:cubicBezTo>
                <a:cubicBezTo>
                  <a:pt x="490" y="244"/>
                  <a:pt x="490" y="242"/>
                  <a:pt x="490" y="242"/>
                </a:cubicBezTo>
                <a:cubicBezTo>
                  <a:pt x="491" y="241"/>
                  <a:pt x="491" y="241"/>
                  <a:pt x="492" y="240"/>
                </a:cubicBezTo>
                <a:cubicBezTo>
                  <a:pt x="493" y="239"/>
                  <a:pt x="493" y="238"/>
                  <a:pt x="494" y="238"/>
                </a:cubicBezTo>
                <a:cubicBezTo>
                  <a:pt x="494" y="237"/>
                  <a:pt x="495" y="236"/>
                  <a:pt x="495" y="235"/>
                </a:cubicBezTo>
                <a:cubicBezTo>
                  <a:pt x="496" y="235"/>
                  <a:pt x="497" y="234"/>
                  <a:pt x="497" y="233"/>
                </a:cubicBezTo>
                <a:cubicBezTo>
                  <a:pt x="498" y="232"/>
                  <a:pt x="498" y="231"/>
                  <a:pt x="499" y="230"/>
                </a:cubicBezTo>
                <a:cubicBezTo>
                  <a:pt x="500" y="230"/>
                  <a:pt x="500" y="229"/>
                  <a:pt x="501" y="229"/>
                </a:cubicBezTo>
                <a:cubicBezTo>
                  <a:pt x="502" y="228"/>
                  <a:pt x="503" y="227"/>
                  <a:pt x="502" y="226"/>
                </a:cubicBezTo>
                <a:cubicBezTo>
                  <a:pt x="502" y="226"/>
                  <a:pt x="500" y="226"/>
                  <a:pt x="499" y="226"/>
                </a:cubicBezTo>
                <a:cubicBezTo>
                  <a:pt x="498" y="225"/>
                  <a:pt x="498" y="224"/>
                  <a:pt x="497" y="224"/>
                </a:cubicBezTo>
                <a:cubicBezTo>
                  <a:pt x="496" y="223"/>
                  <a:pt x="496" y="225"/>
                  <a:pt x="494" y="225"/>
                </a:cubicBezTo>
                <a:cubicBezTo>
                  <a:pt x="493" y="225"/>
                  <a:pt x="492" y="226"/>
                  <a:pt x="491" y="226"/>
                </a:cubicBezTo>
                <a:cubicBezTo>
                  <a:pt x="490" y="226"/>
                  <a:pt x="489" y="226"/>
                  <a:pt x="488" y="225"/>
                </a:cubicBezTo>
                <a:cubicBezTo>
                  <a:pt x="487" y="225"/>
                  <a:pt x="487" y="222"/>
                  <a:pt x="486" y="222"/>
                </a:cubicBezTo>
                <a:cubicBezTo>
                  <a:pt x="486" y="222"/>
                  <a:pt x="485" y="222"/>
                  <a:pt x="485" y="222"/>
                </a:cubicBezTo>
                <a:cubicBezTo>
                  <a:pt x="483" y="220"/>
                  <a:pt x="484" y="220"/>
                  <a:pt x="482" y="219"/>
                </a:cubicBezTo>
                <a:cubicBezTo>
                  <a:pt x="481" y="218"/>
                  <a:pt x="482" y="217"/>
                  <a:pt x="481" y="217"/>
                </a:cubicBezTo>
                <a:cubicBezTo>
                  <a:pt x="480" y="216"/>
                  <a:pt x="480" y="215"/>
                  <a:pt x="480" y="215"/>
                </a:cubicBezTo>
                <a:cubicBezTo>
                  <a:pt x="481" y="215"/>
                  <a:pt x="482" y="215"/>
                  <a:pt x="483" y="214"/>
                </a:cubicBezTo>
                <a:cubicBezTo>
                  <a:pt x="484" y="214"/>
                  <a:pt x="484" y="216"/>
                  <a:pt x="484" y="216"/>
                </a:cubicBezTo>
                <a:cubicBezTo>
                  <a:pt x="485" y="217"/>
                  <a:pt x="485" y="217"/>
                  <a:pt x="485" y="217"/>
                </a:cubicBezTo>
                <a:cubicBezTo>
                  <a:pt x="486" y="217"/>
                  <a:pt x="486" y="217"/>
                  <a:pt x="486" y="218"/>
                </a:cubicBezTo>
                <a:cubicBezTo>
                  <a:pt x="487" y="219"/>
                  <a:pt x="487" y="219"/>
                  <a:pt x="487" y="219"/>
                </a:cubicBezTo>
                <a:cubicBezTo>
                  <a:pt x="488" y="219"/>
                  <a:pt x="488" y="219"/>
                  <a:pt x="488" y="219"/>
                </a:cubicBezTo>
                <a:cubicBezTo>
                  <a:pt x="489" y="220"/>
                  <a:pt x="489" y="220"/>
                  <a:pt x="489" y="220"/>
                </a:cubicBezTo>
                <a:cubicBezTo>
                  <a:pt x="489" y="220"/>
                  <a:pt x="490" y="221"/>
                  <a:pt x="490" y="221"/>
                </a:cubicBezTo>
                <a:cubicBezTo>
                  <a:pt x="491" y="221"/>
                  <a:pt x="493" y="222"/>
                  <a:pt x="493" y="222"/>
                </a:cubicBezTo>
                <a:cubicBezTo>
                  <a:pt x="493" y="222"/>
                  <a:pt x="495" y="222"/>
                  <a:pt x="496" y="222"/>
                </a:cubicBezTo>
                <a:cubicBezTo>
                  <a:pt x="496" y="222"/>
                  <a:pt x="497" y="223"/>
                  <a:pt x="499" y="224"/>
                </a:cubicBezTo>
                <a:cubicBezTo>
                  <a:pt x="500" y="224"/>
                  <a:pt x="500" y="224"/>
                  <a:pt x="502" y="224"/>
                </a:cubicBezTo>
                <a:cubicBezTo>
                  <a:pt x="503" y="225"/>
                  <a:pt x="504" y="225"/>
                  <a:pt x="506" y="225"/>
                </a:cubicBezTo>
                <a:cubicBezTo>
                  <a:pt x="506" y="226"/>
                  <a:pt x="507" y="225"/>
                  <a:pt x="508" y="225"/>
                </a:cubicBezTo>
                <a:cubicBezTo>
                  <a:pt x="509" y="225"/>
                  <a:pt x="510" y="226"/>
                  <a:pt x="511" y="226"/>
                </a:cubicBezTo>
                <a:cubicBezTo>
                  <a:pt x="511" y="226"/>
                  <a:pt x="512" y="225"/>
                  <a:pt x="513" y="226"/>
                </a:cubicBezTo>
                <a:cubicBezTo>
                  <a:pt x="514" y="226"/>
                  <a:pt x="515" y="225"/>
                  <a:pt x="515" y="225"/>
                </a:cubicBezTo>
                <a:cubicBezTo>
                  <a:pt x="517" y="226"/>
                  <a:pt x="517" y="225"/>
                  <a:pt x="518" y="226"/>
                </a:cubicBezTo>
                <a:cubicBezTo>
                  <a:pt x="519" y="226"/>
                  <a:pt x="522" y="226"/>
                  <a:pt x="522" y="227"/>
                </a:cubicBezTo>
                <a:cubicBezTo>
                  <a:pt x="523" y="228"/>
                  <a:pt x="525" y="231"/>
                  <a:pt x="525" y="231"/>
                </a:cubicBezTo>
                <a:cubicBezTo>
                  <a:pt x="527" y="230"/>
                  <a:pt x="525" y="233"/>
                  <a:pt x="527" y="233"/>
                </a:cubicBezTo>
                <a:cubicBezTo>
                  <a:pt x="527" y="233"/>
                  <a:pt x="527" y="233"/>
                  <a:pt x="528" y="234"/>
                </a:cubicBezTo>
                <a:cubicBezTo>
                  <a:pt x="529" y="235"/>
                  <a:pt x="529" y="234"/>
                  <a:pt x="530" y="235"/>
                </a:cubicBezTo>
                <a:cubicBezTo>
                  <a:pt x="530" y="235"/>
                  <a:pt x="532" y="232"/>
                  <a:pt x="533" y="233"/>
                </a:cubicBezTo>
                <a:cubicBezTo>
                  <a:pt x="533" y="233"/>
                  <a:pt x="533" y="235"/>
                  <a:pt x="534" y="236"/>
                </a:cubicBezTo>
                <a:cubicBezTo>
                  <a:pt x="534" y="236"/>
                  <a:pt x="534" y="237"/>
                  <a:pt x="534" y="238"/>
                </a:cubicBezTo>
                <a:cubicBezTo>
                  <a:pt x="535" y="239"/>
                  <a:pt x="535" y="239"/>
                  <a:pt x="535" y="240"/>
                </a:cubicBezTo>
                <a:cubicBezTo>
                  <a:pt x="535" y="240"/>
                  <a:pt x="536" y="242"/>
                  <a:pt x="536" y="242"/>
                </a:cubicBezTo>
                <a:cubicBezTo>
                  <a:pt x="536" y="243"/>
                  <a:pt x="536" y="243"/>
                  <a:pt x="536" y="244"/>
                </a:cubicBezTo>
                <a:cubicBezTo>
                  <a:pt x="536" y="244"/>
                  <a:pt x="536" y="244"/>
                  <a:pt x="536" y="244"/>
                </a:cubicBezTo>
                <a:cubicBezTo>
                  <a:pt x="536" y="244"/>
                  <a:pt x="536" y="245"/>
                  <a:pt x="536" y="246"/>
                </a:cubicBezTo>
                <a:cubicBezTo>
                  <a:pt x="537" y="246"/>
                  <a:pt x="538" y="248"/>
                  <a:pt x="538" y="248"/>
                </a:cubicBezTo>
                <a:cubicBezTo>
                  <a:pt x="538" y="251"/>
                  <a:pt x="538" y="251"/>
                  <a:pt x="538" y="251"/>
                </a:cubicBezTo>
                <a:cubicBezTo>
                  <a:pt x="538" y="252"/>
                  <a:pt x="540" y="252"/>
                  <a:pt x="540" y="253"/>
                </a:cubicBezTo>
                <a:cubicBezTo>
                  <a:pt x="540" y="253"/>
                  <a:pt x="540" y="254"/>
                  <a:pt x="540" y="254"/>
                </a:cubicBezTo>
                <a:cubicBezTo>
                  <a:pt x="540" y="255"/>
                  <a:pt x="540" y="255"/>
                  <a:pt x="541" y="255"/>
                </a:cubicBezTo>
                <a:cubicBezTo>
                  <a:pt x="541" y="256"/>
                  <a:pt x="542" y="257"/>
                  <a:pt x="542" y="257"/>
                </a:cubicBezTo>
                <a:cubicBezTo>
                  <a:pt x="543" y="257"/>
                  <a:pt x="543" y="257"/>
                  <a:pt x="544" y="258"/>
                </a:cubicBezTo>
                <a:cubicBezTo>
                  <a:pt x="544" y="258"/>
                  <a:pt x="545" y="258"/>
                  <a:pt x="545" y="257"/>
                </a:cubicBezTo>
                <a:cubicBezTo>
                  <a:pt x="546" y="257"/>
                  <a:pt x="547" y="257"/>
                  <a:pt x="547" y="257"/>
                </a:cubicBezTo>
                <a:cubicBezTo>
                  <a:pt x="548" y="256"/>
                  <a:pt x="548" y="255"/>
                  <a:pt x="548" y="255"/>
                </a:cubicBezTo>
                <a:cubicBezTo>
                  <a:pt x="548" y="254"/>
                  <a:pt x="548" y="254"/>
                  <a:pt x="548" y="254"/>
                </a:cubicBezTo>
                <a:cubicBezTo>
                  <a:pt x="550" y="253"/>
                  <a:pt x="550" y="253"/>
                  <a:pt x="550" y="253"/>
                </a:cubicBezTo>
                <a:cubicBezTo>
                  <a:pt x="550" y="251"/>
                  <a:pt x="550" y="251"/>
                  <a:pt x="550" y="251"/>
                </a:cubicBezTo>
                <a:cubicBezTo>
                  <a:pt x="550" y="251"/>
                  <a:pt x="550" y="251"/>
                  <a:pt x="550" y="251"/>
                </a:cubicBezTo>
                <a:cubicBezTo>
                  <a:pt x="551" y="250"/>
                  <a:pt x="550" y="249"/>
                  <a:pt x="551" y="249"/>
                </a:cubicBezTo>
                <a:cubicBezTo>
                  <a:pt x="550" y="247"/>
                  <a:pt x="550" y="247"/>
                  <a:pt x="550" y="247"/>
                </a:cubicBezTo>
                <a:cubicBezTo>
                  <a:pt x="551" y="246"/>
                  <a:pt x="550" y="245"/>
                  <a:pt x="551" y="244"/>
                </a:cubicBezTo>
                <a:cubicBezTo>
                  <a:pt x="552" y="243"/>
                  <a:pt x="552" y="243"/>
                  <a:pt x="552" y="243"/>
                </a:cubicBezTo>
                <a:cubicBezTo>
                  <a:pt x="553" y="242"/>
                  <a:pt x="553" y="242"/>
                  <a:pt x="553" y="242"/>
                </a:cubicBezTo>
                <a:cubicBezTo>
                  <a:pt x="554" y="241"/>
                  <a:pt x="555" y="242"/>
                  <a:pt x="556" y="241"/>
                </a:cubicBezTo>
                <a:cubicBezTo>
                  <a:pt x="556" y="241"/>
                  <a:pt x="556" y="241"/>
                  <a:pt x="556" y="241"/>
                </a:cubicBezTo>
                <a:cubicBezTo>
                  <a:pt x="556" y="241"/>
                  <a:pt x="557" y="240"/>
                  <a:pt x="558" y="239"/>
                </a:cubicBezTo>
                <a:cubicBezTo>
                  <a:pt x="558" y="239"/>
                  <a:pt x="561" y="237"/>
                  <a:pt x="561" y="237"/>
                </a:cubicBezTo>
                <a:cubicBezTo>
                  <a:pt x="562" y="236"/>
                  <a:pt x="563" y="234"/>
                  <a:pt x="563" y="234"/>
                </a:cubicBezTo>
                <a:cubicBezTo>
                  <a:pt x="564" y="234"/>
                  <a:pt x="565" y="233"/>
                  <a:pt x="565" y="233"/>
                </a:cubicBezTo>
                <a:cubicBezTo>
                  <a:pt x="566" y="233"/>
                  <a:pt x="566" y="232"/>
                  <a:pt x="567" y="232"/>
                </a:cubicBezTo>
                <a:cubicBezTo>
                  <a:pt x="568" y="232"/>
                  <a:pt x="569" y="233"/>
                  <a:pt x="569" y="234"/>
                </a:cubicBezTo>
                <a:cubicBezTo>
                  <a:pt x="570" y="235"/>
                  <a:pt x="571" y="234"/>
                  <a:pt x="571" y="234"/>
                </a:cubicBezTo>
                <a:cubicBezTo>
                  <a:pt x="574" y="233"/>
                  <a:pt x="574" y="233"/>
                  <a:pt x="574" y="233"/>
                </a:cubicBezTo>
                <a:cubicBezTo>
                  <a:pt x="575" y="233"/>
                  <a:pt x="576" y="234"/>
                  <a:pt x="576" y="234"/>
                </a:cubicBezTo>
                <a:cubicBezTo>
                  <a:pt x="577" y="234"/>
                  <a:pt x="577" y="235"/>
                  <a:pt x="577" y="236"/>
                </a:cubicBezTo>
                <a:cubicBezTo>
                  <a:pt x="578" y="236"/>
                  <a:pt x="578" y="237"/>
                  <a:pt x="579" y="237"/>
                </a:cubicBezTo>
                <a:cubicBezTo>
                  <a:pt x="579" y="238"/>
                  <a:pt x="579" y="238"/>
                  <a:pt x="580" y="239"/>
                </a:cubicBezTo>
                <a:cubicBezTo>
                  <a:pt x="580" y="240"/>
                  <a:pt x="579" y="242"/>
                  <a:pt x="580" y="243"/>
                </a:cubicBezTo>
                <a:cubicBezTo>
                  <a:pt x="581" y="244"/>
                  <a:pt x="581" y="243"/>
                  <a:pt x="583" y="243"/>
                </a:cubicBezTo>
                <a:cubicBezTo>
                  <a:pt x="584" y="243"/>
                  <a:pt x="584" y="241"/>
                  <a:pt x="584" y="241"/>
                </a:cubicBezTo>
                <a:cubicBezTo>
                  <a:pt x="584" y="240"/>
                  <a:pt x="585" y="241"/>
                  <a:pt x="585" y="241"/>
                </a:cubicBezTo>
                <a:cubicBezTo>
                  <a:pt x="586" y="242"/>
                  <a:pt x="587" y="242"/>
                  <a:pt x="587" y="243"/>
                </a:cubicBezTo>
                <a:cubicBezTo>
                  <a:pt x="588" y="244"/>
                  <a:pt x="588" y="244"/>
                  <a:pt x="588" y="245"/>
                </a:cubicBezTo>
                <a:cubicBezTo>
                  <a:pt x="589" y="246"/>
                  <a:pt x="588" y="246"/>
                  <a:pt x="589" y="248"/>
                </a:cubicBezTo>
                <a:cubicBezTo>
                  <a:pt x="589" y="249"/>
                  <a:pt x="586" y="250"/>
                  <a:pt x="586" y="250"/>
                </a:cubicBezTo>
                <a:cubicBezTo>
                  <a:pt x="586" y="250"/>
                  <a:pt x="587" y="251"/>
                  <a:pt x="587" y="252"/>
                </a:cubicBezTo>
                <a:cubicBezTo>
                  <a:pt x="588" y="254"/>
                  <a:pt x="588" y="254"/>
                  <a:pt x="588" y="254"/>
                </a:cubicBezTo>
                <a:cubicBezTo>
                  <a:pt x="588" y="254"/>
                  <a:pt x="587" y="255"/>
                  <a:pt x="588" y="255"/>
                </a:cubicBezTo>
                <a:cubicBezTo>
                  <a:pt x="588" y="256"/>
                  <a:pt x="587" y="256"/>
                  <a:pt x="587" y="257"/>
                </a:cubicBezTo>
                <a:cubicBezTo>
                  <a:pt x="588" y="258"/>
                  <a:pt x="588" y="259"/>
                  <a:pt x="588" y="260"/>
                </a:cubicBezTo>
                <a:cubicBezTo>
                  <a:pt x="589" y="261"/>
                  <a:pt x="590" y="259"/>
                  <a:pt x="590" y="260"/>
                </a:cubicBezTo>
                <a:cubicBezTo>
                  <a:pt x="590" y="260"/>
                  <a:pt x="590" y="261"/>
                  <a:pt x="591" y="261"/>
                </a:cubicBezTo>
                <a:cubicBezTo>
                  <a:pt x="592" y="262"/>
                  <a:pt x="592" y="262"/>
                  <a:pt x="592" y="263"/>
                </a:cubicBezTo>
                <a:cubicBezTo>
                  <a:pt x="593" y="264"/>
                  <a:pt x="593" y="265"/>
                  <a:pt x="594" y="265"/>
                </a:cubicBezTo>
                <a:cubicBezTo>
                  <a:pt x="594" y="266"/>
                  <a:pt x="594" y="266"/>
                  <a:pt x="595" y="267"/>
                </a:cubicBezTo>
                <a:cubicBezTo>
                  <a:pt x="596" y="268"/>
                  <a:pt x="597" y="269"/>
                  <a:pt x="597" y="269"/>
                </a:cubicBezTo>
                <a:cubicBezTo>
                  <a:pt x="598" y="269"/>
                  <a:pt x="599" y="269"/>
                  <a:pt x="600" y="270"/>
                </a:cubicBezTo>
                <a:cubicBezTo>
                  <a:pt x="601" y="270"/>
                  <a:pt x="602" y="270"/>
                  <a:pt x="602" y="269"/>
                </a:cubicBezTo>
                <a:cubicBezTo>
                  <a:pt x="602" y="269"/>
                  <a:pt x="602" y="267"/>
                  <a:pt x="602" y="267"/>
                </a:cubicBezTo>
                <a:cubicBezTo>
                  <a:pt x="601" y="266"/>
                  <a:pt x="602" y="265"/>
                  <a:pt x="602" y="265"/>
                </a:cubicBezTo>
                <a:cubicBezTo>
                  <a:pt x="601" y="262"/>
                  <a:pt x="601" y="262"/>
                  <a:pt x="601" y="262"/>
                </a:cubicBezTo>
                <a:cubicBezTo>
                  <a:pt x="599" y="261"/>
                  <a:pt x="599" y="261"/>
                  <a:pt x="599" y="261"/>
                </a:cubicBezTo>
                <a:cubicBezTo>
                  <a:pt x="598" y="261"/>
                  <a:pt x="597" y="262"/>
                  <a:pt x="597" y="261"/>
                </a:cubicBezTo>
                <a:cubicBezTo>
                  <a:pt x="597" y="261"/>
                  <a:pt x="595" y="260"/>
                  <a:pt x="595" y="260"/>
                </a:cubicBezTo>
                <a:cubicBezTo>
                  <a:pt x="595" y="259"/>
                  <a:pt x="594" y="258"/>
                  <a:pt x="594" y="257"/>
                </a:cubicBezTo>
                <a:cubicBezTo>
                  <a:pt x="593" y="256"/>
                  <a:pt x="593" y="255"/>
                  <a:pt x="592" y="254"/>
                </a:cubicBezTo>
                <a:cubicBezTo>
                  <a:pt x="592" y="252"/>
                  <a:pt x="592" y="250"/>
                  <a:pt x="593" y="251"/>
                </a:cubicBezTo>
                <a:cubicBezTo>
                  <a:pt x="594" y="251"/>
                  <a:pt x="594" y="248"/>
                  <a:pt x="595" y="248"/>
                </a:cubicBezTo>
                <a:cubicBezTo>
                  <a:pt x="596" y="248"/>
                  <a:pt x="596" y="249"/>
                  <a:pt x="597" y="249"/>
                </a:cubicBezTo>
                <a:cubicBezTo>
                  <a:pt x="597" y="250"/>
                  <a:pt x="598" y="251"/>
                  <a:pt x="599" y="251"/>
                </a:cubicBezTo>
                <a:cubicBezTo>
                  <a:pt x="600" y="251"/>
                  <a:pt x="600" y="253"/>
                  <a:pt x="601" y="253"/>
                </a:cubicBezTo>
                <a:cubicBezTo>
                  <a:pt x="602" y="253"/>
                  <a:pt x="602" y="255"/>
                  <a:pt x="602" y="255"/>
                </a:cubicBezTo>
                <a:cubicBezTo>
                  <a:pt x="602" y="255"/>
                  <a:pt x="602" y="257"/>
                  <a:pt x="603" y="257"/>
                </a:cubicBezTo>
                <a:cubicBezTo>
                  <a:pt x="604" y="258"/>
                  <a:pt x="605" y="258"/>
                  <a:pt x="605" y="257"/>
                </a:cubicBezTo>
                <a:cubicBezTo>
                  <a:pt x="605" y="255"/>
                  <a:pt x="607" y="256"/>
                  <a:pt x="608" y="255"/>
                </a:cubicBezTo>
                <a:cubicBezTo>
                  <a:pt x="608" y="255"/>
                  <a:pt x="608" y="254"/>
                  <a:pt x="610" y="254"/>
                </a:cubicBezTo>
                <a:cubicBezTo>
                  <a:pt x="611" y="254"/>
                  <a:pt x="609" y="252"/>
                  <a:pt x="612" y="252"/>
                </a:cubicBezTo>
                <a:cubicBezTo>
                  <a:pt x="613" y="252"/>
                  <a:pt x="614" y="252"/>
                  <a:pt x="614" y="251"/>
                </a:cubicBezTo>
                <a:cubicBezTo>
                  <a:pt x="614" y="249"/>
                  <a:pt x="613" y="247"/>
                  <a:pt x="614" y="246"/>
                </a:cubicBezTo>
                <a:cubicBezTo>
                  <a:pt x="614" y="246"/>
                  <a:pt x="615" y="245"/>
                  <a:pt x="614" y="243"/>
                </a:cubicBezTo>
                <a:cubicBezTo>
                  <a:pt x="613" y="242"/>
                  <a:pt x="612" y="243"/>
                  <a:pt x="611" y="242"/>
                </a:cubicBezTo>
                <a:cubicBezTo>
                  <a:pt x="611" y="241"/>
                  <a:pt x="609" y="241"/>
                  <a:pt x="609" y="241"/>
                </a:cubicBezTo>
                <a:cubicBezTo>
                  <a:pt x="609" y="240"/>
                  <a:pt x="607" y="239"/>
                  <a:pt x="607" y="238"/>
                </a:cubicBezTo>
                <a:cubicBezTo>
                  <a:pt x="607" y="237"/>
                  <a:pt x="606" y="237"/>
                  <a:pt x="606" y="236"/>
                </a:cubicBezTo>
                <a:cubicBezTo>
                  <a:pt x="606" y="236"/>
                  <a:pt x="605" y="235"/>
                  <a:pt x="607" y="234"/>
                </a:cubicBezTo>
                <a:cubicBezTo>
                  <a:pt x="607" y="233"/>
                  <a:pt x="609" y="233"/>
                  <a:pt x="610" y="233"/>
                </a:cubicBezTo>
                <a:cubicBezTo>
                  <a:pt x="610" y="232"/>
                  <a:pt x="611" y="232"/>
                  <a:pt x="612" y="232"/>
                </a:cubicBezTo>
                <a:cubicBezTo>
                  <a:pt x="613" y="232"/>
                  <a:pt x="614" y="233"/>
                  <a:pt x="613" y="234"/>
                </a:cubicBezTo>
                <a:cubicBezTo>
                  <a:pt x="613" y="234"/>
                  <a:pt x="612" y="235"/>
                  <a:pt x="612" y="235"/>
                </a:cubicBezTo>
                <a:cubicBezTo>
                  <a:pt x="612" y="235"/>
                  <a:pt x="610" y="237"/>
                  <a:pt x="610" y="238"/>
                </a:cubicBezTo>
                <a:cubicBezTo>
                  <a:pt x="611" y="238"/>
                  <a:pt x="612" y="240"/>
                  <a:pt x="614" y="239"/>
                </a:cubicBezTo>
                <a:cubicBezTo>
                  <a:pt x="615" y="239"/>
                  <a:pt x="616" y="238"/>
                  <a:pt x="617" y="237"/>
                </a:cubicBezTo>
                <a:cubicBezTo>
                  <a:pt x="617" y="236"/>
                  <a:pt x="617" y="234"/>
                  <a:pt x="616" y="234"/>
                </a:cubicBezTo>
                <a:cubicBezTo>
                  <a:pt x="616" y="234"/>
                  <a:pt x="616" y="233"/>
                  <a:pt x="616" y="232"/>
                </a:cubicBezTo>
                <a:cubicBezTo>
                  <a:pt x="617" y="231"/>
                  <a:pt x="619" y="232"/>
                  <a:pt x="620" y="232"/>
                </a:cubicBezTo>
                <a:cubicBezTo>
                  <a:pt x="620" y="232"/>
                  <a:pt x="621" y="231"/>
                  <a:pt x="622" y="231"/>
                </a:cubicBezTo>
                <a:cubicBezTo>
                  <a:pt x="624" y="231"/>
                  <a:pt x="625" y="230"/>
                  <a:pt x="625" y="230"/>
                </a:cubicBezTo>
                <a:cubicBezTo>
                  <a:pt x="625" y="228"/>
                  <a:pt x="628" y="229"/>
                  <a:pt x="628" y="229"/>
                </a:cubicBezTo>
                <a:cubicBezTo>
                  <a:pt x="628" y="229"/>
                  <a:pt x="630" y="229"/>
                  <a:pt x="631" y="228"/>
                </a:cubicBezTo>
                <a:cubicBezTo>
                  <a:pt x="631" y="228"/>
                  <a:pt x="632" y="227"/>
                  <a:pt x="632" y="227"/>
                </a:cubicBezTo>
                <a:cubicBezTo>
                  <a:pt x="632" y="227"/>
                  <a:pt x="634" y="227"/>
                  <a:pt x="634" y="225"/>
                </a:cubicBezTo>
                <a:cubicBezTo>
                  <a:pt x="634" y="225"/>
                  <a:pt x="634" y="224"/>
                  <a:pt x="635" y="224"/>
                </a:cubicBezTo>
                <a:cubicBezTo>
                  <a:pt x="635" y="224"/>
                  <a:pt x="637" y="223"/>
                  <a:pt x="637" y="223"/>
                </a:cubicBezTo>
                <a:cubicBezTo>
                  <a:pt x="638" y="221"/>
                  <a:pt x="638" y="221"/>
                  <a:pt x="638" y="221"/>
                </a:cubicBezTo>
                <a:cubicBezTo>
                  <a:pt x="638" y="221"/>
                  <a:pt x="638" y="220"/>
                  <a:pt x="639" y="219"/>
                </a:cubicBezTo>
                <a:cubicBezTo>
                  <a:pt x="639" y="219"/>
                  <a:pt x="639" y="218"/>
                  <a:pt x="640" y="218"/>
                </a:cubicBezTo>
                <a:cubicBezTo>
                  <a:pt x="640" y="217"/>
                  <a:pt x="640" y="216"/>
                  <a:pt x="641" y="216"/>
                </a:cubicBezTo>
                <a:cubicBezTo>
                  <a:pt x="642" y="215"/>
                  <a:pt x="641" y="216"/>
                  <a:pt x="641" y="214"/>
                </a:cubicBezTo>
                <a:cubicBezTo>
                  <a:pt x="641" y="213"/>
                  <a:pt x="642" y="213"/>
                  <a:pt x="641" y="212"/>
                </a:cubicBezTo>
                <a:cubicBezTo>
                  <a:pt x="641" y="211"/>
                  <a:pt x="641" y="211"/>
                  <a:pt x="641" y="211"/>
                </a:cubicBezTo>
                <a:cubicBezTo>
                  <a:pt x="642" y="211"/>
                  <a:pt x="642" y="210"/>
                  <a:pt x="640" y="209"/>
                </a:cubicBezTo>
                <a:cubicBezTo>
                  <a:pt x="640" y="208"/>
                  <a:pt x="639" y="209"/>
                  <a:pt x="639" y="207"/>
                </a:cubicBezTo>
                <a:cubicBezTo>
                  <a:pt x="639" y="207"/>
                  <a:pt x="638" y="207"/>
                  <a:pt x="637" y="205"/>
                </a:cubicBezTo>
                <a:cubicBezTo>
                  <a:pt x="637" y="204"/>
                  <a:pt x="636" y="205"/>
                  <a:pt x="636" y="204"/>
                </a:cubicBezTo>
                <a:cubicBezTo>
                  <a:pt x="635" y="204"/>
                  <a:pt x="635" y="204"/>
                  <a:pt x="635" y="204"/>
                </a:cubicBezTo>
                <a:cubicBezTo>
                  <a:pt x="635" y="204"/>
                  <a:pt x="635" y="200"/>
                  <a:pt x="637" y="200"/>
                </a:cubicBezTo>
                <a:cubicBezTo>
                  <a:pt x="638" y="200"/>
                  <a:pt x="639" y="199"/>
                  <a:pt x="640" y="200"/>
                </a:cubicBezTo>
                <a:cubicBezTo>
                  <a:pt x="640" y="200"/>
                  <a:pt x="641" y="199"/>
                  <a:pt x="642" y="199"/>
                </a:cubicBezTo>
                <a:cubicBezTo>
                  <a:pt x="643" y="199"/>
                  <a:pt x="644" y="198"/>
                  <a:pt x="643" y="197"/>
                </a:cubicBezTo>
                <a:cubicBezTo>
                  <a:pt x="643" y="196"/>
                  <a:pt x="641" y="197"/>
                  <a:pt x="640" y="197"/>
                </a:cubicBezTo>
                <a:cubicBezTo>
                  <a:pt x="639" y="196"/>
                  <a:pt x="638" y="196"/>
                  <a:pt x="638" y="196"/>
                </a:cubicBezTo>
                <a:cubicBezTo>
                  <a:pt x="637" y="196"/>
                  <a:pt x="637" y="198"/>
                  <a:pt x="636" y="197"/>
                </a:cubicBezTo>
                <a:cubicBezTo>
                  <a:pt x="635" y="197"/>
                  <a:pt x="634" y="196"/>
                  <a:pt x="634" y="196"/>
                </a:cubicBezTo>
                <a:cubicBezTo>
                  <a:pt x="634" y="196"/>
                  <a:pt x="631" y="196"/>
                  <a:pt x="632" y="194"/>
                </a:cubicBezTo>
                <a:cubicBezTo>
                  <a:pt x="632" y="194"/>
                  <a:pt x="634" y="194"/>
                  <a:pt x="635" y="194"/>
                </a:cubicBezTo>
                <a:cubicBezTo>
                  <a:pt x="635" y="193"/>
                  <a:pt x="635" y="192"/>
                  <a:pt x="635" y="192"/>
                </a:cubicBezTo>
                <a:cubicBezTo>
                  <a:pt x="635" y="191"/>
                  <a:pt x="638" y="190"/>
                  <a:pt x="638" y="190"/>
                </a:cubicBezTo>
                <a:cubicBezTo>
                  <a:pt x="638" y="190"/>
                  <a:pt x="638" y="192"/>
                  <a:pt x="638" y="193"/>
                </a:cubicBezTo>
                <a:cubicBezTo>
                  <a:pt x="638" y="194"/>
                  <a:pt x="639" y="194"/>
                  <a:pt x="639" y="194"/>
                </a:cubicBezTo>
                <a:cubicBezTo>
                  <a:pt x="639" y="194"/>
                  <a:pt x="640" y="195"/>
                  <a:pt x="640" y="195"/>
                </a:cubicBezTo>
                <a:cubicBezTo>
                  <a:pt x="641" y="195"/>
                  <a:pt x="642" y="193"/>
                  <a:pt x="643" y="192"/>
                </a:cubicBezTo>
                <a:cubicBezTo>
                  <a:pt x="644" y="192"/>
                  <a:pt x="645" y="192"/>
                  <a:pt x="646" y="193"/>
                </a:cubicBezTo>
                <a:cubicBezTo>
                  <a:pt x="648" y="193"/>
                  <a:pt x="648" y="194"/>
                  <a:pt x="647" y="195"/>
                </a:cubicBezTo>
                <a:cubicBezTo>
                  <a:pt x="646" y="196"/>
                  <a:pt x="646" y="196"/>
                  <a:pt x="646" y="196"/>
                </a:cubicBezTo>
                <a:cubicBezTo>
                  <a:pt x="646" y="196"/>
                  <a:pt x="646" y="197"/>
                  <a:pt x="647" y="197"/>
                </a:cubicBezTo>
                <a:cubicBezTo>
                  <a:pt x="647" y="198"/>
                  <a:pt x="648" y="197"/>
                  <a:pt x="648" y="198"/>
                </a:cubicBezTo>
                <a:cubicBezTo>
                  <a:pt x="648" y="198"/>
                  <a:pt x="650" y="199"/>
                  <a:pt x="650" y="200"/>
                </a:cubicBezTo>
                <a:cubicBezTo>
                  <a:pt x="651" y="200"/>
                  <a:pt x="650" y="202"/>
                  <a:pt x="650" y="203"/>
                </a:cubicBezTo>
                <a:cubicBezTo>
                  <a:pt x="651" y="204"/>
                  <a:pt x="651" y="204"/>
                  <a:pt x="652" y="205"/>
                </a:cubicBezTo>
                <a:cubicBezTo>
                  <a:pt x="654" y="208"/>
                  <a:pt x="655" y="206"/>
                  <a:pt x="654" y="205"/>
                </a:cubicBezTo>
                <a:cubicBezTo>
                  <a:pt x="655" y="204"/>
                  <a:pt x="655" y="204"/>
                  <a:pt x="655" y="204"/>
                </a:cubicBezTo>
                <a:cubicBezTo>
                  <a:pt x="656" y="204"/>
                  <a:pt x="656" y="203"/>
                  <a:pt x="657" y="203"/>
                </a:cubicBezTo>
                <a:cubicBezTo>
                  <a:pt x="657" y="202"/>
                  <a:pt x="657" y="202"/>
                  <a:pt x="657" y="201"/>
                </a:cubicBezTo>
                <a:cubicBezTo>
                  <a:pt x="657" y="200"/>
                  <a:pt x="658" y="200"/>
                  <a:pt x="658" y="199"/>
                </a:cubicBezTo>
                <a:cubicBezTo>
                  <a:pt x="658" y="198"/>
                  <a:pt x="658" y="198"/>
                  <a:pt x="658" y="197"/>
                </a:cubicBezTo>
                <a:cubicBezTo>
                  <a:pt x="658" y="196"/>
                  <a:pt x="656" y="197"/>
                  <a:pt x="656" y="197"/>
                </a:cubicBezTo>
                <a:cubicBezTo>
                  <a:pt x="656" y="196"/>
                  <a:pt x="654" y="195"/>
                  <a:pt x="654" y="194"/>
                </a:cubicBezTo>
                <a:cubicBezTo>
                  <a:pt x="654" y="194"/>
                  <a:pt x="653" y="194"/>
                  <a:pt x="653" y="193"/>
                </a:cubicBezTo>
                <a:cubicBezTo>
                  <a:pt x="654" y="191"/>
                  <a:pt x="654" y="191"/>
                  <a:pt x="654" y="191"/>
                </a:cubicBezTo>
                <a:cubicBezTo>
                  <a:pt x="655" y="192"/>
                  <a:pt x="656" y="191"/>
                  <a:pt x="656" y="191"/>
                </a:cubicBezTo>
                <a:cubicBezTo>
                  <a:pt x="656" y="191"/>
                  <a:pt x="657" y="190"/>
                  <a:pt x="657" y="190"/>
                </a:cubicBezTo>
                <a:cubicBezTo>
                  <a:pt x="658" y="189"/>
                  <a:pt x="657" y="188"/>
                  <a:pt x="659" y="187"/>
                </a:cubicBezTo>
                <a:cubicBezTo>
                  <a:pt x="660" y="186"/>
                  <a:pt x="659" y="186"/>
                  <a:pt x="661" y="186"/>
                </a:cubicBezTo>
                <a:cubicBezTo>
                  <a:pt x="664" y="185"/>
                  <a:pt x="665" y="185"/>
                  <a:pt x="665" y="185"/>
                </a:cubicBezTo>
                <a:cubicBezTo>
                  <a:pt x="665" y="185"/>
                  <a:pt x="667" y="186"/>
                  <a:pt x="668" y="184"/>
                </a:cubicBezTo>
                <a:cubicBezTo>
                  <a:pt x="668" y="183"/>
                  <a:pt x="669" y="183"/>
                  <a:pt x="670" y="182"/>
                </a:cubicBezTo>
                <a:cubicBezTo>
                  <a:pt x="670" y="182"/>
                  <a:pt x="670" y="182"/>
                  <a:pt x="671" y="181"/>
                </a:cubicBezTo>
                <a:cubicBezTo>
                  <a:pt x="671" y="181"/>
                  <a:pt x="672" y="181"/>
                  <a:pt x="672" y="180"/>
                </a:cubicBezTo>
                <a:cubicBezTo>
                  <a:pt x="673" y="180"/>
                  <a:pt x="673" y="179"/>
                  <a:pt x="673" y="178"/>
                </a:cubicBezTo>
                <a:cubicBezTo>
                  <a:pt x="674" y="178"/>
                  <a:pt x="674" y="178"/>
                  <a:pt x="675" y="177"/>
                </a:cubicBezTo>
                <a:cubicBezTo>
                  <a:pt x="675" y="176"/>
                  <a:pt x="676" y="175"/>
                  <a:pt x="676" y="175"/>
                </a:cubicBezTo>
                <a:cubicBezTo>
                  <a:pt x="676" y="174"/>
                  <a:pt x="676" y="174"/>
                  <a:pt x="676" y="174"/>
                </a:cubicBezTo>
                <a:cubicBezTo>
                  <a:pt x="676" y="174"/>
                  <a:pt x="676" y="174"/>
                  <a:pt x="676" y="173"/>
                </a:cubicBezTo>
                <a:cubicBezTo>
                  <a:pt x="676" y="173"/>
                  <a:pt x="676" y="173"/>
                  <a:pt x="676" y="173"/>
                </a:cubicBezTo>
                <a:cubicBezTo>
                  <a:pt x="676" y="173"/>
                  <a:pt x="676" y="173"/>
                  <a:pt x="677" y="172"/>
                </a:cubicBezTo>
                <a:cubicBezTo>
                  <a:pt x="678" y="172"/>
                  <a:pt x="680" y="172"/>
                  <a:pt x="679" y="171"/>
                </a:cubicBezTo>
                <a:cubicBezTo>
                  <a:pt x="679" y="170"/>
                  <a:pt x="680" y="170"/>
                  <a:pt x="680" y="169"/>
                </a:cubicBezTo>
                <a:cubicBezTo>
                  <a:pt x="681" y="169"/>
                  <a:pt x="681" y="168"/>
                  <a:pt x="681" y="167"/>
                </a:cubicBezTo>
                <a:cubicBezTo>
                  <a:pt x="681" y="166"/>
                  <a:pt x="682" y="166"/>
                  <a:pt x="682" y="166"/>
                </a:cubicBezTo>
                <a:cubicBezTo>
                  <a:pt x="682" y="165"/>
                  <a:pt x="682" y="165"/>
                  <a:pt x="682" y="164"/>
                </a:cubicBezTo>
                <a:cubicBezTo>
                  <a:pt x="682" y="164"/>
                  <a:pt x="682" y="161"/>
                  <a:pt x="682" y="161"/>
                </a:cubicBezTo>
                <a:cubicBezTo>
                  <a:pt x="683" y="155"/>
                  <a:pt x="683" y="155"/>
                  <a:pt x="683" y="155"/>
                </a:cubicBezTo>
                <a:cubicBezTo>
                  <a:pt x="683" y="155"/>
                  <a:pt x="682" y="154"/>
                  <a:pt x="682" y="154"/>
                </a:cubicBezTo>
                <a:cubicBezTo>
                  <a:pt x="681" y="153"/>
                  <a:pt x="680" y="151"/>
                  <a:pt x="680" y="151"/>
                </a:cubicBezTo>
                <a:cubicBezTo>
                  <a:pt x="680" y="151"/>
                  <a:pt x="677" y="149"/>
                  <a:pt x="677" y="151"/>
                </a:cubicBezTo>
                <a:cubicBezTo>
                  <a:pt x="677" y="152"/>
                  <a:pt x="677" y="153"/>
                  <a:pt x="676" y="153"/>
                </a:cubicBezTo>
                <a:cubicBezTo>
                  <a:pt x="675" y="153"/>
                  <a:pt x="674" y="153"/>
                  <a:pt x="674" y="152"/>
                </a:cubicBezTo>
                <a:cubicBezTo>
                  <a:pt x="674" y="151"/>
                  <a:pt x="676" y="150"/>
                  <a:pt x="676" y="149"/>
                </a:cubicBezTo>
                <a:cubicBezTo>
                  <a:pt x="677" y="149"/>
                  <a:pt x="676" y="149"/>
                  <a:pt x="676" y="149"/>
                </a:cubicBezTo>
                <a:cubicBezTo>
                  <a:pt x="676" y="148"/>
                  <a:pt x="670" y="150"/>
                  <a:pt x="670" y="149"/>
                </a:cubicBezTo>
                <a:cubicBezTo>
                  <a:pt x="669" y="149"/>
                  <a:pt x="673" y="147"/>
                  <a:pt x="674" y="146"/>
                </a:cubicBezTo>
                <a:cubicBezTo>
                  <a:pt x="674" y="145"/>
                  <a:pt x="676" y="145"/>
                  <a:pt x="676" y="145"/>
                </a:cubicBezTo>
                <a:cubicBezTo>
                  <a:pt x="677" y="144"/>
                  <a:pt x="678" y="143"/>
                  <a:pt x="678" y="143"/>
                </a:cubicBezTo>
                <a:cubicBezTo>
                  <a:pt x="679" y="141"/>
                  <a:pt x="680" y="141"/>
                  <a:pt x="680" y="141"/>
                </a:cubicBezTo>
                <a:cubicBezTo>
                  <a:pt x="682" y="138"/>
                  <a:pt x="682" y="138"/>
                  <a:pt x="682" y="138"/>
                </a:cubicBezTo>
                <a:cubicBezTo>
                  <a:pt x="686" y="134"/>
                  <a:pt x="686" y="134"/>
                  <a:pt x="686" y="134"/>
                </a:cubicBezTo>
                <a:cubicBezTo>
                  <a:pt x="687" y="134"/>
                  <a:pt x="690" y="134"/>
                  <a:pt x="690" y="134"/>
                </a:cubicBezTo>
                <a:cubicBezTo>
                  <a:pt x="703" y="133"/>
                  <a:pt x="703" y="133"/>
                  <a:pt x="703" y="133"/>
                </a:cubicBezTo>
                <a:cubicBezTo>
                  <a:pt x="705" y="133"/>
                  <a:pt x="701" y="136"/>
                  <a:pt x="702" y="136"/>
                </a:cubicBezTo>
                <a:cubicBezTo>
                  <a:pt x="702" y="137"/>
                  <a:pt x="704" y="136"/>
                  <a:pt x="706" y="136"/>
                </a:cubicBezTo>
                <a:cubicBezTo>
                  <a:pt x="706" y="136"/>
                  <a:pt x="708" y="136"/>
                  <a:pt x="709" y="136"/>
                </a:cubicBezTo>
                <a:cubicBezTo>
                  <a:pt x="709" y="136"/>
                  <a:pt x="709" y="135"/>
                  <a:pt x="710" y="135"/>
                </a:cubicBezTo>
                <a:cubicBezTo>
                  <a:pt x="711" y="135"/>
                  <a:pt x="712" y="135"/>
                  <a:pt x="713" y="135"/>
                </a:cubicBezTo>
                <a:cubicBezTo>
                  <a:pt x="714" y="135"/>
                  <a:pt x="711" y="133"/>
                  <a:pt x="712" y="133"/>
                </a:cubicBezTo>
                <a:cubicBezTo>
                  <a:pt x="713" y="133"/>
                  <a:pt x="710" y="132"/>
                  <a:pt x="712" y="132"/>
                </a:cubicBezTo>
                <a:cubicBezTo>
                  <a:pt x="712" y="132"/>
                  <a:pt x="714" y="130"/>
                  <a:pt x="715" y="129"/>
                </a:cubicBezTo>
                <a:cubicBezTo>
                  <a:pt x="715" y="128"/>
                  <a:pt x="715" y="128"/>
                  <a:pt x="715" y="128"/>
                </a:cubicBezTo>
                <a:cubicBezTo>
                  <a:pt x="715" y="128"/>
                  <a:pt x="715" y="128"/>
                  <a:pt x="715" y="128"/>
                </a:cubicBezTo>
                <a:cubicBezTo>
                  <a:pt x="715" y="127"/>
                  <a:pt x="715" y="125"/>
                  <a:pt x="716" y="125"/>
                </a:cubicBezTo>
                <a:cubicBezTo>
                  <a:pt x="719" y="125"/>
                  <a:pt x="718" y="125"/>
                  <a:pt x="721" y="125"/>
                </a:cubicBezTo>
                <a:cubicBezTo>
                  <a:pt x="723" y="125"/>
                  <a:pt x="719" y="127"/>
                  <a:pt x="722" y="128"/>
                </a:cubicBezTo>
                <a:cubicBezTo>
                  <a:pt x="725" y="129"/>
                  <a:pt x="722" y="130"/>
                  <a:pt x="726" y="130"/>
                </a:cubicBezTo>
                <a:cubicBezTo>
                  <a:pt x="728" y="130"/>
                  <a:pt x="726" y="127"/>
                  <a:pt x="728" y="126"/>
                </a:cubicBezTo>
                <a:cubicBezTo>
                  <a:pt x="728" y="126"/>
                  <a:pt x="731" y="122"/>
                  <a:pt x="732" y="122"/>
                </a:cubicBezTo>
                <a:cubicBezTo>
                  <a:pt x="736" y="122"/>
                  <a:pt x="729" y="127"/>
                  <a:pt x="731" y="127"/>
                </a:cubicBezTo>
                <a:cubicBezTo>
                  <a:pt x="733" y="128"/>
                  <a:pt x="729" y="128"/>
                  <a:pt x="730" y="129"/>
                </a:cubicBezTo>
                <a:cubicBezTo>
                  <a:pt x="731" y="129"/>
                  <a:pt x="728" y="130"/>
                  <a:pt x="728" y="131"/>
                </a:cubicBezTo>
                <a:cubicBezTo>
                  <a:pt x="729" y="132"/>
                  <a:pt x="724" y="131"/>
                  <a:pt x="724" y="133"/>
                </a:cubicBezTo>
                <a:cubicBezTo>
                  <a:pt x="723" y="134"/>
                  <a:pt x="720" y="134"/>
                  <a:pt x="722" y="135"/>
                </a:cubicBezTo>
                <a:cubicBezTo>
                  <a:pt x="724" y="136"/>
                  <a:pt x="721" y="136"/>
                  <a:pt x="719" y="138"/>
                </a:cubicBezTo>
                <a:cubicBezTo>
                  <a:pt x="718" y="139"/>
                  <a:pt x="716" y="139"/>
                  <a:pt x="716" y="141"/>
                </a:cubicBezTo>
                <a:cubicBezTo>
                  <a:pt x="716" y="143"/>
                  <a:pt x="714" y="141"/>
                  <a:pt x="713" y="143"/>
                </a:cubicBezTo>
                <a:cubicBezTo>
                  <a:pt x="713" y="145"/>
                  <a:pt x="713" y="145"/>
                  <a:pt x="713" y="147"/>
                </a:cubicBezTo>
                <a:cubicBezTo>
                  <a:pt x="713" y="148"/>
                  <a:pt x="713" y="148"/>
                  <a:pt x="713" y="150"/>
                </a:cubicBezTo>
                <a:cubicBezTo>
                  <a:pt x="713" y="151"/>
                  <a:pt x="713" y="151"/>
                  <a:pt x="713" y="152"/>
                </a:cubicBezTo>
                <a:cubicBezTo>
                  <a:pt x="712" y="153"/>
                  <a:pt x="713" y="153"/>
                  <a:pt x="713" y="154"/>
                </a:cubicBezTo>
                <a:cubicBezTo>
                  <a:pt x="713" y="155"/>
                  <a:pt x="715" y="156"/>
                  <a:pt x="714" y="157"/>
                </a:cubicBezTo>
                <a:cubicBezTo>
                  <a:pt x="714" y="157"/>
                  <a:pt x="714" y="157"/>
                  <a:pt x="714" y="158"/>
                </a:cubicBezTo>
                <a:cubicBezTo>
                  <a:pt x="714" y="159"/>
                  <a:pt x="711" y="157"/>
                  <a:pt x="711" y="163"/>
                </a:cubicBezTo>
                <a:cubicBezTo>
                  <a:pt x="711" y="164"/>
                  <a:pt x="711" y="165"/>
                  <a:pt x="711" y="165"/>
                </a:cubicBezTo>
                <a:cubicBezTo>
                  <a:pt x="711" y="166"/>
                  <a:pt x="712" y="166"/>
                  <a:pt x="712" y="166"/>
                </a:cubicBezTo>
                <a:cubicBezTo>
                  <a:pt x="714" y="165"/>
                  <a:pt x="713" y="164"/>
                  <a:pt x="715" y="163"/>
                </a:cubicBezTo>
                <a:cubicBezTo>
                  <a:pt x="716" y="162"/>
                  <a:pt x="717" y="162"/>
                  <a:pt x="718" y="161"/>
                </a:cubicBezTo>
                <a:cubicBezTo>
                  <a:pt x="718" y="160"/>
                  <a:pt x="718" y="160"/>
                  <a:pt x="719" y="160"/>
                </a:cubicBezTo>
                <a:cubicBezTo>
                  <a:pt x="719" y="160"/>
                  <a:pt x="720" y="159"/>
                  <a:pt x="720" y="158"/>
                </a:cubicBezTo>
                <a:cubicBezTo>
                  <a:pt x="721" y="158"/>
                  <a:pt x="720" y="157"/>
                  <a:pt x="720" y="156"/>
                </a:cubicBezTo>
                <a:cubicBezTo>
                  <a:pt x="722" y="156"/>
                  <a:pt x="721" y="159"/>
                  <a:pt x="723" y="158"/>
                </a:cubicBezTo>
                <a:cubicBezTo>
                  <a:pt x="723" y="156"/>
                  <a:pt x="721" y="153"/>
                  <a:pt x="724" y="151"/>
                </a:cubicBezTo>
                <a:cubicBezTo>
                  <a:pt x="725" y="151"/>
                  <a:pt x="726" y="152"/>
                  <a:pt x="727" y="151"/>
                </a:cubicBezTo>
                <a:cubicBezTo>
                  <a:pt x="729" y="150"/>
                  <a:pt x="726" y="148"/>
                  <a:pt x="727" y="147"/>
                </a:cubicBezTo>
                <a:cubicBezTo>
                  <a:pt x="727" y="147"/>
                  <a:pt x="729" y="146"/>
                  <a:pt x="731" y="146"/>
                </a:cubicBezTo>
                <a:cubicBezTo>
                  <a:pt x="733" y="146"/>
                  <a:pt x="732" y="145"/>
                  <a:pt x="732" y="144"/>
                </a:cubicBezTo>
                <a:cubicBezTo>
                  <a:pt x="732" y="143"/>
                  <a:pt x="730" y="144"/>
                  <a:pt x="730" y="143"/>
                </a:cubicBezTo>
                <a:cubicBezTo>
                  <a:pt x="730" y="143"/>
                  <a:pt x="729" y="141"/>
                  <a:pt x="730" y="141"/>
                </a:cubicBezTo>
                <a:cubicBezTo>
                  <a:pt x="731" y="140"/>
                  <a:pt x="730" y="140"/>
                  <a:pt x="730" y="139"/>
                </a:cubicBezTo>
                <a:cubicBezTo>
                  <a:pt x="730" y="138"/>
                  <a:pt x="728" y="139"/>
                  <a:pt x="728" y="139"/>
                </a:cubicBezTo>
                <a:cubicBezTo>
                  <a:pt x="729" y="138"/>
                  <a:pt x="728" y="137"/>
                  <a:pt x="729" y="136"/>
                </a:cubicBezTo>
                <a:cubicBezTo>
                  <a:pt x="731" y="136"/>
                  <a:pt x="731" y="135"/>
                  <a:pt x="731" y="135"/>
                </a:cubicBezTo>
                <a:cubicBezTo>
                  <a:pt x="731" y="135"/>
                  <a:pt x="730" y="133"/>
                  <a:pt x="732" y="133"/>
                </a:cubicBezTo>
                <a:cubicBezTo>
                  <a:pt x="733" y="132"/>
                  <a:pt x="733" y="133"/>
                  <a:pt x="734" y="133"/>
                </a:cubicBezTo>
                <a:cubicBezTo>
                  <a:pt x="735" y="133"/>
                  <a:pt x="736" y="134"/>
                  <a:pt x="737" y="133"/>
                </a:cubicBezTo>
                <a:cubicBezTo>
                  <a:pt x="740" y="132"/>
                  <a:pt x="738" y="132"/>
                  <a:pt x="739" y="130"/>
                </a:cubicBezTo>
                <a:cubicBezTo>
                  <a:pt x="740" y="130"/>
                  <a:pt x="742" y="131"/>
                  <a:pt x="742" y="131"/>
                </a:cubicBezTo>
                <a:cubicBezTo>
                  <a:pt x="742" y="131"/>
                  <a:pt x="743" y="131"/>
                  <a:pt x="744" y="131"/>
                </a:cubicBezTo>
                <a:cubicBezTo>
                  <a:pt x="746" y="132"/>
                  <a:pt x="746" y="132"/>
                  <a:pt x="746" y="132"/>
                </a:cubicBezTo>
                <a:cubicBezTo>
                  <a:pt x="748" y="132"/>
                  <a:pt x="747" y="130"/>
                  <a:pt x="748" y="130"/>
                </a:cubicBezTo>
                <a:cubicBezTo>
                  <a:pt x="748" y="130"/>
                  <a:pt x="748" y="128"/>
                  <a:pt x="749" y="128"/>
                </a:cubicBezTo>
                <a:cubicBezTo>
                  <a:pt x="750" y="128"/>
                  <a:pt x="750" y="129"/>
                  <a:pt x="751" y="128"/>
                </a:cubicBezTo>
                <a:cubicBezTo>
                  <a:pt x="752" y="128"/>
                  <a:pt x="753" y="127"/>
                  <a:pt x="754" y="127"/>
                </a:cubicBezTo>
                <a:cubicBezTo>
                  <a:pt x="755" y="126"/>
                  <a:pt x="755" y="124"/>
                  <a:pt x="756" y="124"/>
                </a:cubicBezTo>
                <a:cubicBezTo>
                  <a:pt x="757" y="123"/>
                  <a:pt x="759" y="122"/>
                  <a:pt x="760" y="122"/>
                </a:cubicBezTo>
                <a:cubicBezTo>
                  <a:pt x="761" y="122"/>
                  <a:pt x="762" y="123"/>
                  <a:pt x="764" y="123"/>
                </a:cubicBezTo>
                <a:cubicBezTo>
                  <a:pt x="764" y="122"/>
                  <a:pt x="766" y="125"/>
                  <a:pt x="766" y="123"/>
                </a:cubicBezTo>
                <a:cubicBezTo>
                  <a:pt x="767" y="123"/>
                  <a:pt x="766" y="122"/>
                  <a:pt x="767" y="122"/>
                </a:cubicBezTo>
                <a:cubicBezTo>
                  <a:pt x="767" y="121"/>
                  <a:pt x="766" y="120"/>
                  <a:pt x="766" y="119"/>
                </a:cubicBezTo>
                <a:cubicBezTo>
                  <a:pt x="764" y="117"/>
                  <a:pt x="764" y="117"/>
                  <a:pt x="764" y="117"/>
                </a:cubicBezTo>
                <a:cubicBezTo>
                  <a:pt x="763" y="116"/>
                  <a:pt x="763" y="116"/>
                  <a:pt x="763" y="116"/>
                </a:cubicBezTo>
                <a:cubicBezTo>
                  <a:pt x="763" y="115"/>
                  <a:pt x="761" y="114"/>
                  <a:pt x="761" y="113"/>
                </a:cubicBezTo>
                <a:cubicBezTo>
                  <a:pt x="761" y="113"/>
                  <a:pt x="762" y="113"/>
                  <a:pt x="762" y="113"/>
                </a:cubicBezTo>
                <a:cubicBezTo>
                  <a:pt x="763" y="112"/>
                  <a:pt x="766" y="114"/>
                  <a:pt x="767" y="113"/>
                </a:cubicBezTo>
                <a:cubicBezTo>
                  <a:pt x="767" y="113"/>
                  <a:pt x="767" y="111"/>
                  <a:pt x="768" y="111"/>
                </a:cubicBezTo>
                <a:cubicBezTo>
                  <a:pt x="769" y="110"/>
                  <a:pt x="768" y="108"/>
                  <a:pt x="768" y="108"/>
                </a:cubicBezTo>
                <a:cubicBezTo>
                  <a:pt x="769" y="107"/>
                  <a:pt x="768" y="106"/>
                  <a:pt x="769" y="106"/>
                </a:cubicBezTo>
                <a:cubicBezTo>
                  <a:pt x="770" y="105"/>
                  <a:pt x="770" y="111"/>
                  <a:pt x="772" y="110"/>
                </a:cubicBezTo>
                <a:cubicBezTo>
                  <a:pt x="772" y="110"/>
                  <a:pt x="773" y="109"/>
                  <a:pt x="774" y="110"/>
                </a:cubicBezTo>
                <a:cubicBezTo>
                  <a:pt x="775" y="110"/>
                  <a:pt x="775" y="111"/>
                  <a:pt x="776" y="112"/>
                </a:cubicBezTo>
                <a:cubicBezTo>
                  <a:pt x="777" y="113"/>
                  <a:pt x="778" y="113"/>
                  <a:pt x="778" y="114"/>
                </a:cubicBezTo>
                <a:cubicBezTo>
                  <a:pt x="778" y="114"/>
                  <a:pt x="780" y="115"/>
                  <a:pt x="781" y="115"/>
                </a:cubicBezTo>
                <a:cubicBezTo>
                  <a:pt x="782" y="116"/>
                  <a:pt x="784" y="115"/>
                  <a:pt x="784" y="115"/>
                </a:cubicBezTo>
                <a:cubicBezTo>
                  <a:pt x="785" y="114"/>
                  <a:pt x="785" y="112"/>
                  <a:pt x="784" y="111"/>
                </a:cubicBezTo>
                <a:cubicBezTo>
                  <a:pt x="784" y="110"/>
                  <a:pt x="785" y="110"/>
                  <a:pt x="786" y="110"/>
                </a:cubicBezTo>
                <a:cubicBezTo>
                  <a:pt x="786" y="110"/>
                  <a:pt x="788" y="110"/>
                  <a:pt x="789" y="110"/>
                </a:cubicBezTo>
                <a:cubicBezTo>
                  <a:pt x="789" y="109"/>
                  <a:pt x="790" y="108"/>
                  <a:pt x="789" y="106"/>
                </a:cubicBezTo>
                <a:close/>
                <a:moveTo>
                  <a:pt x="651" y="280"/>
                </a:moveTo>
                <a:cubicBezTo>
                  <a:pt x="652" y="278"/>
                  <a:pt x="651" y="277"/>
                  <a:pt x="651" y="276"/>
                </a:cubicBezTo>
                <a:cubicBezTo>
                  <a:pt x="651" y="274"/>
                  <a:pt x="652" y="273"/>
                  <a:pt x="650" y="271"/>
                </a:cubicBezTo>
                <a:cubicBezTo>
                  <a:pt x="648" y="272"/>
                  <a:pt x="649" y="276"/>
                  <a:pt x="649" y="278"/>
                </a:cubicBezTo>
                <a:cubicBezTo>
                  <a:pt x="650" y="278"/>
                  <a:pt x="651" y="279"/>
                  <a:pt x="651" y="280"/>
                </a:cubicBezTo>
                <a:close/>
                <a:moveTo>
                  <a:pt x="705" y="284"/>
                </a:moveTo>
                <a:cubicBezTo>
                  <a:pt x="705" y="284"/>
                  <a:pt x="703" y="278"/>
                  <a:pt x="701" y="279"/>
                </a:cubicBezTo>
                <a:cubicBezTo>
                  <a:pt x="699" y="279"/>
                  <a:pt x="702" y="281"/>
                  <a:pt x="702" y="282"/>
                </a:cubicBezTo>
                <a:cubicBezTo>
                  <a:pt x="702" y="283"/>
                  <a:pt x="693" y="285"/>
                  <a:pt x="693" y="284"/>
                </a:cubicBezTo>
                <a:cubicBezTo>
                  <a:pt x="693" y="283"/>
                  <a:pt x="692" y="283"/>
                  <a:pt x="691" y="284"/>
                </a:cubicBezTo>
                <a:cubicBezTo>
                  <a:pt x="690" y="284"/>
                  <a:pt x="690" y="284"/>
                  <a:pt x="690" y="284"/>
                </a:cubicBezTo>
                <a:cubicBezTo>
                  <a:pt x="690" y="283"/>
                  <a:pt x="690" y="283"/>
                  <a:pt x="690" y="283"/>
                </a:cubicBezTo>
                <a:cubicBezTo>
                  <a:pt x="690" y="283"/>
                  <a:pt x="690" y="281"/>
                  <a:pt x="689" y="281"/>
                </a:cubicBezTo>
                <a:cubicBezTo>
                  <a:pt x="685" y="281"/>
                  <a:pt x="685" y="281"/>
                  <a:pt x="685" y="281"/>
                </a:cubicBezTo>
                <a:cubicBezTo>
                  <a:pt x="685" y="281"/>
                  <a:pt x="684" y="280"/>
                  <a:pt x="683" y="280"/>
                </a:cubicBezTo>
                <a:cubicBezTo>
                  <a:pt x="683" y="280"/>
                  <a:pt x="682" y="279"/>
                  <a:pt x="682" y="279"/>
                </a:cubicBezTo>
                <a:cubicBezTo>
                  <a:pt x="681" y="279"/>
                  <a:pt x="681" y="279"/>
                  <a:pt x="681" y="279"/>
                </a:cubicBezTo>
                <a:cubicBezTo>
                  <a:pt x="680" y="279"/>
                  <a:pt x="680" y="278"/>
                  <a:pt x="679" y="278"/>
                </a:cubicBezTo>
                <a:cubicBezTo>
                  <a:pt x="678" y="278"/>
                  <a:pt x="678" y="278"/>
                  <a:pt x="677" y="278"/>
                </a:cubicBezTo>
                <a:cubicBezTo>
                  <a:pt x="677" y="278"/>
                  <a:pt x="676" y="278"/>
                  <a:pt x="676" y="278"/>
                </a:cubicBezTo>
                <a:cubicBezTo>
                  <a:pt x="675" y="278"/>
                  <a:pt x="675" y="277"/>
                  <a:pt x="674" y="277"/>
                </a:cubicBezTo>
                <a:cubicBezTo>
                  <a:pt x="674" y="276"/>
                  <a:pt x="674" y="276"/>
                  <a:pt x="674" y="276"/>
                </a:cubicBezTo>
                <a:cubicBezTo>
                  <a:pt x="672" y="276"/>
                  <a:pt x="672" y="276"/>
                  <a:pt x="672" y="276"/>
                </a:cubicBezTo>
                <a:cubicBezTo>
                  <a:pt x="671" y="276"/>
                  <a:pt x="671" y="276"/>
                  <a:pt x="671" y="276"/>
                </a:cubicBezTo>
                <a:cubicBezTo>
                  <a:pt x="670" y="276"/>
                  <a:pt x="670" y="276"/>
                  <a:pt x="670" y="276"/>
                </a:cubicBezTo>
                <a:cubicBezTo>
                  <a:pt x="670" y="276"/>
                  <a:pt x="670" y="276"/>
                  <a:pt x="669" y="276"/>
                </a:cubicBezTo>
                <a:cubicBezTo>
                  <a:pt x="669" y="276"/>
                  <a:pt x="669" y="275"/>
                  <a:pt x="668" y="275"/>
                </a:cubicBezTo>
                <a:cubicBezTo>
                  <a:pt x="668" y="275"/>
                  <a:pt x="667" y="275"/>
                  <a:pt x="667" y="275"/>
                </a:cubicBezTo>
                <a:cubicBezTo>
                  <a:pt x="666" y="275"/>
                  <a:pt x="666" y="276"/>
                  <a:pt x="666" y="277"/>
                </a:cubicBezTo>
                <a:cubicBezTo>
                  <a:pt x="666" y="277"/>
                  <a:pt x="667" y="277"/>
                  <a:pt x="667" y="277"/>
                </a:cubicBezTo>
                <a:cubicBezTo>
                  <a:pt x="668" y="278"/>
                  <a:pt x="668" y="278"/>
                  <a:pt x="668" y="278"/>
                </a:cubicBezTo>
                <a:cubicBezTo>
                  <a:pt x="668" y="279"/>
                  <a:pt x="668" y="280"/>
                  <a:pt x="668" y="280"/>
                </a:cubicBezTo>
                <a:cubicBezTo>
                  <a:pt x="667" y="280"/>
                  <a:pt x="666" y="278"/>
                  <a:pt x="665" y="278"/>
                </a:cubicBezTo>
                <a:cubicBezTo>
                  <a:pt x="664" y="278"/>
                  <a:pt x="664" y="275"/>
                  <a:pt x="663" y="275"/>
                </a:cubicBezTo>
                <a:cubicBezTo>
                  <a:pt x="662" y="275"/>
                  <a:pt x="662" y="275"/>
                  <a:pt x="662" y="275"/>
                </a:cubicBezTo>
                <a:cubicBezTo>
                  <a:pt x="660" y="275"/>
                  <a:pt x="660" y="275"/>
                  <a:pt x="659" y="275"/>
                </a:cubicBezTo>
                <a:cubicBezTo>
                  <a:pt x="658" y="275"/>
                  <a:pt x="659" y="274"/>
                  <a:pt x="659" y="274"/>
                </a:cubicBezTo>
                <a:cubicBezTo>
                  <a:pt x="660" y="272"/>
                  <a:pt x="660" y="272"/>
                  <a:pt x="660" y="272"/>
                </a:cubicBezTo>
                <a:cubicBezTo>
                  <a:pt x="659" y="271"/>
                  <a:pt x="659" y="271"/>
                  <a:pt x="658" y="271"/>
                </a:cubicBezTo>
                <a:cubicBezTo>
                  <a:pt x="658" y="271"/>
                  <a:pt x="658" y="271"/>
                  <a:pt x="657" y="272"/>
                </a:cubicBezTo>
                <a:cubicBezTo>
                  <a:pt x="656" y="273"/>
                  <a:pt x="656" y="273"/>
                  <a:pt x="656" y="273"/>
                </a:cubicBezTo>
                <a:cubicBezTo>
                  <a:pt x="656" y="273"/>
                  <a:pt x="655" y="273"/>
                  <a:pt x="655" y="274"/>
                </a:cubicBezTo>
                <a:cubicBezTo>
                  <a:pt x="655" y="274"/>
                  <a:pt x="655" y="276"/>
                  <a:pt x="656" y="277"/>
                </a:cubicBezTo>
                <a:cubicBezTo>
                  <a:pt x="656" y="277"/>
                  <a:pt x="658" y="278"/>
                  <a:pt x="658" y="278"/>
                </a:cubicBezTo>
                <a:cubicBezTo>
                  <a:pt x="658" y="279"/>
                  <a:pt x="659" y="279"/>
                  <a:pt x="659" y="279"/>
                </a:cubicBezTo>
                <a:cubicBezTo>
                  <a:pt x="659" y="280"/>
                  <a:pt x="660" y="281"/>
                  <a:pt x="660" y="281"/>
                </a:cubicBezTo>
                <a:cubicBezTo>
                  <a:pt x="660" y="282"/>
                  <a:pt x="663" y="283"/>
                  <a:pt x="663" y="283"/>
                </a:cubicBezTo>
                <a:cubicBezTo>
                  <a:pt x="663" y="284"/>
                  <a:pt x="664" y="287"/>
                  <a:pt x="664" y="287"/>
                </a:cubicBezTo>
                <a:cubicBezTo>
                  <a:pt x="666" y="287"/>
                  <a:pt x="665" y="285"/>
                  <a:pt x="666" y="285"/>
                </a:cubicBezTo>
                <a:cubicBezTo>
                  <a:pt x="667" y="284"/>
                  <a:pt x="668" y="283"/>
                  <a:pt x="668" y="283"/>
                </a:cubicBezTo>
                <a:cubicBezTo>
                  <a:pt x="669" y="283"/>
                  <a:pt x="671" y="284"/>
                  <a:pt x="671" y="284"/>
                </a:cubicBezTo>
                <a:cubicBezTo>
                  <a:pt x="671" y="285"/>
                  <a:pt x="673" y="285"/>
                  <a:pt x="673" y="286"/>
                </a:cubicBezTo>
                <a:cubicBezTo>
                  <a:pt x="673" y="287"/>
                  <a:pt x="674" y="288"/>
                  <a:pt x="674" y="288"/>
                </a:cubicBezTo>
                <a:cubicBezTo>
                  <a:pt x="674" y="289"/>
                  <a:pt x="671" y="290"/>
                  <a:pt x="671" y="291"/>
                </a:cubicBezTo>
                <a:cubicBezTo>
                  <a:pt x="671" y="292"/>
                  <a:pt x="674" y="292"/>
                  <a:pt x="674" y="292"/>
                </a:cubicBezTo>
                <a:cubicBezTo>
                  <a:pt x="675" y="292"/>
                  <a:pt x="675" y="292"/>
                  <a:pt x="675" y="292"/>
                </a:cubicBezTo>
                <a:cubicBezTo>
                  <a:pt x="675" y="292"/>
                  <a:pt x="676" y="293"/>
                  <a:pt x="677" y="292"/>
                </a:cubicBezTo>
                <a:cubicBezTo>
                  <a:pt x="677" y="291"/>
                  <a:pt x="677" y="291"/>
                  <a:pt x="678" y="291"/>
                </a:cubicBezTo>
                <a:cubicBezTo>
                  <a:pt x="679" y="292"/>
                  <a:pt x="679" y="292"/>
                  <a:pt x="679" y="292"/>
                </a:cubicBezTo>
                <a:cubicBezTo>
                  <a:pt x="682" y="292"/>
                  <a:pt x="680" y="292"/>
                  <a:pt x="685" y="292"/>
                </a:cubicBezTo>
                <a:cubicBezTo>
                  <a:pt x="685" y="292"/>
                  <a:pt x="686" y="289"/>
                  <a:pt x="687" y="289"/>
                </a:cubicBezTo>
                <a:cubicBezTo>
                  <a:pt x="689" y="289"/>
                  <a:pt x="687" y="290"/>
                  <a:pt x="689" y="290"/>
                </a:cubicBezTo>
                <a:cubicBezTo>
                  <a:pt x="691" y="290"/>
                  <a:pt x="691" y="293"/>
                  <a:pt x="692" y="293"/>
                </a:cubicBezTo>
                <a:cubicBezTo>
                  <a:pt x="693" y="293"/>
                  <a:pt x="693" y="295"/>
                  <a:pt x="695" y="295"/>
                </a:cubicBezTo>
                <a:cubicBezTo>
                  <a:pt x="696" y="295"/>
                  <a:pt x="697" y="294"/>
                  <a:pt x="698" y="294"/>
                </a:cubicBezTo>
                <a:cubicBezTo>
                  <a:pt x="699" y="294"/>
                  <a:pt x="699" y="296"/>
                  <a:pt x="700" y="296"/>
                </a:cubicBezTo>
                <a:cubicBezTo>
                  <a:pt x="701" y="296"/>
                  <a:pt x="702" y="295"/>
                  <a:pt x="702" y="295"/>
                </a:cubicBezTo>
                <a:cubicBezTo>
                  <a:pt x="702" y="295"/>
                  <a:pt x="702" y="295"/>
                  <a:pt x="702" y="292"/>
                </a:cubicBezTo>
                <a:cubicBezTo>
                  <a:pt x="702" y="292"/>
                  <a:pt x="704" y="291"/>
                  <a:pt x="702" y="290"/>
                </a:cubicBezTo>
                <a:cubicBezTo>
                  <a:pt x="699" y="289"/>
                  <a:pt x="700" y="292"/>
                  <a:pt x="699" y="291"/>
                </a:cubicBezTo>
                <a:cubicBezTo>
                  <a:pt x="698" y="291"/>
                  <a:pt x="697" y="291"/>
                  <a:pt x="697" y="290"/>
                </a:cubicBezTo>
                <a:cubicBezTo>
                  <a:pt x="697" y="289"/>
                  <a:pt x="694" y="287"/>
                  <a:pt x="694" y="286"/>
                </a:cubicBezTo>
                <a:cubicBezTo>
                  <a:pt x="694" y="285"/>
                  <a:pt x="705" y="285"/>
                  <a:pt x="705" y="284"/>
                </a:cubicBezTo>
                <a:close/>
                <a:moveTo>
                  <a:pt x="665" y="269"/>
                </a:moveTo>
                <a:cubicBezTo>
                  <a:pt x="665" y="265"/>
                  <a:pt x="663" y="263"/>
                  <a:pt x="660" y="265"/>
                </a:cubicBezTo>
                <a:cubicBezTo>
                  <a:pt x="660" y="266"/>
                  <a:pt x="661" y="266"/>
                  <a:pt x="661" y="266"/>
                </a:cubicBezTo>
                <a:cubicBezTo>
                  <a:pt x="662" y="269"/>
                  <a:pt x="662" y="269"/>
                  <a:pt x="665" y="269"/>
                </a:cubicBezTo>
                <a:close/>
                <a:moveTo>
                  <a:pt x="652" y="239"/>
                </a:moveTo>
                <a:cubicBezTo>
                  <a:pt x="652" y="239"/>
                  <a:pt x="652" y="239"/>
                  <a:pt x="652" y="239"/>
                </a:cubicBezTo>
                <a:cubicBezTo>
                  <a:pt x="654" y="239"/>
                  <a:pt x="654" y="240"/>
                  <a:pt x="654" y="242"/>
                </a:cubicBezTo>
                <a:cubicBezTo>
                  <a:pt x="654" y="242"/>
                  <a:pt x="655" y="249"/>
                  <a:pt x="657" y="247"/>
                </a:cubicBezTo>
                <a:cubicBezTo>
                  <a:pt x="658" y="246"/>
                  <a:pt x="658" y="242"/>
                  <a:pt x="658" y="241"/>
                </a:cubicBezTo>
                <a:cubicBezTo>
                  <a:pt x="657" y="239"/>
                  <a:pt x="654" y="237"/>
                  <a:pt x="652" y="236"/>
                </a:cubicBezTo>
                <a:cubicBezTo>
                  <a:pt x="652" y="237"/>
                  <a:pt x="652" y="238"/>
                  <a:pt x="652" y="239"/>
                </a:cubicBezTo>
                <a:close/>
                <a:moveTo>
                  <a:pt x="650" y="278"/>
                </a:moveTo>
                <a:cubicBezTo>
                  <a:pt x="649" y="278"/>
                  <a:pt x="649" y="278"/>
                  <a:pt x="649" y="278"/>
                </a:cubicBezTo>
                <a:cubicBezTo>
                  <a:pt x="649" y="278"/>
                  <a:pt x="649" y="278"/>
                  <a:pt x="649" y="278"/>
                </a:cubicBezTo>
                <a:cubicBezTo>
                  <a:pt x="650" y="278"/>
                  <a:pt x="650" y="278"/>
                  <a:pt x="650" y="278"/>
                </a:cubicBezTo>
                <a:close/>
                <a:moveTo>
                  <a:pt x="639" y="274"/>
                </a:moveTo>
                <a:cubicBezTo>
                  <a:pt x="641" y="274"/>
                  <a:pt x="645" y="275"/>
                  <a:pt x="645" y="273"/>
                </a:cubicBezTo>
                <a:cubicBezTo>
                  <a:pt x="646" y="273"/>
                  <a:pt x="646" y="270"/>
                  <a:pt x="645" y="270"/>
                </a:cubicBezTo>
                <a:cubicBezTo>
                  <a:pt x="644" y="270"/>
                  <a:pt x="644" y="271"/>
                  <a:pt x="643" y="271"/>
                </a:cubicBezTo>
                <a:cubicBezTo>
                  <a:pt x="642" y="271"/>
                  <a:pt x="640" y="271"/>
                  <a:pt x="640" y="271"/>
                </a:cubicBezTo>
                <a:cubicBezTo>
                  <a:pt x="639" y="271"/>
                  <a:pt x="637" y="271"/>
                  <a:pt x="636" y="271"/>
                </a:cubicBezTo>
                <a:cubicBezTo>
                  <a:pt x="635" y="271"/>
                  <a:pt x="634" y="272"/>
                  <a:pt x="634" y="273"/>
                </a:cubicBezTo>
                <a:cubicBezTo>
                  <a:pt x="633" y="273"/>
                  <a:pt x="633" y="276"/>
                  <a:pt x="632" y="276"/>
                </a:cubicBezTo>
                <a:cubicBezTo>
                  <a:pt x="632" y="277"/>
                  <a:pt x="631" y="277"/>
                  <a:pt x="631" y="278"/>
                </a:cubicBezTo>
                <a:cubicBezTo>
                  <a:pt x="631" y="279"/>
                  <a:pt x="631" y="280"/>
                  <a:pt x="631" y="281"/>
                </a:cubicBezTo>
                <a:cubicBezTo>
                  <a:pt x="631" y="281"/>
                  <a:pt x="632" y="282"/>
                  <a:pt x="633" y="282"/>
                </a:cubicBezTo>
                <a:cubicBezTo>
                  <a:pt x="633" y="282"/>
                  <a:pt x="632" y="284"/>
                  <a:pt x="632" y="285"/>
                </a:cubicBezTo>
                <a:cubicBezTo>
                  <a:pt x="633" y="285"/>
                  <a:pt x="634" y="287"/>
                  <a:pt x="635" y="287"/>
                </a:cubicBezTo>
                <a:cubicBezTo>
                  <a:pt x="636" y="287"/>
                  <a:pt x="635" y="283"/>
                  <a:pt x="636" y="283"/>
                </a:cubicBezTo>
                <a:cubicBezTo>
                  <a:pt x="637" y="283"/>
                  <a:pt x="639" y="285"/>
                  <a:pt x="639" y="285"/>
                </a:cubicBezTo>
                <a:cubicBezTo>
                  <a:pt x="640" y="286"/>
                  <a:pt x="641" y="285"/>
                  <a:pt x="642" y="284"/>
                </a:cubicBezTo>
                <a:cubicBezTo>
                  <a:pt x="642" y="283"/>
                  <a:pt x="641" y="282"/>
                  <a:pt x="641" y="282"/>
                </a:cubicBezTo>
                <a:cubicBezTo>
                  <a:pt x="641" y="282"/>
                  <a:pt x="643" y="281"/>
                  <a:pt x="643" y="280"/>
                </a:cubicBezTo>
                <a:cubicBezTo>
                  <a:pt x="643" y="279"/>
                  <a:pt x="639" y="279"/>
                  <a:pt x="639" y="279"/>
                </a:cubicBezTo>
                <a:cubicBezTo>
                  <a:pt x="639" y="278"/>
                  <a:pt x="640" y="278"/>
                  <a:pt x="640" y="278"/>
                </a:cubicBezTo>
                <a:cubicBezTo>
                  <a:pt x="641" y="278"/>
                  <a:pt x="644" y="278"/>
                  <a:pt x="644" y="278"/>
                </a:cubicBezTo>
                <a:cubicBezTo>
                  <a:pt x="644" y="277"/>
                  <a:pt x="643" y="277"/>
                  <a:pt x="643" y="276"/>
                </a:cubicBezTo>
                <a:cubicBezTo>
                  <a:pt x="642" y="276"/>
                  <a:pt x="642" y="276"/>
                  <a:pt x="642" y="276"/>
                </a:cubicBezTo>
                <a:cubicBezTo>
                  <a:pt x="642" y="275"/>
                  <a:pt x="638" y="275"/>
                  <a:pt x="638" y="274"/>
                </a:cubicBezTo>
                <a:cubicBezTo>
                  <a:pt x="638" y="274"/>
                  <a:pt x="638" y="274"/>
                  <a:pt x="639" y="274"/>
                </a:cubicBezTo>
                <a:close/>
                <a:moveTo>
                  <a:pt x="394" y="26"/>
                </a:moveTo>
                <a:cubicBezTo>
                  <a:pt x="394" y="30"/>
                  <a:pt x="394" y="29"/>
                  <a:pt x="397" y="31"/>
                </a:cubicBezTo>
                <a:cubicBezTo>
                  <a:pt x="398" y="31"/>
                  <a:pt x="398" y="32"/>
                  <a:pt x="399" y="32"/>
                </a:cubicBezTo>
                <a:cubicBezTo>
                  <a:pt x="400" y="33"/>
                  <a:pt x="401" y="32"/>
                  <a:pt x="402" y="32"/>
                </a:cubicBezTo>
                <a:cubicBezTo>
                  <a:pt x="402" y="31"/>
                  <a:pt x="401" y="30"/>
                  <a:pt x="402" y="29"/>
                </a:cubicBezTo>
                <a:cubicBezTo>
                  <a:pt x="402" y="27"/>
                  <a:pt x="403" y="26"/>
                  <a:pt x="404" y="24"/>
                </a:cubicBezTo>
                <a:cubicBezTo>
                  <a:pt x="402" y="23"/>
                  <a:pt x="402" y="26"/>
                  <a:pt x="400" y="25"/>
                </a:cubicBezTo>
                <a:cubicBezTo>
                  <a:pt x="399" y="25"/>
                  <a:pt x="399" y="23"/>
                  <a:pt x="397" y="23"/>
                </a:cubicBezTo>
                <a:cubicBezTo>
                  <a:pt x="397" y="24"/>
                  <a:pt x="397" y="25"/>
                  <a:pt x="395" y="26"/>
                </a:cubicBezTo>
                <a:cubicBezTo>
                  <a:pt x="395" y="25"/>
                  <a:pt x="395" y="24"/>
                  <a:pt x="395" y="24"/>
                </a:cubicBezTo>
                <a:cubicBezTo>
                  <a:pt x="394" y="24"/>
                  <a:pt x="394" y="24"/>
                  <a:pt x="394" y="24"/>
                </a:cubicBezTo>
                <a:cubicBezTo>
                  <a:pt x="394" y="24"/>
                  <a:pt x="393" y="26"/>
                  <a:pt x="394" y="26"/>
                </a:cubicBezTo>
                <a:cubicBezTo>
                  <a:pt x="394" y="26"/>
                  <a:pt x="394" y="26"/>
                  <a:pt x="394" y="26"/>
                </a:cubicBezTo>
                <a:close/>
                <a:moveTo>
                  <a:pt x="387" y="35"/>
                </a:moveTo>
                <a:cubicBezTo>
                  <a:pt x="389" y="37"/>
                  <a:pt x="387" y="39"/>
                  <a:pt x="385" y="40"/>
                </a:cubicBezTo>
                <a:cubicBezTo>
                  <a:pt x="385" y="40"/>
                  <a:pt x="385" y="40"/>
                  <a:pt x="385" y="40"/>
                </a:cubicBezTo>
                <a:cubicBezTo>
                  <a:pt x="385" y="40"/>
                  <a:pt x="385" y="40"/>
                  <a:pt x="385" y="40"/>
                </a:cubicBezTo>
                <a:cubicBezTo>
                  <a:pt x="386" y="40"/>
                  <a:pt x="387" y="40"/>
                  <a:pt x="388" y="40"/>
                </a:cubicBezTo>
                <a:cubicBezTo>
                  <a:pt x="387" y="42"/>
                  <a:pt x="386" y="43"/>
                  <a:pt x="387" y="45"/>
                </a:cubicBezTo>
                <a:cubicBezTo>
                  <a:pt x="387" y="45"/>
                  <a:pt x="388" y="45"/>
                  <a:pt x="389" y="45"/>
                </a:cubicBezTo>
                <a:cubicBezTo>
                  <a:pt x="388" y="46"/>
                  <a:pt x="387" y="46"/>
                  <a:pt x="386" y="46"/>
                </a:cubicBezTo>
                <a:cubicBezTo>
                  <a:pt x="386" y="48"/>
                  <a:pt x="387" y="50"/>
                  <a:pt x="388" y="51"/>
                </a:cubicBezTo>
                <a:cubicBezTo>
                  <a:pt x="392" y="51"/>
                  <a:pt x="390" y="42"/>
                  <a:pt x="393" y="40"/>
                </a:cubicBezTo>
                <a:cubicBezTo>
                  <a:pt x="394" y="42"/>
                  <a:pt x="394" y="43"/>
                  <a:pt x="395" y="44"/>
                </a:cubicBezTo>
                <a:cubicBezTo>
                  <a:pt x="395" y="46"/>
                  <a:pt x="394" y="48"/>
                  <a:pt x="397" y="47"/>
                </a:cubicBezTo>
                <a:cubicBezTo>
                  <a:pt x="398" y="47"/>
                  <a:pt x="399" y="41"/>
                  <a:pt x="398" y="39"/>
                </a:cubicBezTo>
                <a:cubicBezTo>
                  <a:pt x="397" y="38"/>
                  <a:pt x="396" y="38"/>
                  <a:pt x="395" y="37"/>
                </a:cubicBezTo>
                <a:cubicBezTo>
                  <a:pt x="394" y="35"/>
                  <a:pt x="394" y="37"/>
                  <a:pt x="394" y="34"/>
                </a:cubicBezTo>
                <a:cubicBezTo>
                  <a:pt x="394" y="32"/>
                  <a:pt x="394" y="31"/>
                  <a:pt x="392" y="30"/>
                </a:cubicBezTo>
                <a:cubicBezTo>
                  <a:pt x="391" y="29"/>
                  <a:pt x="390" y="30"/>
                  <a:pt x="390" y="27"/>
                </a:cubicBezTo>
                <a:cubicBezTo>
                  <a:pt x="389" y="27"/>
                  <a:pt x="387" y="28"/>
                  <a:pt x="386" y="28"/>
                </a:cubicBezTo>
                <a:cubicBezTo>
                  <a:pt x="386" y="29"/>
                  <a:pt x="386" y="30"/>
                  <a:pt x="386" y="30"/>
                </a:cubicBezTo>
                <a:cubicBezTo>
                  <a:pt x="385" y="29"/>
                  <a:pt x="385" y="29"/>
                  <a:pt x="385" y="29"/>
                </a:cubicBezTo>
                <a:cubicBezTo>
                  <a:pt x="384" y="31"/>
                  <a:pt x="384" y="34"/>
                  <a:pt x="382" y="33"/>
                </a:cubicBezTo>
                <a:cubicBezTo>
                  <a:pt x="383" y="35"/>
                  <a:pt x="385" y="33"/>
                  <a:pt x="387" y="35"/>
                </a:cubicBezTo>
                <a:close/>
                <a:moveTo>
                  <a:pt x="349" y="162"/>
                </a:moveTo>
                <a:cubicBezTo>
                  <a:pt x="349" y="162"/>
                  <a:pt x="350" y="163"/>
                  <a:pt x="350" y="163"/>
                </a:cubicBezTo>
                <a:cubicBezTo>
                  <a:pt x="351" y="163"/>
                  <a:pt x="352" y="163"/>
                  <a:pt x="352" y="163"/>
                </a:cubicBezTo>
                <a:cubicBezTo>
                  <a:pt x="353" y="163"/>
                  <a:pt x="353" y="163"/>
                  <a:pt x="354" y="163"/>
                </a:cubicBezTo>
                <a:cubicBezTo>
                  <a:pt x="354" y="162"/>
                  <a:pt x="354" y="162"/>
                  <a:pt x="354" y="162"/>
                </a:cubicBezTo>
                <a:cubicBezTo>
                  <a:pt x="355" y="161"/>
                  <a:pt x="355" y="161"/>
                  <a:pt x="355" y="161"/>
                </a:cubicBezTo>
                <a:cubicBezTo>
                  <a:pt x="356" y="160"/>
                  <a:pt x="356" y="161"/>
                  <a:pt x="357" y="160"/>
                </a:cubicBezTo>
                <a:cubicBezTo>
                  <a:pt x="358" y="160"/>
                  <a:pt x="358" y="160"/>
                  <a:pt x="358" y="160"/>
                </a:cubicBezTo>
                <a:cubicBezTo>
                  <a:pt x="358" y="159"/>
                  <a:pt x="358" y="160"/>
                  <a:pt x="358" y="159"/>
                </a:cubicBezTo>
                <a:cubicBezTo>
                  <a:pt x="359" y="158"/>
                  <a:pt x="359" y="158"/>
                  <a:pt x="359" y="158"/>
                </a:cubicBezTo>
                <a:cubicBezTo>
                  <a:pt x="359" y="157"/>
                  <a:pt x="359" y="157"/>
                  <a:pt x="359" y="157"/>
                </a:cubicBezTo>
                <a:cubicBezTo>
                  <a:pt x="359" y="155"/>
                  <a:pt x="359" y="155"/>
                  <a:pt x="359" y="155"/>
                </a:cubicBezTo>
                <a:cubicBezTo>
                  <a:pt x="358" y="154"/>
                  <a:pt x="358" y="154"/>
                  <a:pt x="358" y="154"/>
                </a:cubicBezTo>
                <a:cubicBezTo>
                  <a:pt x="357" y="153"/>
                  <a:pt x="357" y="153"/>
                  <a:pt x="357" y="153"/>
                </a:cubicBezTo>
                <a:cubicBezTo>
                  <a:pt x="357" y="150"/>
                  <a:pt x="357" y="150"/>
                  <a:pt x="357" y="150"/>
                </a:cubicBezTo>
                <a:cubicBezTo>
                  <a:pt x="356" y="150"/>
                  <a:pt x="355" y="149"/>
                  <a:pt x="354" y="149"/>
                </a:cubicBezTo>
                <a:cubicBezTo>
                  <a:pt x="352" y="151"/>
                  <a:pt x="352" y="151"/>
                  <a:pt x="352" y="151"/>
                </a:cubicBezTo>
                <a:cubicBezTo>
                  <a:pt x="351" y="152"/>
                  <a:pt x="351" y="152"/>
                  <a:pt x="351" y="152"/>
                </a:cubicBezTo>
                <a:cubicBezTo>
                  <a:pt x="351" y="153"/>
                  <a:pt x="349" y="152"/>
                  <a:pt x="349" y="153"/>
                </a:cubicBezTo>
                <a:cubicBezTo>
                  <a:pt x="348" y="153"/>
                  <a:pt x="349" y="155"/>
                  <a:pt x="349" y="155"/>
                </a:cubicBezTo>
                <a:cubicBezTo>
                  <a:pt x="349" y="156"/>
                  <a:pt x="349" y="156"/>
                  <a:pt x="349" y="156"/>
                </a:cubicBezTo>
                <a:cubicBezTo>
                  <a:pt x="349" y="157"/>
                  <a:pt x="349" y="157"/>
                  <a:pt x="349" y="157"/>
                </a:cubicBezTo>
                <a:cubicBezTo>
                  <a:pt x="348" y="157"/>
                  <a:pt x="348" y="157"/>
                  <a:pt x="348" y="157"/>
                </a:cubicBezTo>
                <a:cubicBezTo>
                  <a:pt x="348" y="160"/>
                  <a:pt x="348" y="160"/>
                  <a:pt x="348" y="160"/>
                </a:cubicBezTo>
                <a:cubicBezTo>
                  <a:pt x="348" y="161"/>
                  <a:pt x="348" y="161"/>
                  <a:pt x="348" y="161"/>
                </a:cubicBezTo>
                <a:cubicBezTo>
                  <a:pt x="349" y="162"/>
                  <a:pt x="349" y="162"/>
                  <a:pt x="349" y="162"/>
                </a:cubicBezTo>
                <a:close/>
                <a:moveTo>
                  <a:pt x="193" y="228"/>
                </a:moveTo>
                <a:cubicBezTo>
                  <a:pt x="188" y="228"/>
                  <a:pt x="190" y="231"/>
                  <a:pt x="190" y="232"/>
                </a:cubicBezTo>
                <a:cubicBezTo>
                  <a:pt x="190" y="234"/>
                  <a:pt x="197" y="234"/>
                  <a:pt x="198" y="233"/>
                </a:cubicBezTo>
                <a:cubicBezTo>
                  <a:pt x="202" y="233"/>
                  <a:pt x="209" y="234"/>
                  <a:pt x="208" y="232"/>
                </a:cubicBezTo>
                <a:cubicBezTo>
                  <a:pt x="205" y="228"/>
                  <a:pt x="196" y="228"/>
                  <a:pt x="193" y="228"/>
                </a:cubicBezTo>
                <a:close/>
                <a:moveTo>
                  <a:pt x="281" y="4"/>
                </a:moveTo>
                <a:cubicBezTo>
                  <a:pt x="281" y="4"/>
                  <a:pt x="282" y="5"/>
                  <a:pt x="282" y="5"/>
                </a:cubicBezTo>
                <a:cubicBezTo>
                  <a:pt x="283" y="5"/>
                  <a:pt x="283" y="5"/>
                  <a:pt x="283" y="5"/>
                </a:cubicBezTo>
                <a:cubicBezTo>
                  <a:pt x="284" y="5"/>
                  <a:pt x="284" y="5"/>
                  <a:pt x="284" y="5"/>
                </a:cubicBezTo>
                <a:cubicBezTo>
                  <a:pt x="285" y="5"/>
                  <a:pt x="285" y="5"/>
                  <a:pt x="286" y="5"/>
                </a:cubicBezTo>
                <a:cubicBezTo>
                  <a:pt x="287" y="5"/>
                  <a:pt x="287" y="4"/>
                  <a:pt x="288" y="4"/>
                </a:cubicBezTo>
                <a:cubicBezTo>
                  <a:pt x="289" y="4"/>
                  <a:pt x="289" y="4"/>
                  <a:pt x="289" y="4"/>
                </a:cubicBezTo>
                <a:cubicBezTo>
                  <a:pt x="289" y="3"/>
                  <a:pt x="289" y="3"/>
                  <a:pt x="289" y="3"/>
                </a:cubicBezTo>
                <a:cubicBezTo>
                  <a:pt x="288" y="2"/>
                  <a:pt x="287" y="2"/>
                  <a:pt x="287" y="2"/>
                </a:cubicBezTo>
                <a:cubicBezTo>
                  <a:pt x="286" y="2"/>
                  <a:pt x="286" y="2"/>
                  <a:pt x="286" y="3"/>
                </a:cubicBezTo>
                <a:cubicBezTo>
                  <a:pt x="286" y="3"/>
                  <a:pt x="285" y="4"/>
                  <a:pt x="285" y="4"/>
                </a:cubicBezTo>
                <a:cubicBezTo>
                  <a:pt x="285" y="3"/>
                  <a:pt x="284" y="2"/>
                  <a:pt x="284" y="3"/>
                </a:cubicBezTo>
                <a:cubicBezTo>
                  <a:pt x="283" y="3"/>
                  <a:pt x="283" y="3"/>
                  <a:pt x="283" y="3"/>
                </a:cubicBezTo>
                <a:cubicBezTo>
                  <a:pt x="284" y="3"/>
                  <a:pt x="284" y="3"/>
                  <a:pt x="284" y="3"/>
                </a:cubicBezTo>
                <a:cubicBezTo>
                  <a:pt x="283" y="2"/>
                  <a:pt x="283" y="2"/>
                  <a:pt x="283" y="2"/>
                </a:cubicBezTo>
                <a:cubicBezTo>
                  <a:pt x="283" y="3"/>
                  <a:pt x="283" y="3"/>
                  <a:pt x="283" y="3"/>
                </a:cubicBezTo>
                <a:cubicBezTo>
                  <a:pt x="282" y="3"/>
                  <a:pt x="282" y="3"/>
                  <a:pt x="282" y="3"/>
                </a:cubicBezTo>
                <a:cubicBezTo>
                  <a:pt x="281" y="3"/>
                  <a:pt x="281" y="3"/>
                  <a:pt x="281" y="3"/>
                </a:cubicBezTo>
                <a:cubicBezTo>
                  <a:pt x="281" y="4"/>
                  <a:pt x="281" y="4"/>
                  <a:pt x="281" y="4"/>
                </a:cubicBezTo>
                <a:close/>
                <a:moveTo>
                  <a:pt x="481" y="87"/>
                </a:moveTo>
                <a:cubicBezTo>
                  <a:pt x="481" y="87"/>
                  <a:pt x="481" y="87"/>
                  <a:pt x="481" y="87"/>
                </a:cubicBezTo>
                <a:cubicBezTo>
                  <a:pt x="481" y="88"/>
                  <a:pt x="481" y="89"/>
                  <a:pt x="481" y="91"/>
                </a:cubicBezTo>
                <a:cubicBezTo>
                  <a:pt x="487" y="93"/>
                  <a:pt x="483" y="84"/>
                  <a:pt x="481" y="87"/>
                </a:cubicBezTo>
                <a:close/>
                <a:moveTo>
                  <a:pt x="690" y="65"/>
                </a:moveTo>
                <a:cubicBezTo>
                  <a:pt x="690" y="64"/>
                  <a:pt x="690" y="64"/>
                  <a:pt x="690" y="64"/>
                </a:cubicBezTo>
                <a:cubicBezTo>
                  <a:pt x="689" y="65"/>
                  <a:pt x="689" y="67"/>
                  <a:pt x="689" y="68"/>
                </a:cubicBezTo>
                <a:cubicBezTo>
                  <a:pt x="695" y="70"/>
                  <a:pt x="691" y="62"/>
                  <a:pt x="690" y="65"/>
                </a:cubicBezTo>
                <a:close/>
                <a:moveTo>
                  <a:pt x="484" y="81"/>
                </a:moveTo>
                <a:cubicBezTo>
                  <a:pt x="485" y="82"/>
                  <a:pt x="486" y="81"/>
                  <a:pt x="487" y="82"/>
                </a:cubicBezTo>
                <a:cubicBezTo>
                  <a:pt x="488" y="82"/>
                  <a:pt x="490" y="84"/>
                  <a:pt x="490" y="84"/>
                </a:cubicBezTo>
                <a:cubicBezTo>
                  <a:pt x="490" y="86"/>
                  <a:pt x="495" y="86"/>
                  <a:pt x="496" y="86"/>
                </a:cubicBezTo>
                <a:cubicBezTo>
                  <a:pt x="498" y="85"/>
                  <a:pt x="496" y="84"/>
                  <a:pt x="494" y="81"/>
                </a:cubicBezTo>
                <a:cubicBezTo>
                  <a:pt x="494" y="79"/>
                  <a:pt x="493" y="76"/>
                  <a:pt x="493" y="75"/>
                </a:cubicBezTo>
                <a:cubicBezTo>
                  <a:pt x="493" y="73"/>
                  <a:pt x="493" y="70"/>
                  <a:pt x="497" y="68"/>
                </a:cubicBezTo>
                <a:cubicBezTo>
                  <a:pt x="498" y="68"/>
                  <a:pt x="497" y="64"/>
                  <a:pt x="498" y="64"/>
                </a:cubicBezTo>
                <a:cubicBezTo>
                  <a:pt x="499" y="62"/>
                  <a:pt x="501" y="62"/>
                  <a:pt x="502" y="61"/>
                </a:cubicBezTo>
                <a:cubicBezTo>
                  <a:pt x="502" y="60"/>
                  <a:pt x="504" y="59"/>
                  <a:pt x="504" y="58"/>
                </a:cubicBezTo>
                <a:cubicBezTo>
                  <a:pt x="504" y="57"/>
                  <a:pt x="509" y="58"/>
                  <a:pt x="509" y="57"/>
                </a:cubicBezTo>
                <a:cubicBezTo>
                  <a:pt x="509" y="55"/>
                  <a:pt x="510" y="53"/>
                  <a:pt x="510" y="52"/>
                </a:cubicBezTo>
                <a:cubicBezTo>
                  <a:pt x="510" y="51"/>
                  <a:pt x="516" y="53"/>
                  <a:pt x="515" y="51"/>
                </a:cubicBezTo>
                <a:cubicBezTo>
                  <a:pt x="514" y="50"/>
                  <a:pt x="520" y="50"/>
                  <a:pt x="519" y="48"/>
                </a:cubicBezTo>
                <a:cubicBezTo>
                  <a:pt x="518" y="48"/>
                  <a:pt x="523" y="46"/>
                  <a:pt x="522" y="45"/>
                </a:cubicBezTo>
                <a:cubicBezTo>
                  <a:pt x="520" y="44"/>
                  <a:pt x="523" y="43"/>
                  <a:pt x="521" y="42"/>
                </a:cubicBezTo>
                <a:cubicBezTo>
                  <a:pt x="519" y="41"/>
                  <a:pt x="519" y="42"/>
                  <a:pt x="516" y="42"/>
                </a:cubicBezTo>
                <a:cubicBezTo>
                  <a:pt x="514" y="41"/>
                  <a:pt x="516" y="44"/>
                  <a:pt x="514" y="45"/>
                </a:cubicBezTo>
                <a:cubicBezTo>
                  <a:pt x="514" y="45"/>
                  <a:pt x="510" y="47"/>
                  <a:pt x="509" y="47"/>
                </a:cubicBezTo>
                <a:cubicBezTo>
                  <a:pt x="509" y="48"/>
                  <a:pt x="504" y="47"/>
                  <a:pt x="501" y="48"/>
                </a:cubicBezTo>
                <a:cubicBezTo>
                  <a:pt x="500" y="49"/>
                  <a:pt x="498" y="51"/>
                  <a:pt x="498" y="51"/>
                </a:cubicBezTo>
                <a:cubicBezTo>
                  <a:pt x="497" y="51"/>
                  <a:pt x="497" y="53"/>
                  <a:pt x="496" y="53"/>
                </a:cubicBezTo>
                <a:cubicBezTo>
                  <a:pt x="495" y="54"/>
                  <a:pt x="495" y="55"/>
                  <a:pt x="494" y="55"/>
                </a:cubicBezTo>
                <a:cubicBezTo>
                  <a:pt x="491" y="56"/>
                  <a:pt x="491" y="56"/>
                  <a:pt x="491" y="56"/>
                </a:cubicBezTo>
                <a:cubicBezTo>
                  <a:pt x="490" y="58"/>
                  <a:pt x="493" y="58"/>
                  <a:pt x="492" y="59"/>
                </a:cubicBezTo>
                <a:cubicBezTo>
                  <a:pt x="491" y="60"/>
                  <a:pt x="490" y="61"/>
                  <a:pt x="490" y="61"/>
                </a:cubicBezTo>
                <a:cubicBezTo>
                  <a:pt x="490" y="62"/>
                  <a:pt x="488" y="63"/>
                  <a:pt x="488" y="64"/>
                </a:cubicBezTo>
                <a:cubicBezTo>
                  <a:pt x="488" y="65"/>
                  <a:pt x="488" y="68"/>
                  <a:pt x="488" y="68"/>
                </a:cubicBezTo>
                <a:cubicBezTo>
                  <a:pt x="488" y="69"/>
                  <a:pt x="487" y="69"/>
                  <a:pt x="487" y="70"/>
                </a:cubicBezTo>
                <a:cubicBezTo>
                  <a:pt x="487" y="71"/>
                  <a:pt x="484" y="70"/>
                  <a:pt x="484" y="71"/>
                </a:cubicBezTo>
                <a:cubicBezTo>
                  <a:pt x="484" y="74"/>
                  <a:pt x="485" y="72"/>
                  <a:pt x="486" y="74"/>
                </a:cubicBezTo>
                <a:cubicBezTo>
                  <a:pt x="486" y="75"/>
                  <a:pt x="484" y="74"/>
                  <a:pt x="484" y="75"/>
                </a:cubicBezTo>
                <a:cubicBezTo>
                  <a:pt x="483" y="76"/>
                  <a:pt x="481" y="78"/>
                  <a:pt x="482" y="79"/>
                </a:cubicBezTo>
                <a:cubicBezTo>
                  <a:pt x="482" y="80"/>
                  <a:pt x="483" y="80"/>
                  <a:pt x="484" y="81"/>
                </a:cubicBezTo>
                <a:close/>
                <a:moveTo>
                  <a:pt x="680" y="63"/>
                </a:moveTo>
                <a:cubicBezTo>
                  <a:pt x="680" y="63"/>
                  <a:pt x="680" y="63"/>
                  <a:pt x="680" y="63"/>
                </a:cubicBezTo>
                <a:cubicBezTo>
                  <a:pt x="681" y="64"/>
                  <a:pt x="682" y="65"/>
                  <a:pt x="683" y="66"/>
                </a:cubicBezTo>
                <a:cubicBezTo>
                  <a:pt x="688" y="67"/>
                  <a:pt x="687" y="62"/>
                  <a:pt x="686" y="58"/>
                </a:cubicBezTo>
                <a:cubicBezTo>
                  <a:pt x="684" y="60"/>
                  <a:pt x="681" y="53"/>
                  <a:pt x="676" y="54"/>
                </a:cubicBezTo>
                <a:cubicBezTo>
                  <a:pt x="675" y="56"/>
                  <a:pt x="678" y="60"/>
                  <a:pt x="679" y="63"/>
                </a:cubicBezTo>
                <a:cubicBezTo>
                  <a:pt x="679" y="63"/>
                  <a:pt x="680" y="63"/>
                  <a:pt x="680" y="63"/>
                </a:cubicBezTo>
                <a:close/>
                <a:moveTo>
                  <a:pt x="586" y="31"/>
                </a:moveTo>
                <a:cubicBezTo>
                  <a:pt x="587" y="31"/>
                  <a:pt x="587" y="31"/>
                  <a:pt x="587" y="31"/>
                </a:cubicBezTo>
                <a:cubicBezTo>
                  <a:pt x="587" y="32"/>
                  <a:pt x="587" y="34"/>
                  <a:pt x="588" y="35"/>
                </a:cubicBezTo>
                <a:cubicBezTo>
                  <a:pt x="588" y="37"/>
                  <a:pt x="597" y="35"/>
                  <a:pt x="597" y="31"/>
                </a:cubicBezTo>
                <a:cubicBezTo>
                  <a:pt x="595" y="31"/>
                  <a:pt x="593" y="32"/>
                  <a:pt x="591" y="32"/>
                </a:cubicBezTo>
                <a:cubicBezTo>
                  <a:pt x="589" y="28"/>
                  <a:pt x="588" y="21"/>
                  <a:pt x="584" y="21"/>
                </a:cubicBezTo>
                <a:cubicBezTo>
                  <a:pt x="582" y="23"/>
                  <a:pt x="583" y="30"/>
                  <a:pt x="586" y="31"/>
                </a:cubicBezTo>
                <a:close/>
                <a:moveTo>
                  <a:pt x="577" y="24"/>
                </a:moveTo>
                <a:cubicBezTo>
                  <a:pt x="581" y="27"/>
                  <a:pt x="581" y="22"/>
                  <a:pt x="582" y="20"/>
                </a:cubicBezTo>
                <a:cubicBezTo>
                  <a:pt x="582" y="18"/>
                  <a:pt x="582" y="18"/>
                  <a:pt x="582" y="18"/>
                </a:cubicBezTo>
                <a:cubicBezTo>
                  <a:pt x="579" y="17"/>
                  <a:pt x="576" y="15"/>
                  <a:pt x="577" y="21"/>
                </a:cubicBezTo>
                <a:cubicBezTo>
                  <a:pt x="577" y="25"/>
                  <a:pt x="575" y="22"/>
                  <a:pt x="577" y="24"/>
                </a:cubicBezTo>
                <a:close/>
                <a:moveTo>
                  <a:pt x="355" y="144"/>
                </a:moveTo>
                <a:cubicBezTo>
                  <a:pt x="355" y="145"/>
                  <a:pt x="356" y="146"/>
                  <a:pt x="356" y="146"/>
                </a:cubicBezTo>
                <a:cubicBezTo>
                  <a:pt x="356" y="147"/>
                  <a:pt x="359" y="150"/>
                  <a:pt x="359" y="151"/>
                </a:cubicBezTo>
                <a:cubicBezTo>
                  <a:pt x="359" y="151"/>
                  <a:pt x="360" y="153"/>
                  <a:pt x="361" y="154"/>
                </a:cubicBezTo>
                <a:cubicBezTo>
                  <a:pt x="362" y="154"/>
                  <a:pt x="364" y="153"/>
                  <a:pt x="365" y="155"/>
                </a:cubicBezTo>
                <a:cubicBezTo>
                  <a:pt x="366" y="156"/>
                  <a:pt x="362" y="156"/>
                  <a:pt x="362" y="156"/>
                </a:cubicBezTo>
                <a:cubicBezTo>
                  <a:pt x="360" y="158"/>
                  <a:pt x="360" y="161"/>
                  <a:pt x="360" y="162"/>
                </a:cubicBezTo>
                <a:cubicBezTo>
                  <a:pt x="361" y="163"/>
                  <a:pt x="362" y="161"/>
                  <a:pt x="363" y="162"/>
                </a:cubicBezTo>
                <a:cubicBezTo>
                  <a:pt x="363" y="163"/>
                  <a:pt x="359" y="165"/>
                  <a:pt x="359" y="166"/>
                </a:cubicBezTo>
                <a:cubicBezTo>
                  <a:pt x="360" y="168"/>
                  <a:pt x="361" y="166"/>
                  <a:pt x="362" y="166"/>
                </a:cubicBezTo>
                <a:cubicBezTo>
                  <a:pt x="364" y="167"/>
                  <a:pt x="365" y="165"/>
                  <a:pt x="366" y="165"/>
                </a:cubicBezTo>
                <a:cubicBezTo>
                  <a:pt x="366" y="165"/>
                  <a:pt x="368" y="165"/>
                  <a:pt x="368" y="165"/>
                </a:cubicBezTo>
                <a:cubicBezTo>
                  <a:pt x="369" y="164"/>
                  <a:pt x="371" y="165"/>
                  <a:pt x="371" y="164"/>
                </a:cubicBezTo>
                <a:cubicBezTo>
                  <a:pt x="371" y="164"/>
                  <a:pt x="373" y="164"/>
                  <a:pt x="373" y="163"/>
                </a:cubicBezTo>
                <a:cubicBezTo>
                  <a:pt x="374" y="163"/>
                  <a:pt x="376" y="161"/>
                  <a:pt x="376" y="161"/>
                </a:cubicBezTo>
                <a:cubicBezTo>
                  <a:pt x="376" y="160"/>
                  <a:pt x="376" y="159"/>
                  <a:pt x="376" y="158"/>
                </a:cubicBezTo>
                <a:cubicBezTo>
                  <a:pt x="377" y="158"/>
                  <a:pt x="374" y="158"/>
                  <a:pt x="374" y="157"/>
                </a:cubicBezTo>
                <a:cubicBezTo>
                  <a:pt x="375" y="156"/>
                  <a:pt x="373" y="156"/>
                  <a:pt x="373" y="155"/>
                </a:cubicBezTo>
                <a:cubicBezTo>
                  <a:pt x="373" y="155"/>
                  <a:pt x="371" y="154"/>
                  <a:pt x="371" y="153"/>
                </a:cubicBezTo>
                <a:cubicBezTo>
                  <a:pt x="371" y="153"/>
                  <a:pt x="371" y="153"/>
                  <a:pt x="371" y="152"/>
                </a:cubicBezTo>
                <a:cubicBezTo>
                  <a:pt x="371" y="151"/>
                  <a:pt x="370" y="151"/>
                  <a:pt x="370" y="150"/>
                </a:cubicBezTo>
                <a:cubicBezTo>
                  <a:pt x="370" y="149"/>
                  <a:pt x="369" y="150"/>
                  <a:pt x="369" y="149"/>
                </a:cubicBezTo>
                <a:cubicBezTo>
                  <a:pt x="369" y="149"/>
                  <a:pt x="367" y="148"/>
                  <a:pt x="367" y="147"/>
                </a:cubicBezTo>
                <a:cubicBezTo>
                  <a:pt x="367" y="146"/>
                  <a:pt x="366" y="147"/>
                  <a:pt x="366" y="146"/>
                </a:cubicBezTo>
                <a:cubicBezTo>
                  <a:pt x="366" y="145"/>
                  <a:pt x="369" y="144"/>
                  <a:pt x="369" y="141"/>
                </a:cubicBezTo>
                <a:cubicBezTo>
                  <a:pt x="368" y="141"/>
                  <a:pt x="364" y="141"/>
                  <a:pt x="364" y="141"/>
                </a:cubicBezTo>
                <a:cubicBezTo>
                  <a:pt x="364" y="140"/>
                  <a:pt x="366" y="139"/>
                  <a:pt x="366" y="139"/>
                </a:cubicBezTo>
                <a:cubicBezTo>
                  <a:pt x="366" y="138"/>
                  <a:pt x="366" y="136"/>
                  <a:pt x="367" y="136"/>
                </a:cubicBezTo>
                <a:cubicBezTo>
                  <a:pt x="368" y="136"/>
                  <a:pt x="371" y="136"/>
                  <a:pt x="369" y="134"/>
                </a:cubicBezTo>
                <a:cubicBezTo>
                  <a:pt x="369" y="134"/>
                  <a:pt x="368" y="134"/>
                  <a:pt x="368" y="134"/>
                </a:cubicBezTo>
                <a:cubicBezTo>
                  <a:pt x="367" y="134"/>
                  <a:pt x="367" y="134"/>
                  <a:pt x="367" y="134"/>
                </a:cubicBezTo>
                <a:cubicBezTo>
                  <a:pt x="367" y="135"/>
                  <a:pt x="367" y="135"/>
                  <a:pt x="367" y="135"/>
                </a:cubicBezTo>
                <a:cubicBezTo>
                  <a:pt x="366" y="135"/>
                  <a:pt x="366" y="135"/>
                  <a:pt x="366" y="135"/>
                </a:cubicBezTo>
                <a:cubicBezTo>
                  <a:pt x="364" y="136"/>
                  <a:pt x="364" y="136"/>
                  <a:pt x="364" y="136"/>
                </a:cubicBezTo>
                <a:cubicBezTo>
                  <a:pt x="363" y="136"/>
                  <a:pt x="364" y="137"/>
                  <a:pt x="364" y="138"/>
                </a:cubicBezTo>
                <a:cubicBezTo>
                  <a:pt x="361" y="138"/>
                  <a:pt x="361" y="138"/>
                  <a:pt x="361" y="138"/>
                </a:cubicBezTo>
                <a:cubicBezTo>
                  <a:pt x="361" y="138"/>
                  <a:pt x="361" y="139"/>
                  <a:pt x="360" y="140"/>
                </a:cubicBezTo>
                <a:cubicBezTo>
                  <a:pt x="359" y="140"/>
                  <a:pt x="358" y="138"/>
                  <a:pt x="358" y="139"/>
                </a:cubicBezTo>
                <a:cubicBezTo>
                  <a:pt x="358" y="139"/>
                  <a:pt x="355" y="138"/>
                  <a:pt x="355" y="139"/>
                </a:cubicBezTo>
                <a:cubicBezTo>
                  <a:pt x="355" y="139"/>
                  <a:pt x="352" y="137"/>
                  <a:pt x="352" y="141"/>
                </a:cubicBezTo>
                <a:cubicBezTo>
                  <a:pt x="354" y="144"/>
                  <a:pt x="354" y="144"/>
                  <a:pt x="354" y="144"/>
                </a:cubicBezTo>
                <a:cubicBezTo>
                  <a:pt x="355" y="144"/>
                  <a:pt x="355" y="144"/>
                  <a:pt x="355" y="144"/>
                </a:cubicBezTo>
                <a:close/>
                <a:moveTo>
                  <a:pt x="245" y="386"/>
                </a:moveTo>
                <a:cubicBezTo>
                  <a:pt x="244" y="386"/>
                  <a:pt x="244" y="386"/>
                  <a:pt x="243" y="386"/>
                </a:cubicBezTo>
                <a:cubicBezTo>
                  <a:pt x="243" y="386"/>
                  <a:pt x="242" y="386"/>
                  <a:pt x="241" y="386"/>
                </a:cubicBezTo>
                <a:cubicBezTo>
                  <a:pt x="240" y="387"/>
                  <a:pt x="240" y="388"/>
                  <a:pt x="240" y="389"/>
                </a:cubicBezTo>
                <a:cubicBezTo>
                  <a:pt x="240" y="390"/>
                  <a:pt x="240" y="389"/>
                  <a:pt x="241" y="390"/>
                </a:cubicBezTo>
                <a:cubicBezTo>
                  <a:pt x="243" y="391"/>
                  <a:pt x="242" y="390"/>
                  <a:pt x="243" y="390"/>
                </a:cubicBezTo>
                <a:cubicBezTo>
                  <a:pt x="244" y="390"/>
                  <a:pt x="244" y="390"/>
                  <a:pt x="246" y="390"/>
                </a:cubicBezTo>
                <a:cubicBezTo>
                  <a:pt x="247" y="389"/>
                  <a:pt x="248" y="388"/>
                  <a:pt x="248" y="387"/>
                </a:cubicBezTo>
                <a:cubicBezTo>
                  <a:pt x="248" y="386"/>
                  <a:pt x="246" y="386"/>
                  <a:pt x="245" y="386"/>
                </a:cubicBezTo>
                <a:close/>
                <a:moveTo>
                  <a:pt x="108" y="52"/>
                </a:moveTo>
                <a:cubicBezTo>
                  <a:pt x="110" y="54"/>
                  <a:pt x="112" y="50"/>
                  <a:pt x="116" y="50"/>
                </a:cubicBezTo>
                <a:cubicBezTo>
                  <a:pt x="120" y="50"/>
                  <a:pt x="120" y="47"/>
                  <a:pt x="123" y="47"/>
                </a:cubicBezTo>
                <a:cubicBezTo>
                  <a:pt x="125" y="46"/>
                  <a:pt x="127" y="45"/>
                  <a:pt x="127" y="44"/>
                </a:cubicBezTo>
                <a:cubicBezTo>
                  <a:pt x="129" y="44"/>
                  <a:pt x="127" y="41"/>
                  <a:pt x="129" y="41"/>
                </a:cubicBezTo>
                <a:cubicBezTo>
                  <a:pt x="130" y="40"/>
                  <a:pt x="129" y="39"/>
                  <a:pt x="130" y="39"/>
                </a:cubicBezTo>
                <a:cubicBezTo>
                  <a:pt x="133" y="37"/>
                  <a:pt x="133" y="34"/>
                  <a:pt x="130" y="35"/>
                </a:cubicBezTo>
                <a:cubicBezTo>
                  <a:pt x="128" y="35"/>
                  <a:pt x="125" y="38"/>
                  <a:pt x="121" y="38"/>
                </a:cubicBezTo>
                <a:cubicBezTo>
                  <a:pt x="119" y="39"/>
                  <a:pt x="118" y="41"/>
                  <a:pt x="116" y="42"/>
                </a:cubicBezTo>
                <a:cubicBezTo>
                  <a:pt x="113" y="43"/>
                  <a:pt x="113" y="45"/>
                  <a:pt x="112" y="46"/>
                </a:cubicBezTo>
                <a:cubicBezTo>
                  <a:pt x="111" y="47"/>
                  <a:pt x="111" y="48"/>
                  <a:pt x="109" y="49"/>
                </a:cubicBezTo>
                <a:cubicBezTo>
                  <a:pt x="107" y="50"/>
                  <a:pt x="106" y="51"/>
                  <a:pt x="108" y="52"/>
                </a:cubicBezTo>
                <a:close/>
                <a:moveTo>
                  <a:pt x="104" y="83"/>
                </a:moveTo>
                <a:cubicBezTo>
                  <a:pt x="106" y="84"/>
                  <a:pt x="106" y="82"/>
                  <a:pt x="111" y="80"/>
                </a:cubicBezTo>
                <a:cubicBezTo>
                  <a:pt x="112" y="79"/>
                  <a:pt x="113" y="77"/>
                  <a:pt x="115" y="76"/>
                </a:cubicBezTo>
                <a:cubicBezTo>
                  <a:pt x="117" y="75"/>
                  <a:pt x="115" y="73"/>
                  <a:pt x="118" y="72"/>
                </a:cubicBezTo>
                <a:cubicBezTo>
                  <a:pt x="120" y="70"/>
                  <a:pt x="119" y="68"/>
                  <a:pt x="120" y="66"/>
                </a:cubicBezTo>
                <a:cubicBezTo>
                  <a:pt x="121" y="65"/>
                  <a:pt x="119" y="63"/>
                  <a:pt x="117" y="63"/>
                </a:cubicBezTo>
                <a:cubicBezTo>
                  <a:pt x="115" y="63"/>
                  <a:pt x="114" y="61"/>
                  <a:pt x="113" y="61"/>
                </a:cubicBezTo>
                <a:cubicBezTo>
                  <a:pt x="111" y="62"/>
                  <a:pt x="111" y="57"/>
                  <a:pt x="109" y="58"/>
                </a:cubicBezTo>
                <a:cubicBezTo>
                  <a:pt x="108" y="58"/>
                  <a:pt x="106" y="55"/>
                  <a:pt x="105" y="55"/>
                </a:cubicBezTo>
                <a:cubicBezTo>
                  <a:pt x="104" y="56"/>
                  <a:pt x="101" y="58"/>
                  <a:pt x="101" y="59"/>
                </a:cubicBezTo>
                <a:cubicBezTo>
                  <a:pt x="100" y="62"/>
                  <a:pt x="99" y="61"/>
                  <a:pt x="99" y="63"/>
                </a:cubicBezTo>
                <a:cubicBezTo>
                  <a:pt x="99" y="64"/>
                  <a:pt x="98" y="67"/>
                  <a:pt x="100" y="68"/>
                </a:cubicBezTo>
                <a:cubicBezTo>
                  <a:pt x="101" y="71"/>
                  <a:pt x="101" y="74"/>
                  <a:pt x="97" y="77"/>
                </a:cubicBezTo>
                <a:cubicBezTo>
                  <a:pt x="95" y="78"/>
                  <a:pt x="95" y="81"/>
                  <a:pt x="95" y="83"/>
                </a:cubicBezTo>
                <a:cubicBezTo>
                  <a:pt x="96" y="85"/>
                  <a:pt x="101" y="82"/>
                  <a:pt x="104" y="83"/>
                </a:cubicBezTo>
                <a:close/>
                <a:moveTo>
                  <a:pt x="173" y="48"/>
                </a:moveTo>
                <a:cubicBezTo>
                  <a:pt x="172" y="47"/>
                  <a:pt x="170" y="48"/>
                  <a:pt x="169" y="48"/>
                </a:cubicBezTo>
                <a:cubicBezTo>
                  <a:pt x="168" y="47"/>
                  <a:pt x="165" y="46"/>
                  <a:pt x="163" y="45"/>
                </a:cubicBezTo>
                <a:cubicBezTo>
                  <a:pt x="162" y="45"/>
                  <a:pt x="156" y="45"/>
                  <a:pt x="156" y="46"/>
                </a:cubicBezTo>
                <a:cubicBezTo>
                  <a:pt x="156" y="47"/>
                  <a:pt x="159" y="48"/>
                  <a:pt x="161" y="49"/>
                </a:cubicBezTo>
                <a:cubicBezTo>
                  <a:pt x="163" y="50"/>
                  <a:pt x="169" y="50"/>
                  <a:pt x="170" y="51"/>
                </a:cubicBezTo>
                <a:cubicBezTo>
                  <a:pt x="171" y="53"/>
                  <a:pt x="167" y="59"/>
                  <a:pt x="170" y="58"/>
                </a:cubicBezTo>
                <a:cubicBezTo>
                  <a:pt x="172" y="58"/>
                  <a:pt x="178" y="56"/>
                  <a:pt x="184" y="58"/>
                </a:cubicBezTo>
                <a:cubicBezTo>
                  <a:pt x="185" y="59"/>
                  <a:pt x="185" y="58"/>
                  <a:pt x="186" y="58"/>
                </a:cubicBezTo>
                <a:cubicBezTo>
                  <a:pt x="188" y="58"/>
                  <a:pt x="189" y="57"/>
                  <a:pt x="191" y="58"/>
                </a:cubicBezTo>
                <a:cubicBezTo>
                  <a:pt x="195" y="59"/>
                  <a:pt x="199" y="58"/>
                  <a:pt x="200" y="58"/>
                </a:cubicBezTo>
                <a:cubicBezTo>
                  <a:pt x="200" y="57"/>
                  <a:pt x="200" y="54"/>
                  <a:pt x="200" y="54"/>
                </a:cubicBezTo>
                <a:cubicBezTo>
                  <a:pt x="199" y="53"/>
                  <a:pt x="197" y="54"/>
                  <a:pt x="193" y="53"/>
                </a:cubicBezTo>
                <a:cubicBezTo>
                  <a:pt x="193" y="53"/>
                  <a:pt x="192" y="53"/>
                  <a:pt x="191" y="53"/>
                </a:cubicBezTo>
                <a:cubicBezTo>
                  <a:pt x="187" y="53"/>
                  <a:pt x="183" y="53"/>
                  <a:pt x="180" y="52"/>
                </a:cubicBezTo>
                <a:cubicBezTo>
                  <a:pt x="178" y="52"/>
                  <a:pt x="176" y="52"/>
                  <a:pt x="176" y="51"/>
                </a:cubicBezTo>
                <a:cubicBezTo>
                  <a:pt x="176" y="50"/>
                  <a:pt x="183" y="50"/>
                  <a:pt x="186" y="50"/>
                </a:cubicBezTo>
                <a:cubicBezTo>
                  <a:pt x="188" y="50"/>
                  <a:pt x="188" y="49"/>
                  <a:pt x="189" y="49"/>
                </a:cubicBezTo>
                <a:cubicBezTo>
                  <a:pt x="189" y="49"/>
                  <a:pt x="192" y="50"/>
                  <a:pt x="195" y="50"/>
                </a:cubicBezTo>
                <a:cubicBezTo>
                  <a:pt x="198" y="50"/>
                  <a:pt x="202" y="51"/>
                  <a:pt x="202" y="51"/>
                </a:cubicBezTo>
                <a:cubicBezTo>
                  <a:pt x="203" y="49"/>
                  <a:pt x="204" y="47"/>
                  <a:pt x="205" y="46"/>
                </a:cubicBezTo>
                <a:cubicBezTo>
                  <a:pt x="206" y="45"/>
                  <a:pt x="207" y="45"/>
                  <a:pt x="208" y="44"/>
                </a:cubicBezTo>
                <a:cubicBezTo>
                  <a:pt x="209" y="43"/>
                  <a:pt x="210" y="42"/>
                  <a:pt x="210" y="41"/>
                </a:cubicBezTo>
                <a:cubicBezTo>
                  <a:pt x="212" y="38"/>
                  <a:pt x="214" y="37"/>
                  <a:pt x="214" y="36"/>
                </a:cubicBezTo>
                <a:cubicBezTo>
                  <a:pt x="214" y="33"/>
                  <a:pt x="214" y="33"/>
                  <a:pt x="214" y="33"/>
                </a:cubicBezTo>
                <a:cubicBezTo>
                  <a:pt x="214" y="32"/>
                  <a:pt x="215" y="32"/>
                  <a:pt x="215" y="31"/>
                </a:cubicBezTo>
                <a:cubicBezTo>
                  <a:pt x="216" y="31"/>
                  <a:pt x="219" y="31"/>
                  <a:pt x="220" y="30"/>
                </a:cubicBezTo>
                <a:cubicBezTo>
                  <a:pt x="221" y="28"/>
                  <a:pt x="224" y="26"/>
                  <a:pt x="224" y="26"/>
                </a:cubicBezTo>
                <a:cubicBezTo>
                  <a:pt x="224" y="25"/>
                  <a:pt x="228" y="25"/>
                  <a:pt x="228" y="25"/>
                </a:cubicBezTo>
                <a:cubicBezTo>
                  <a:pt x="228" y="24"/>
                  <a:pt x="230" y="22"/>
                  <a:pt x="231" y="21"/>
                </a:cubicBezTo>
                <a:cubicBezTo>
                  <a:pt x="234" y="20"/>
                  <a:pt x="237" y="18"/>
                  <a:pt x="237" y="17"/>
                </a:cubicBezTo>
                <a:cubicBezTo>
                  <a:pt x="237" y="16"/>
                  <a:pt x="230" y="17"/>
                  <a:pt x="227" y="18"/>
                </a:cubicBezTo>
                <a:cubicBezTo>
                  <a:pt x="226" y="18"/>
                  <a:pt x="227" y="17"/>
                  <a:pt x="227" y="17"/>
                </a:cubicBezTo>
                <a:cubicBezTo>
                  <a:pt x="228" y="15"/>
                  <a:pt x="233" y="15"/>
                  <a:pt x="233" y="15"/>
                </a:cubicBezTo>
                <a:cubicBezTo>
                  <a:pt x="232" y="14"/>
                  <a:pt x="245" y="10"/>
                  <a:pt x="245" y="9"/>
                </a:cubicBezTo>
                <a:cubicBezTo>
                  <a:pt x="245" y="9"/>
                  <a:pt x="245" y="8"/>
                  <a:pt x="243" y="7"/>
                </a:cubicBezTo>
                <a:cubicBezTo>
                  <a:pt x="241" y="7"/>
                  <a:pt x="240" y="8"/>
                  <a:pt x="238" y="7"/>
                </a:cubicBezTo>
                <a:cubicBezTo>
                  <a:pt x="238" y="6"/>
                  <a:pt x="237" y="5"/>
                  <a:pt x="237" y="4"/>
                </a:cubicBezTo>
                <a:cubicBezTo>
                  <a:pt x="236" y="4"/>
                  <a:pt x="228" y="7"/>
                  <a:pt x="227" y="7"/>
                </a:cubicBezTo>
                <a:cubicBezTo>
                  <a:pt x="226" y="6"/>
                  <a:pt x="230" y="5"/>
                  <a:pt x="230" y="3"/>
                </a:cubicBezTo>
                <a:cubicBezTo>
                  <a:pt x="230" y="3"/>
                  <a:pt x="227" y="2"/>
                  <a:pt x="226" y="2"/>
                </a:cubicBezTo>
                <a:cubicBezTo>
                  <a:pt x="226" y="2"/>
                  <a:pt x="218" y="2"/>
                  <a:pt x="217" y="2"/>
                </a:cubicBezTo>
                <a:cubicBezTo>
                  <a:pt x="215" y="1"/>
                  <a:pt x="210" y="0"/>
                  <a:pt x="209" y="2"/>
                </a:cubicBezTo>
                <a:cubicBezTo>
                  <a:pt x="209" y="2"/>
                  <a:pt x="216" y="6"/>
                  <a:pt x="215" y="6"/>
                </a:cubicBezTo>
                <a:cubicBezTo>
                  <a:pt x="213" y="7"/>
                  <a:pt x="208" y="3"/>
                  <a:pt x="206" y="2"/>
                </a:cubicBezTo>
                <a:cubicBezTo>
                  <a:pt x="204" y="2"/>
                  <a:pt x="197" y="3"/>
                  <a:pt x="196" y="3"/>
                </a:cubicBezTo>
                <a:cubicBezTo>
                  <a:pt x="196" y="4"/>
                  <a:pt x="191" y="5"/>
                  <a:pt x="190" y="5"/>
                </a:cubicBezTo>
                <a:cubicBezTo>
                  <a:pt x="190" y="6"/>
                  <a:pt x="190" y="8"/>
                  <a:pt x="190" y="8"/>
                </a:cubicBezTo>
                <a:cubicBezTo>
                  <a:pt x="191" y="9"/>
                  <a:pt x="194" y="11"/>
                  <a:pt x="194" y="12"/>
                </a:cubicBezTo>
                <a:cubicBezTo>
                  <a:pt x="185" y="8"/>
                  <a:pt x="185" y="8"/>
                  <a:pt x="185" y="8"/>
                </a:cubicBezTo>
                <a:cubicBezTo>
                  <a:pt x="183" y="8"/>
                  <a:pt x="181" y="10"/>
                  <a:pt x="181" y="11"/>
                </a:cubicBezTo>
                <a:cubicBezTo>
                  <a:pt x="181" y="11"/>
                  <a:pt x="186" y="12"/>
                  <a:pt x="186" y="12"/>
                </a:cubicBezTo>
                <a:cubicBezTo>
                  <a:pt x="185" y="13"/>
                  <a:pt x="179" y="11"/>
                  <a:pt x="178" y="11"/>
                </a:cubicBezTo>
                <a:cubicBezTo>
                  <a:pt x="174" y="11"/>
                  <a:pt x="170" y="15"/>
                  <a:pt x="170" y="15"/>
                </a:cubicBezTo>
                <a:cubicBezTo>
                  <a:pt x="170" y="16"/>
                  <a:pt x="178" y="16"/>
                  <a:pt x="178" y="17"/>
                </a:cubicBezTo>
                <a:cubicBezTo>
                  <a:pt x="178" y="17"/>
                  <a:pt x="174" y="19"/>
                  <a:pt x="174" y="19"/>
                </a:cubicBezTo>
                <a:cubicBezTo>
                  <a:pt x="173" y="20"/>
                  <a:pt x="183" y="20"/>
                  <a:pt x="183" y="21"/>
                </a:cubicBezTo>
                <a:cubicBezTo>
                  <a:pt x="182" y="21"/>
                  <a:pt x="177" y="21"/>
                  <a:pt x="177" y="22"/>
                </a:cubicBezTo>
                <a:cubicBezTo>
                  <a:pt x="177" y="22"/>
                  <a:pt x="183" y="24"/>
                  <a:pt x="184" y="24"/>
                </a:cubicBezTo>
                <a:cubicBezTo>
                  <a:pt x="185" y="24"/>
                  <a:pt x="194" y="23"/>
                  <a:pt x="194" y="24"/>
                </a:cubicBezTo>
                <a:cubicBezTo>
                  <a:pt x="194" y="25"/>
                  <a:pt x="184" y="25"/>
                  <a:pt x="184" y="26"/>
                </a:cubicBezTo>
                <a:cubicBezTo>
                  <a:pt x="184" y="27"/>
                  <a:pt x="181" y="25"/>
                  <a:pt x="179" y="25"/>
                </a:cubicBezTo>
                <a:cubicBezTo>
                  <a:pt x="177" y="26"/>
                  <a:pt x="176" y="24"/>
                  <a:pt x="174" y="23"/>
                </a:cubicBezTo>
                <a:cubicBezTo>
                  <a:pt x="172" y="22"/>
                  <a:pt x="171" y="17"/>
                  <a:pt x="169" y="17"/>
                </a:cubicBezTo>
                <a:cubicBezTo>
                  <a:pt x="167" y="17"/>
                  <a:pt x="164" y="18"/>
                  <a:pt x="163" y="19"/>
                </a:cubicBezTo>
                <a:cubicBezTo>
                  <a:pt x="162" y="19"/>
                  <a:pt x="160" y="26"/>
                  <a:pt x="160" y="26"/>
                </a:cubicBezTo>
                <a:cubicBezTo>
                  <a:pt x="161" y="27"/>
                  <a:pt x="162" y="31"/>
                  <a:pt x="162" y="31"/>
                </a:cubicBezTo>
                <a:cubicBezTo>
                  <a:pt x="163" y="32"/>
                  <a:pt x="168" y="32"/>
                  <a:pt x="169" y="32"/>
                </a:cubicBezTo>
                <a:cubicBezTo>
                  <a:pt x="169" y="33"/>
                  <a:pt x="164" y="34"/>
                  <a:pt x="165" y="35"/>
                </a:cubicBezTo>
                <a:cubicBezTo>
                  <a:pt x="165" y="35"/>
                  <a:pt x="168" y="39"/>
                  <a:pt x="169" y="39"/>
                </a:cubicBezTo>
                <a:cubicBezTo>
                  <a:pt x="170" y="40"/>
                  <a:pt x="178" y="39"/>
                  <a:pt x="179" y="39"/>
                </a:cubicBezTo>
                <a:cubicBezTo>
                  <a:pt x="180" y="40"/>
                  <a:pt x="183" y="40"/>
                  <a:pt x="184" y="40"/>
                </a:cubicBezTo>
                <a:cubicBezTo>
                  <a:pt x="185" y="40"/>
                  <a:pt x="178" y="42"/>
                  <a:pt x="177" y="42"/>
                </a:cubicBezTo>
                <a:cubicBezTo>
                  <a:pt x="177" y="43"/>
                  <a:pt x="181" y="44"/>
                  <a:pt x="181" y="45"/>
                </a:cubicBezTo>
                <a:cubicBezTo>
                  <a:pt x="180" y="46"/>
                  <a:pt x="172" y="48"/>
                  <a:pt x="173" y="48"/>
                </a:cubicBezTo>
                <a:close/>
                <a:moveTo>
                  <a:pt x="294" y="284"/>
                </a:moveTo>
                <a:cubicBezTo>
                  <a:pt x="293" y="283"/>
                  <a:pt x="293" y="283"/>
                  <a:pt x="292" y="283"/>
                </a:cubicBezTo>
                <a:cubicBezTo>
                  <a:pt x="291" y="282"/>
                  <a:pt x="290" y="282"/>
                  <a:pt x="289" y="281"/>
                </a:cubicBezTo>
                <a:cubicBezTo>
                  <a:pt x="288" y="279"/>
                  <a:pt x="286" y="279"/>
                  <a:pt x="283" y="279"/>
                </a:cubicBezTo>
                <a:cubicBezTo>
                  <a:pt x="280" y="278"/>
                  <a:pt x="279" y="279"/>
                  <a:pt x="278" y="278"/>
                </a:cubicBezTo>
                <a:cubicBezTo>
                  <a:pt x="277" y="277"/>
                  <a:pt x="275" y="277"/>
                  <a:pt x="274" y="276"/>
                </a:cubicBezTo>
                <a:cubicBezTo>
                  <a:pt x="273" y="275"/>
                  <a:pt x="272" y="275"/>
                  <a:pt x="270" y="274"/>
                </a:cubicBezTo>
                <a:cubicBezTo>
                  <a:pt x="267" y="274"/>
                  <a:pt x="264" y="273"/>
                  <a:pt x="264" y="273"/>
                </a:cubicBezTo>
                <a:cubicBezTo>
                  <a:pt x="263" y="273"/>
                  <a:pt x="262" y="268"/>
                  <a:pt x="262" y="268"/>
                </a:cubicBezTo>
                <a:cubicBezTo>
                  <a:pt x="262" y="267"/>
                  <a:pt x="262" y="266"/>
                  <a:pt x="261" y="265"/>
                </a:cubicBezTo>
                <a:cubicBezTo>
                  <a:pt x="260" y="265"/>
                  <a:pt x="260" y="263"/>
                  <a:pt x="259" y="263"/>
                </a:cubicBezTo>
                <a:cubicBezTo>
                  <a:pt x="258" y="263"/>
                  <a:pt x="254" y="262"/>
                  <a:pt x="253" y="262"/>
                </a:cubicBezTo>
                <a:cubicBezTo>
                  <a:pt x="252" y="262"/>
                  <a:pt x="249" y="262"/>
                  <a:pt x="248" y="262"/>
                </a:cubicBezTo>
                <a:cubicBezTo>
                  <a:pt x="247" y="261"/>
                  <a:pt x="246" y="259"/>
                  <a:pt x="245" y="259"/>
                </a:cubicBezTo>
                <a:cubicBezTo>
                  <a:pt x="243" y="259"/>
                  <a:pt x="243" y="257"/>
                  <a:pt x="241" y="256"/>
                </a:cubicBezTo>
                <a:cubicBezTo>
                  <a:pt x="240" y="256"/>
                  <a:pt x="240" y="254"/>
                  <a:pt x="239" y="254"/>
                </a:cubicBezTo>
                <a:cubicBezTo>
                  <a:pt x="238" y="253"/>
                  <a:pt x="235" y="252"/>
                  <a:pt x="235" y="252"/>
                </a:cubicBezTo>
                <a:cubicBezTo>
                  <a:pt x="234" y="252"/>
                  <a:pt x="233" y="250"/>
                  <a:pt x="233" y="251"/>
                </a:cubicBezTo>
                <a:cubicBezTo>
                  <a:pt x="233" y="251"/>
                  <a:pt x="231" y="252"/>
                  <a:pt x="230" y="252"/>
                </a:cubicBezTo>
                <a:cubicBezTo>
                  <a:pt x="229" y="252"/>
                  <a:pt x="227" y="253"/>
                  <a:pt x="227" y="253"/>
                </a:cubicBezTo>
                <a:cubicBezTo>
                  <a:pt x="227" y="253"/>
                  <a:pt x="224" y="253"/>
                  <a:pt x="221" y="253"/>
                </a:cubicBezTo>
                <a:cubicBezTo>
                  <a:pt x="220" y="253"/>
                  <a:pt x="219" y="250"/>
                  <a:pt x="217" y="250"/>
                </a:cubicBezTo>
                <a:cubicBezTo>
                  <a:pt x="216" y="251"/>
                  <a:pt x="215" y="251"/>
                  <a:pt x="213" y="252"/>
                </a:cubicBezTo>
                <a:cubicBezTo>
                  <a:pt x="213" y="253"/>
                  <a:pt x="210" y="252"/>
                  <a:pt x="209" y="253"/>
                </a:cubicBezTo>
                <a:cubicBezTo>
                  <a:pt x="209" y="253"/>
                  <a:pt x="206" y="254"/>
                  <a:pt x="206" y="255"/>
                </a:cubicBezTo>
                <a:cubicBezTo>
                  <a:pt x="205" y="255"/>
                  <a:pt x="202" y="256"/>
                  <a:pt x="201" y="256"/>
                </a:cubicBezTo>
                <a:cubicBezTo>
                  <a:pt x="201" y="256"/>
                  <a:pt x="201" y="256"/>
                  <a:pt x="201" y="256"/>
                </a:cubicBezTo>
                <a:cubicBezTo>
                  <a:pt x="201" y="256"/>
                  <a:pt x="201" y="255"/>
                  <a:pt x="201" y="255"/>
                </a:cubicBezTo>
                <a:cubicBezTo>
                  <a:pt x="200" y="255"/>
                  <a:pt x="199" y="256"/>
                  <a:pt x="199" y="255"/>
                </a:cubicBezTo>
                <a:cubicBezTo>
                  <a:pt x="199" y="255"/>
                  <a:pt x="198" y="256"/>
                  <a:pt x="198" y="257"/>
                </a:cubicBezTo>
                <a:cubicBezTo>
                  <a:pt x="197" y="257"/>
                  <a:pt x="196" y="256"/>
                  <a:pt x="195" y="256"/>
                </a:cubicBezTo>
                <a:cubicBezTo>
                  <a:pt x="195" y="256"/>
                  <a:pt x="194" y="255"/>
                  <a:pt x="192" y="255"/>
                </a:cubicBezTo>
                <a:cubicBezTo>
                  <a:pt x="192" y="255"/>
                  <a:pt x="190" y="254"/>
                  <a:pt x="190" y="253"/>
                </a:cubicBezTo>
                <a:cubicBezTo>
                  <a:pt x="191" y="251"/>
                  <a:pt x="191" y="251"/>
                  <a:pt x="192" y="249"/>
                </a:cubicBezTo>
                <a:cubicBezTo>
                  <a:pt x="193" y="246"/>
                  <a:pt x="193" y="245"/>
                  <a:pt x="193" y="243"/>
                </a:cubicBezTo>
                <a:cubicBezTo>
                  <a:pt x="193" y="243"/>
                  <a:pt x="193" y="243"/>
                  <a:pt x="190" y="243"/>
                </a:cubicBezTo>
                <a:cubicBezTo>
                  <a:pt x="189" y="242"/>
                  <a:pt x="187" y="243"/>
                  <a:pt x="187" y="243"/>
                </a:cubicBezTo>
                <a:cubicBezTo>
                  <a:pt x="185" y="243"/>
                  <a:pt x="184" y="244"/>
                  <a:pt x="183" y="243"/>
                </a:cubicBezTo>
                <a:cubicBezTo>
                  <a:pt x="182" y="242"/>
                  <a:pt x="182" y="242"/>
                  <a:pt x="182" y="240"/>
                </a:cubicBezTo>
                <a:cubicBezTo>
                  <a:pt x="182" y="240"/>
                  <a:pt x="182" y="239"/>
                  <a:pt x="182" y="238"/>
                </a:cubicBezTo>
                <a:cubicBezTo>
                  <a:pt x="184" y="236"/>
                  <a:pt x="184" y="236"/>
                  <a:pt x="184" y="236"/>
                </a:cubicBezTo>
                <a:cubicBezTo>
                  <a:pt x="184" y="236"/>
                  <a:pt x="184" y="234"/>
                  <a:pt x="185" y="233"/>
                </a:cubicBezTo>
                <a:cubicBezTo>
                  <a:pt x="185" y="233"/>
                  <a:pt x="185" y="231"/>
                  <a:pt x="184" y="229"/>
                </a:cubicBezTo>
                <a:cubicBezTo>
                  <a:pt x="183" y="229"/>
                  <a:pt x="181" y="232"/>
                  <a:pt x="180" y="232"/>
                </a:cubicBezTo>
                <a:cubicBezTo>
                  <a:pt x="180" y="232"/>
                  <a:pt x="179" y="233"/>
                  <a:pt x="178" y="233"/>
                </a:cubicBezTo>
                <a:cubicBezTo>
                  <a:pt x="178" y="232"/>
                  <a:pt x="177" y="232"/>
                  <a:pt x="176" y="232"/>
                </a:cubicBezTo>
                <a:cubicBezTo>
                  <a:pt x="176" y="231"/>
                  <a:pt x="175" y="232"/>
                  <a:pt x="175" y="233"/>
                </a:cubicBezTo>
                <a:cubicBezTo>
                  <a:pt x="175" y="234"/>
                  <a:pt x="174" y="239"/>
                  <a:pt x="173" y="239"/>
                </a:cubicBezTo>
                <a:cubicBezTo>
                  <a:pt x="172" y="239"/>
                  <a:pt x="169" y="238"/>
                  <a:pt x="168" y="238"/>
                </a:cubicBezTo>
                <a:cubicBezTo>
                  <a:pt x="166" y="238"/>
                  <a:pt x="165" y="237"/>
                  <a:pt x="164" y="236"/>
                </a:cubicBezTo>
                <a:cubicBezTo>
                  <a:pt x="163" y="235"/>
                  <a:pt x="162" y="234"/>
                  <a:pt x="162" y="234"/>
                </a:cubicBezTo>
                <a:cubicBezTo>
                  <a:pt x="161" y="233"/>
                  <a:pt x="163" y="232"/>
                  <a:pt x="162" y="231"/>
                </a:cubicBezTo>
                <a:cubicBezTo>
                  <a:pt x="160" y="231"/>
                  <a:pt x="161" y="230"/>
                  <a:pt x="160" y="229"/>
                </a:cubicBezTo>
                <a:cubicBezTo>
                  <a:pt x="159" y="228"/>
                  <a:pt x="161" y="227"/>
                  <a:pt x="161" y="227"/>
                </a:cubicBezTo>
                <a:cubicBezTo>
                  <a:pt x="160" y="226"/>
                  <a:pt x="162" y="225"/>
                  <a:pt x="161" y="225"/>
                </a:cubicBezTo>
                <a:cubicBezTo>
                  <a:pt x="161" y="224"/>
                  <a:pt x="161" y="223"/>
                  <a:pt x="161" y="223"/>
                </a:cubicBezTo>
                <a:cubicBezTo>
                  <a:pt x="160" y="222"/>
                  <a:pt x="162" y="219"/>
                  <a:pt x="162" y="219"/>
                </a:cubicBezTo>
                <a:cubicBezTo>
                  <a:pt x="163" y="217"/>
                  <a:pt x="164" y="219"/>
                  <a:pt x="166" y="219"/>
                </a:cubicBezTo>
                <a:cubicBezTo>
                  <a:pt x="168" y="217"/>
                  <a:pt x="169" y="217"/>
                  <a:pt x="169" y="217"/>
                </a:cubicBezTo>
                <a:cubicBezTo>
                  <a:pt x="169" y="217"/>
                  <a:pt x="171" y="216"/>
                  <a:pt x="172" y="216"/>
                </a:cubicBezTo>
                <a:cubicBezTo>
                  <a:pt x="173" y="217"/>
                  <a:pt x="174" y="218"/>
                  <a:pt x="176" y="218"/>
                </a:cubicBezTo>
                <a:cubicBezTo>
                  <a:pt x="176" y="218"/>
                  <a:pt x="178" y="219"/>
                  <a:pt x="179" y="218"/>
                </a:cubicBezTo>
                <a:cubicBezTo>
                  <a:pt x="179" y="217"/>
                  <a:pt x="181" y="215"/>
                  <a:pt x="182" y="215"/>
                </a:cubicBezTo>
                <a:cubicBezTo>
                  <a:pt x="184" y="214"/>
                  <a:pt x="187" y="216"/>
                  <a:pt x="187" y="217"/>
                </a:cubicBezTo>
                <a:cubicBezTo>
                  <a:pt x="188" y="217"/>
                  <a:pt x="190" y="217"/>
                  <a:pt x="191" y="217"/>
                </a:cubicBezTo>
                <a:cubicBezTo>
                  <a:pt x="193" y="218"/>
                  <a:pt x="194" y="219"/>
                  <a:pt x="193" y="220"/>
                </a:cubicBezTo>
                <a:cubicBezTo>
                  <a:pt x="193" y="220"/>
                  <a:pt x="193" y="222"/>
                  <a:pt x="194" y="223"/>
                </a:cubicBezTo>
                <a:cubicBezTo>
                  <a:pt x="196" y="227"/>
                  <a:pt x="196" y="226"/>
                  <a:pt x="198" y="226"/>
                </a:cubicBezTo>
                <a:cubicBezTo>
                  <a:pt x="200" y="226"/>
                  <a:pt x="199" y="225"/>
                  <a:pt x="199" y="223"/>
                </a:cubicBezTo>
                <a:cubicBezTo>
                  <a:pt x="199" y="222"/>
                  <a:pt x="199" y="221"/>
                  <a:pt x="199" y="221"/>
                </a:cubicBezTo>
                <a:cubicBezTo>
                  <a:pt x="198" y="220"/>
                  <a:pt x="196" y="218"/>
                  <a:pt x="197" y="216"/>
                </a:cubicBezTo>
                <a:cubicBezTo>
                  <a:pt x="198" y="215"/>
                  <a:pt x="196" y="214"/>
                  <a:pt x="197" y="212"/>
                </a:cubicBezTo>
                <a:cubicBezTo>
                  <a:pt x="197" y="211"/>
                  <a:pt x="198" y="211"/>
                  <a:pt x="198" y="210"/>
                </a:cubicBezTo>
                <a:cubicBezTo>
                  <a:pt x="199" y="209"/>
                  <a:pt x="201" y="209"/>
                  <a:pt x="201" y="208"/>
                </a:cubicBezTo>
                <a:cubicBezTo>
                  <a:pt x="202" y="207"/>
                  <a:pt x="204" y="207"/>
                  <a:pt x="204" y="206"/>
                </a:cubicBezTo>
                <a:cubicBezTo>
                  <a:pt x="205" y="205"/>
                  <a:pt x="206" y="206"/>
                  <a:pt x="207" y="205"/>
                </a:cubicBezTo>
                <a:cubicBezTo>
                  <a:pt x="210" y="202"/>
                  <a:pt x="207" y="200"/>
                  <a:pt x="208" y="199"/>
                </a:cubicBezTo>
                <a:cubicBezTo>
                  <a:pt x="208" y="198"/>
                  <a:pt x="209" y="199"/>
                  <a:pt x="210" y="198"/>
                </a:cubicBezTo>
                <a:cubicBezTo>
                  <a:pt x="211" y="196"/>
                  <a:pt x="211" y="194"/>
                  <a:pt x="211" y="194"/>
                </a:cubicBezTo>
                <a:cubicBezTo>
                  <a:pt x="212" y="193"/>
                  <a:pt x="214" y="192"/>
                  <a:pt x="215" y="191"/>
                </a:cubicBezTo>
                <a:cubicBezTo>
                  <a:pt x="216" y="190"/>
                  <a:pt x="219" y="189"/>
                  <a:pt x="220" y="189"/>
                </a:cubicBezTo>
                <a:cubicBezTo>
                  <a:pt x="220" y="188"/>
                  <a:pt x="221" y="190"/>
                  <a:pt x="221" y="189"/>
                </a:cubicBezTo>
                <a:cubicBezTo>
                  <a:pt x="220" y="187"/>
                  <a:pt x="220" y="186"/>
                  <a:pt x="220" y="186"/>
                </a:cubicBezTo>
                <a:cubicBezTo>
                  <a:pt x="221" y="184"/>
                  <a:pt x="220" y="186"/>
                  <a:pt x="221" y="184"/>
                </a:cubicBezTo>
                <a:cubicBezTo>
                  <a:pt x="221" y="183"/>
                  <a:pt x="224" y="184"/>
                  <a:pt x="224" y="182"/>
                </a:cubicBezTo>
                <a:cubicBezTo>
                  <a:pt x="225" y="180"/>
                  <a:pt x="225" y="182"/>
                  <a:pt x="228" y="180"/>
                </a:cubicBezTo>
                <a:cubicBezTo>
                  <a:pt x="230" y="179"/>
                  <a:pt x="231" y="179"/>
                  <a:pt x="231" y="179"/>
                </a:cubicBezTo>
                <a:cubicBezTo>
                  <a:pt x="232" y="179"/>
                  <a:pt x="230" y="181"/>
                  <a:pt x="229" y="181"/>
                </a:cubicBezTo>
                <a:cubicBezTo>
                  <a:pt x="228" y="181"/>
                  <a:pt x="228" y="183"/>
                  <a:pt x="228" y="183"/>
                </a:cubicBezTo>
                <a:cubicBezTo>
                  <a:pt x="227" y="184"/>
                  <a:pt x="231" y="185"/>
                  <a:pt x="232" y="183"/>
                </a:cubicBezTo>
                <a:cubicBezTo>
                  <a:pt x="233" y="182"/>
                  <a:pt x="232" y="181"/>
                  <a:pt x="234" y="181"/>
                </a:cubicBezTo>
                <a:cubicBezTo>
                  <a:pt x="234" y="181"/>
                  <a:pt x="237" y="180"/>
                  <a:pt x="238" y="180"/>
                </a:cubicBezTo>
                <a:cubicBezTo>
                  <a:pt x="240" y="179"/>
                  <a:pt x="242" y="179"/>
                  <a:pt x="242" y="178"/>
                </a:cubicBezTo>
                <a:cubicBezTo>
                  <a:pt x="243" y="178"/>
                  <a:pt x="243" y="177"/>
                  <a:pt x="242" y="176"/>
                </a:cubicBezTo>
                <a:cubicBezTo>
                  <a:pt x="242" y="176"/>
                  <a:pt x="242" y="175"/>
                  <a:pt x="242" y="175"/>
                </a:cubicBezTo>
                <a:cubicBezTo>
                  <a:pt x="242" y="174"/>
                  <a:pt x="242" y="174"/>
                  <a:pt x="242" y="174"/>
                </a:cubicBezTo>
                <a:cubicBezTo>
                  <a:pt x="241" y="175"/>
                  <a:pt x="241" y="175"/>
                  <a:pt x="241" y="175"/>
                </a:cubicBezTo>
                <a:cubicBezTo>
                  <a:pt x="241" y="175"/>
                  <a:pt x="240" y="177"/>
                  <a:pt x="239" y="176"/>
                </a:cubicBezTo>
                <a:cubicBezTo>
                  <a:pt x="239" y="176"/>
                  <a:pt x="237" y="176"/>
                  <a:pt x="236" y="174"/>
                </a:cubicBezTo>
                <a:cubicBezTo>
                  <a:pt x="234" y="173"/>
                  <a:pt x="233" y="175"/>
                  <a:pt x="233" y="175"/>
                </a:cubicBezTo>
                <a:cubicBezTo>
                  <a:pt x="229" y="177"/>
                  <a:pt x="234" y="171"/>
                  <a:pt x="233" y="171"/>
                </a:cubicBezTo>
                <a:cubicBezTo>
                  <a:pt x="232" y="170"/>
                  <a:pt x="232" y="168"/>
                  <a:pt x="232" y="168"/>
                </a:cubicBezTo>
                <a:cubicBezTo>
                  <a:pt x="233" y="167"/>
                  <a:pt x="231" y="168"/>
                  <a:pt x="230" y="168"/>
                </a:cubicBezTo>
                <a:cubicBezTo>
                  <a:pt x="228" y="168"/>
                  <a:pt x="227" y="169"/>
                  <a:pt x="226" y="169"/>
                </a:cubicBezTo>
                <a:cubicBezTo>
                  <a:pt x="224" y="169"/>
                  <a:pt x="226" y="171"/>
                  <a:pt x="225" y="171"/>
                </a:cubicBezTo>
                <a:cubicBezTo>
                  <a:pt x="223" y="171"/>
                  <a:pt x="220" y="175"/>
                  <a:pt x="220" y="174"/>
                </a:cubicBezTo>
                <a:cubicBezTo>
                  <a:pt x="220" y="174"/>
                  <a:pt x="219" y="172"/>
                  <a:pt x="220" y="172"/>
                </a:cubicBezTo>
                <a:cubicBezTo>
                  <a:pt x="220" y="171"/>
                  <a:pt x="221" y="171"/>
                  <a:pt x="221" y="171"/>
                </a:cubicBezTo>
                <a:cubicBezTo>
                  <a:pt x="222" y="171"/>
                  <a:pt x="223" y="169"/>
                  <a:pt x="224" y="168"/>
                </a:cubicBezTo>
                <a:cubicBezTo>
                  <a:pt x="225" y="168"/>
                  <a:pt x="225" y="167"/>
                  <a:pt x="227" y="167"/>
                </a:cubicBezTo>
                <a:cubicBezTo>
                  <a:pt x="227" y="167"/>
                  <a:pt x="227" y="166"/>
                  <a:pt x="228" y="166"/>
                </a:cubicBezTo>
                <a:cubicBezTo>
                  <a:pt x="230" y="166"/>
                  <a:pt x="228" y="162"/>
                  <a:pt x="230" y="165"/>
                </a:cubicBezTo>
                <a:cubicBezTo>
                  <a:pt x="237" y="170"/>
                  <a:pt x="237" y="169"/>
                  <a:pt x="237" y="169"/>
                </a:cubicBezTo>
                <a:cubicBezTo>
                  <a:pt x="238" y="168"/>
                  <a:pt x="235" y="166"/>
                  <a:pt x="236" y="166"/>
                </a:cubicBezTo>
                <a:cubicBezTo>
                  <a:pt x="237" y="165"/>
                  <a:pt x="241" y="165"/>
                  <a:pt x="241" y="165"/>
                </a:cubicBezTo>
                <a:cubicBezTo>
                  <a:pt x="241" y="165"/>
                  <a:pt x="243" y="164"/>
                  <a:pt x="244" y="163"/>
                </a:cubicBezTo>
                <a:cubicBezTo>
                  <a:pt x="244" y="163"/>
                  <a:pt x="245" y="163"/>
                  <a:pt x="244" y="162"/>
                </a:cubicBezTo>
                <a:cubicBezTo>
                  <a:pt x="244" y="162"/>
                  <a:pt x="246" y="161"/>
                  <a:pt x="246" y="161"/>
                </a:cubicBezTo>
                <a:cubicBezTo>
                  <a:pt x="248" y="160"/>
                  <a:pt x="245" y="162"/>
                  <a:pt x="248" y="162"/>
                </a:cubicBezTo>
                <a:cubicBezTo>
                  <a:pt x="250" y="163"/>
                  <a:pt x="246" y="164"/>
                  <a:pt x="247" y="165"/>
                </a:cubicBezTo>
                <a:cubicBezTo>
                  <a:pt x="248" y="166"/>
                  <a:pt x="245" y="167"/>
                  <a:pt x="244" y="168"/>
                </a:cubicBezTo>
                <a:cubicBezTo>
                  <a:pt x="241" y="170"/>
                  <a:pt x="243" y="171"/>
                  <a:pt x="243" y="171"/>
                </a:cubicBezTo>
                <a:cubicBezTo>
                  <a:pt x="244" y="172"/>
                  <a:pt x="245" y="174"/>
                  <a:pt x="246" y="173"/>
                </a:cubicBezTo>
                <a:cubicBezTo>
                  <a:pt x="247" y="172"/>
                  <a:pt x="248" y="172"/>
                  <a:pt x="249" y="172"/>
                </a:cubicBezTo>
                <a:cubicBezTo>
                  <a:pt x="249" y="172"/>
                  <a:pt x="250" y="173"/>
                  <a:pt x="250" y="174"/>
                </a:cubicBezTo>
                <a:cubicBezTo>
                  <a:pt x="251" y="175"/>
                  <a:pt x="250" y="176"/>
                  <a:pt x="251" y="176"/>
                </a:cubicBezTo>
                <a:cubicBezTo>
                  <a:pt x="252" y="176"/>
                  <a:pt x="253" y="174"/>
                  <a:pt x="254" y="174"/>
                </a:cubicBezTo>
                <a:cubicBezTo>
                  <a:pt x="255" y="174"/>
                  <a:pt x="256" y="176"/>
                  <a:pt x="257" y="176"/>
                </a:cubicBezTo>
                <a:cubicBezTo>
                  <a:pt x="258" y="176"/>
                  <a:pt x="258" y="173"/>
                  <a:pt x="259" y="173"/>
                </a:cubicBezTo>
                <a:cubicBezTo>
                  <a:pt x="261" y="173"/>
                  <a:pt x="259" y="171"/>
                  <a:pt x="258" y="170"/>
                </a:cubicBezTo>
                <a:cubicBezTo>
                  <a:pt x="257" y="169"/>
                  <a:pt x="256" y="168"/>
                  <a:pt x="255" y="167"/>
                </a:cubicBezTo>
                <a:cubicBezTo>
                  <a:pt x="254" y="167"/>
                  <a:pt x="252" y="168"/>
                  <a:pt x="251" y="166"/>
                </a:cubicBezTo>
                <a:cubicBezTo>
                  <a:pt x="248" y="162"/>
                  <a:pt x="251" y="162"/>
                  <a:pt x="252" y="161"/>
                </a:cubicBezTo>
                <a:cubicBezTo>
                  <a:pt x="253" y="160"/>
                  <a:pt x="252" y="159"/>
                  <a:pt x="252" y="159"/>
                </a:cubicBezTo>
                <a:cubicBezTo>
                  <a:pt x="252" y="159"/>
                  <a:pt x="252" y="157"/>
                  <a:pt x="252" y="155"/>
                </a:cubicBezTo>
                <a:cubicBezTo>
                  <a:pt x="252" y="154"/>
                  <a:pt x="249" y="154"/>
                  <a:pt x="249" y="153"/>
                </a:cubicBezTo>
                <a:cubicBezTo>
                  <a:pt x="249" y="152"/>
                  <a:pt x="249" y="152"/>
                  <a:pt x="249" y="151"/>
                </a:cubicBezTo>
                <a:cubicBezTo>
                  <a:pt x="249" y="150"/>
                  <a:pt x="245" y="151"/>
                  <a:pt x="245" y="150"/>
                </a:cubicBezTo>
                <a:cubicBezTo>
                  <a:pt x="245" y="149"/>
                  <a:pt x="241" y="149"/>
                  <a:pt x="241" y="147"/>
                </a:cubicBezTo>
                <a:cubicBezTo>
                  <a:pt x="241" y="147"/>
                  <a:pt x="238" y="146"/>
                  <a:pt x="239" y="144"/>
                </a:cubicBezTo>
                <a:cubicBezTo>
                  <a:pt x="240" y="142"/>
                  <a:pt x="237" y="141"/>
                  <a:pt x="237" y="140"/>
                </a:cubicBezTo>
                <a:cubicBezTo>
                  <a:pt x="237" y="139"/>
                  <a:pt x="236" y="138"/>
                  <a:pt x="236" y="137"/>
                </a:cubicBezTo>
                <a:cubicBezTo>
                  <a:pt x="236" y="136"/>
                  <a:pt x="234" y="135"/>
                  <a:pt x="234" y="134"/>
                </a:cubicBezTo>
                <a:cubicBezTo>
                  <a:pt x="234" y="133"/>
                  <a:pt x="234" y="132"/>
                  <a:pt x="234" y="132"/>
                </a:cubicBezTo>
                <a:cubicBezTo>
                  <a:pt x="234" y="128"/>
                  <a:pt x="232" y="129"/>
                  <a:pt x="232" y="130"/>
                </a:cubicBezTo>
                <a:cubicBezTo>
                  <a:pt x="230" y="130"/>
                  <a:pt x="232" y="134"/>
                  <a:pt x="231" y="134"/>
                </a:cubicBezTo>
                <a:cubicBezTo>
                  <a:pt x="230" y="133"/>
                  <a:pt x="230" y="138"/>
                  <a:pt x="229" y="138"/>
                </a:cubicBezTo>
                <a:cubicBezTo>
                  <a:pt x="228" y="138"/>
                  <a:pt x="226" y="139"/>
                  <a:pt x="225" y="138"/>
                </a:cubicBezTo>
                <a:cubicBezTo>
                  <a:pt x="225" y="137"/>
                  <a:pt x="222" y="137"/>
                  <a:pt x="222" y="136"/>
                </a:cubicBezTo>
                <a:cubicBezTo>
                  <a:pt x="221" y="135"/>
                  <a:pt x="222" y="133"/>
                  <a:pt x="221" y="132"/>
                </a:cubicBezTo>
                <a:cubicBezTo>
                  <a:pt x="221" y="131"/>
                  <a:pt x="223" y="130"/>
                  <a:pt x="222" y="129"/>
                </a:cubicBezTo>
                <a:cubicBezTo>
                  <a:pt x="221" y="128"/>
                  <a:pt x="218" y="128"/>
                  <a:pt x="217" y="127"/>
                </a:cubicBezTo>
                <a:cubicBezTo>
                  <a:pt x="216" y="125"/>
                  <a:pt x="216" y="126"/>
                  <a:pt x="215" y="124"/>
                </a:cubicBezTo>
                <a:cubicBezTo>
                  <a:pt x="213" y="122"/>
                  <a:pt x="210" y="120"/>
                  <a:pt x="210" y="121"/>
                </a:cubicBezTo>
                <a:cubicBezTo>
                  <a:pt x="210" y="121"/>
                  <a:pt x="210" y="126"/>
                  <a:pt x="207" y="124"/>
                </a:cubicBezTo>
                <a:cubicBezTo>
                  <a:pt x="205" y="123"/>
                  <a:pt x="204" y="122"/>
                  <a:pt x="203" y="122"/>
                </a:cubicBezTo>
                <a:cubicBezTo>
                  <a:pt x="199" y="123"/>
                  <a:pt x="203" y="124"/>
                  <a:pt x="202" y="126"/>
                </a:cubicBezTo>
                <a:cubicBezTo>
                  <a:pt x="202" y="126"/>
                  <a:pt x="202" y="128"/>
                  <a:pt x="202" y="128"/>
                </a:cubicBezTo>
                <a:cubicBezTo>
                  <a:pt x="201" y="129"/>
                  <a:pt x="200" y="129"/>
                  <a:pt x="200" y="130"/>
                </a:cubicBezTo>
                <a:cubicBezTo>
                  <a:pt x="201" y="132"/>
                  <a:pt x="203" y="130"/>
                  <a:pt x="203" y="131"/>
                </a:cubicBezTo>
                <a:cubicBezTo>
                  <a:pt x="203" y="134"/>
                  <a:pt x="200" y="134"/>
                  <a:pt x="200" y="135"/>
                </a:cubicBezTo>
                <a:cubicBezTo>
                  <a:pt x="200" y="135"/>
                  <a:pt x="202" y="137"/>
                  <a:pt x="201" y="138"/>
                </a:cubicBezTo>
                <a:cubicBezTo>
                  <a:pt x="201" y="139"/>
                  <a:pt x="204" y="139"/>
                  <a:pt x="204" y="140"/>
                </a:cubicBezTo>
                <a:cubicBezTo>
                  <a:pt x="204" y="141"/>
                  <a:pt x="206" y="142"/>
                  <a:pt x="206" y="143"/>
                </a:cubicBezTo>
                <a:cubicBezTo>
                  <a:pt x="206" y="144"/>
                  <a:pt x="205" y="145"/>
                  <a:pt x="205" y="146"/>
                </a:cubicBezTo>
                <a:cubicBezTo>
                  <a:pt x="205" y="147"/>
                  <a:pt x="204" y="148"/>
                  <a:pt x="203" y="148"/>
                </a:cubicBezTo>
                <a:cubicBezTo>
                  <a:pt x="201" y="150"/>
                  <a:pt x="200" y="150"/>
                  <a:pt x="199" y="151"/>
                </a:cubicBezTo>
                <a:cubicBezTo>
                  <a:pt x="198" y="151"/>
                  <a:pt x="199" y="152"/>
                  <a:pt x="199" y="154"/>
                </a:cubicBezTo>
                <a:cubicBezTo>
                  <a:pt x="200" y="155"/>
                  <a:pt x="200" y="156"/>
                  <a:pt x="200" y="157"/>
                </a:cubicBezTo>
                <a:cubicBezTo>
                  <a:pt x="201" y="159"/>
                  <a:pt x="201" y="160"/>
                  <a:pt x="201" y="161"/>
                </a:cubicBezTo>
                <a:cubicBezTo>
                  <a:pt x="201" y="161"/>
                  <a:pt x="201" y="163"/>
                  <a:pt x="197" y="161"/>
                </a:cubicBezTo>
                <a:cubicBezTo>
                  <a:pt x="196" y="161"/>
                  <a:pt x="195" y="161"/>
                  <a:pt x="195" y="159"/>
                </a:cubicBezTo>
                <a:cubicBezTo>
                  <a:pt x="195" y="159"/>
                  <a:pt x="194" y="158"/>
                  <a:pt x="194" y="157"/>
                </a:cubicBezTo>
                <a:cubicBezTo>
                  <a:pt x="194" y="156"/>
                  <a:pt x="194" y="154"/>
                  <a:pt x="193" y="153"/>
                </a:cubicBezTo>
                <a:cubicBezTo>
                  <a:pt x="193" y="152"/>
                  <a:pt x="195" y="150"/>
                  <a:pt x="194" y="150"/>
                </a:cubicBezTo>
                <a:cubicBezTo>
                  <a:pt x="191" y="149"/>
                  <a:pt x="191" y="149"/>
                  <a:pt x="191" y="149"/>
                </a:cubicBezTo>
                <a:cubicBezTo>
                  <a:pt x="191" y="149"/>
                  <a:pt x="183" y="149"/>
                  <a:pt x="183" y="147"/>
                </a:cubicBezTo>
                <a:cubicBezTo>
                  <a:pt x="183" y="147"/>
                  <a:pt x="181" y="146"/>
                  <a:pt x="180" y="145"/>
                </a:cubicBezTo>
                <a:cubicBezTo>
                  <a:pt x="180" y="145"/>
                  <a:pt x="179" y="144"/>
                  <a:pt x="176" y="143"/>
                </a:cubicBezTo>
                <a:cubicBezTo>
                  <a:pt x="173" y="142"/>
                  <a:pt x="171" y="143"/>
                  <a:pt x="171" y="142"/>
                </a:cubicBezTo>
                <a:cubicBezTo>
                  <a:pt x="170" y="140"/>
                  <a:pt x="172" y="137"/>
                  <a:pt x="169" y="137"/>
                </a:cubicBezTo>
                <a:cubicBezTo>
                  <a:pt x="168" y="137"/>
                  <a:pt x="167" y="137"/>
                  <a:pt x="166" y="137"/>
                </a:cubicBezTo>
                <a:cubicBezTo>
                  <a:pt x="166" y="137"/>
                  <a:pt x="166" y="137"/>
                  <a:pt x="166" y="137"/>
                </a:cubicBezTo>
                <a:cubicBezTo>
                  <a:pt x="165" y="137"/>
                  <a:pt x="165" y="137"/>
                  <a:pt x="165" y="137"/>
                </a:cubicBezTo>
                <a:cubicBezTo>
                  <a:pt x="165" y="136"/>
                  <a:pt x="165" y="132"/>
                  <a:pt x="166" y="132"/>
                </a:cubicBezTo>
                <a:cubicBezTo>
                  <a:pt x="166" y="132"/>
                  <a:pt x="167" y="129"/>
                  <a:pt x="168" y="128"/>
                </a:cubicBezTo>
                <a:cubicBezTo>
                  <a:pt x="168" y="127"/>
                  <a:pt x="169" y="126"/>
                  <a:pt x="169" y="126"/>
                </a:cubicBezTo>
                <a:cubicBezTo>
                  <a:pt x="170" y="125"/>
                  <a:pt x="171" y="124"/>
                  <a:pt x="172" y="123"/>
                </a:cubicBezTo>
                <a:cubicBezTo>
                  <a:pt x="173" y="122"/>
                  <a:pt x="174" y="121"/>
                  <a:pt x="175" y="120"/>
                </a:cubicBezTo>
                <a:cubicBezTo>
                  <a:pt x="176" y="120"/>
                  <a:pt x="174" y="119"/>
                  <a:pt x="174" y="119"/>
                </a:cubicBezTo>
                <a:cubicBezTo>
                  <a:pt x="175" y="118"/>
                  <a:pt x="178" y="118"/>
                  <a:pt x="179" y="117"/>
                </a:cubicBezTo>
                <a:cubicBezTo>
                  <a:pt x="183" y="116"/>
                  <a:pt x="181" y="110"/>
                  <a:pt x="184" y="111"/>
                </a:cubicBezTo>
                <a:cubicBezTo>
                  <a:pt x="184" y="111"/>
                  <a:pt x="184" y="112"/>
                  <a:pt x="184" y="113"/>
                </a:cubicBezTo>
                <a:cubicBezTo>
                  <a:pt x="184" y="114"/>
                  <a:pt x="184" y="115"/>
                  <a:pt x="183" y="116"/>
                </a:cubicBezTo>
                <a:cubicBezTo>
                  <a:pt x="182" y="118"/>
                  <a:pt x="181" y="119"/>
                  <a:pt x="181" y="119"/>
                </a:cubicBezTo>
                <a:cubicBezTo>
                  <a:pt x="181" y="120"/>
                  <a:pt x="184" y="119"/>
                  <a:pt x="185" y="120"/>
                </a:cubicBezTo>
                <a:cubicBezTo>
                  <a:pt x="186" y="120"/>
                  <a:pt x="186" y="121"/>
                  <a:pt x="186" y="121"/>
                </a:cubicBezTo>
                <a:cubicBezTo>
                  <a:pt x="186" y="122"/>
                  <a:pt x="187" y="121"/>
                  <a:pt x="188" y="120"/>
                </a:cubicBezTo>
                <a:cubicBezTo>
                  <a:pt x="189" y="120"/>
                  <a:pt x="190" y="118"/>
                  <a:pt x="190" y="117"/>
                </a:cubicBezTo>
                <a:cubicBezTo>
                  <a:pt x="192" y="116"/>
                  <a:pt x="192" y="118"/>
                  <a:pt x="193" y="118"/>
                </a:cubicBezTo>
                <a:cubicBezTo>
                  <a:pt x="195" y="120"/>
                  <a:pt x="198" y="119"/>
                  <a:pt x="198" y="118"/>
                </a:cubicBezTo>
                <a:cubicBezTo>
                  <a:pt x="198" y="115"/>
                  <a:pt x="192" y="114"/>
                  <a:pt x="191" y="113"/>
                </a:cubicBezTo>
                <a:cubicBezTo>
                  <a:pt x="190" y="111"/>
                  <a:pt x="189" y="111"/>
                  <a:pt x="189" y="110"/>
                </a:cubicBezTo>
                <a:cubicBezTo>
                  <a:pt x="188" y="109"/>
                  <a:pt x="192" y="110"/>
                  <a:pt x="192" y="110"/>
                </a:cubicBezTo>
                <a:cubicBezTo>
                  <a:pt x="193" y="110"/>
                  <a:pt x="191" y="109"/>
                  <a:pt x="191" y="107"/>
                </a:cubicBezTo>
                <a:cubicBezTo>
                  <a:pt x="191" y="107"/>
                  <a:pt x="192" y="105"/>
                  <a:pt x="193" y="105"/>
                </a:cubicBezTo>
                <a:cubicBezTo>
                  <a:pt x="194" y="105"/>
                  <a:pt x="194" y="106"/>
                  <a:pt x="194" y="105"/>
                </a:cubicBezTo>
                <a:cubicBezTo>
                  <a:pt x="195" y="104"/>
                  <a:pt x="196" y="103"/>
                  <a:pt x="195" y="101"/>
                </a:cubicBezTo>
                <a:cubicBezTo>
                  <a:pt x="193" y="99"/>
                  <a:pt x="195" y="98"/>
                  <a:pt x="195" y="98"/>
                </a:cubicBezTo>
                <a:cubicBezTo>
                  <a:pt x="195" y="96"/>
                  <a:pt x="196" y="95"/>
                  <a:pt x="196" y="94"/>
                </a:cubicBezTo>
                <a:cubicBezTo>
                  <a:pt x="197" y="92"/>
                  <a:pt x="197" y="92"/>
                  <a:pt x="196" y="91"/>
                </a:cubicBezTo>
                <a:cubicBezTo>
                  <a:pt x="195" y="91"/>
                  <a:pt x="194" y="90"/>
                  <a:pt x="191" y="89"/>
                </a:cubicBezTo>
                <a:cubicBezTo>
                  <a:pt x="190" y="89"/>
                  <a:pt x="189" y="88"/>
                  <a:pt x="188" y="89"/>
                </a:cubicBezTo>
                <a:cubicBezTo>
                  <a:pt x="187" y="89"/>
                  <a:pt x="187" y="90"/>
                  <a:pt x="186" y="90"/>
                </a:cubicBezTo>
                <a:cubicBezTo>
                  <a:pt x="186" y="91"/>
                  <a:pt x="186" y="91"/>
                  <a:pt x="186" y="91"/>
                </a:cubicBezTo>
                <a:cubicBezTo>
                  <a:pt x="186" y="91"/>
                  <a:pt x="186" y="91"/>
                  <a:pt x="186" y="91"/>
                </a:cubicBezTo>
                <a:cubicBezTo>
                  <a:pt x="187" y="91"/>
                  <a:pt x="188" y="92"/>
                  <a:pt x="185" y="94"/>
                </a:cubicBezTo>
                <a:cubicBezTo>
                  <a:pt x="184" y="95"/>
                  <a:pt x="183" y="96"/>
                  <a:pt x="183" y="97"/>
                </a:cubicBezTo>
                <a:cubicBezTo>
                  <a:pt x="183" y="98"/>
                  <a:pt x="185" y="100"/>
                  <a:pt x="185" y="101"/>
                </a:cubicBezTo>
                <a:cubicBezTo>
                  <a:pt x="184" y="103"/>
                  <a:pt x="182" y="101"/>
                  <a:pt x="182" y="101"/>
                </a:cubicBezTo>
                <a:cubicBezTo>
                  <a:pt x="181" y="100"/>
                  <a:pt x="181" y="98"/>
                  <a:pt x="181" y="97"/>
                </a:cubicBezTo>
                <a:cubicBezTo>
                  <a:pt x="181" y="96"/>
                  <a:pt x="181" y="95"/>
                  <a:pt x="181" y="94"/>
                </a:cubicBezTo>
                <a:cubicBezTo>
                  <a:pt x="181" y="92"/>
                  <a:pt x="181" y="92"/>
                  <a:pt x="180" y="91"/>
                </a:cubicBezTo>
                <a:cubicBezTo>
                  <a:pt x="180" y="92"/>
                  <a:pt x="178" y="90"/>
                  <a:pt x="177" y="92"/>
                </a:cubicBezTo>
                <a:cubicBezTo>
                  <a:pt x="176" y="93"/>
                  <a:pt x="175" y="97"/>
                  <a:pt x="175" y="97"/>
                </a:cubicBezTo>
                <a:cubicBezTo>
                  <a:pt x="174" y="99"/>
                  <a:pt x="175" y="91"/>
                  <a:pt x="174" y="90"/>
                </a:cubicBezTo>
                <a:cubicBezTo>
                  <a:pt x="173" y="89"/>
                  <a:pt x="174" y="89"/>
                  <a:pt x="173" y="88"/>
                </a:cubicBezTo>
                <a:cubicBezTo>
                  <a:pt x="172" y="87"/>
                  <a:pt x="174" y="83"/>
                  <a:pt x="171" y="85"/>
                </a:cubicBezTo>
                <a:cubicBezTo>
                  <a:pt x="170" y="85"/>
                  <a:pt x="170" y="83"/>
                  <a:pt x="170" y="82"/>
                </a:cubicBezTo>
                <a:cubicBezTo>
                  <a:pt x="170" y="81"/>
                  <a:pt x="171" y="78"/>
                  <a:pt x="170" y="79"/>
                </a:cubicBezTo>
                <a:cubicBezTo>
                  <a:pt x="168" y="80"/>
                  <a:pt x="168" y="80"/>
                  <a:pt x="168" y="80"/>
                </a:cubicBezTo>
                <a:cubicBezTo>
                  <a:pt x="167" y="80"/>
                  <a:pt x="168" y="78"/>
                  <a:pt x="168" y="78"/>
                </a:cubicBezTo>
                <a:cubicBezTo>
                  <a:pt x="168" y="78"/>
                  <a:pt x="167" y="77"/>
                  <a:pt x="167" y="77"/>
                </a:cubicBezTo>
                <a:cubicBezTo>
                  <a:pt x="166" y="77"/>
                  <a:pt x="166" y="78"/>
                  <a:pt x="165" y="78"/>
                </a:cubicBezTo>
                <a:cubicBezTo>
                  <a:pt x="163" y="77"/>
                  <a:pt x="162" y="78"/>
                  <a:pt x="162" y="80"/>
                </a:cubicBezTo>
                <a:cubicBezTo>
                  <a:pt x="161" y="81"/>
                  <a:pt x="161" y="83"/>
                  <a:pt x="161" y="84"/>
                </a:cubicBezTo>
                <a:cubicBezTo>
                  <a:pt x="160" y="85"/>
                  <a:pt x="160" y="86"/>
                  <a:pt x="160" y="86"/>
                </a:cubicBezTo>
                <a:cubicBezTo>
                  <a:pt x="159" y="87"/>
                  <a:pt x="161" y="89"/>
                  <a:pt x="165" y="89"/>
                </a:cubicBezTo>
                <a:cubicBezTo>
                  <a:pt x="167" y="89"/>
                  <a:pt x="167" y="92"/>
                  <a:pt x="167" y="93"/>
                </a:cubicBezTo>
                <a:cubicBezTo>
                  <a:pt x="167" y="94"/>
                  <a:pt x="167" y="95"/>
                  <a:pt x="167" y="97"/>
                </a:cubicBezTo>
                <a:cubicBezTo>
                  <a:pt x="167" y="98"/>
                  <a:pt x="165" y="98"/>
                  <a:pt x="165" y="98"/>
                </a:cubicBezTo>
                <a:cubicBezTo>
                  <a:pt x="164" y="101"/>
                  <a:pt x="165" y="102"/>
                  <a:pt x="164" y="102"/>
                </a:cubicBezTo>
                <a:cubicBezTo>
                  <a:pt x="164" y="102"/>
                  <a:pt x="163" y="100"/>
                  <a:pt x="163" y="99"/>
                </a:cubicBezTo>
                <a:cubicBezTo>
                  <a:pt x="162" y="95"/>
                  <a:pt x="159" y="94"/>
                  <a:pt x="157" y="95"/>
                </a:cubicBezTo>
                <a:cubicBezTo>
                  <a:pt x="156" y="97"/>
                  <a:pt x="156" y="100"/>
                  <a:pt x="155" y="99"/>
                </a:cubicBezTo>
                <a:cubicBezTo>
                  <a:pt x="152" y="98"/>
                  <a:pt x="150" y="99"/>
                  <a:pt x="147" y="98"/>
                </a:cubicBezTo>
                <a:cubicBezTo>
                  <a:pt x="144" y="98"/>
                  <a:pt x="144" y="94"/>
                  <a:pt x="142" y="93"/>
                </a:cubicBezTo>
                <a:cubicBezTo>
                  <a:pt x="141" y="93"/>
                  <a:pt x="138" y="93"/>
                  <a:pt x="137" y="93"/>
                </a:cubicBezTo>
                <a:cubicBezTo>
                  <a:pt x="137" y="93"/>
                  <a:pt x="138" y="96"/>
                  <a:pt x="137" y="96"/>
                </a:cubicBezTo>
                <a:cubicBezTo>
                  <a:pt x="136" y="96"/>
                  <a:pt x="136" y="99"/>
                  <a:pt x="135" y="99"/>
                </a:cubicBezTo>
                <a:cubicBezTo>
                  <a:pt x="134" y="100"/>
                  <a:pt x="132" y="98"/>
                  <a:pt x="129" y="98"/>
                </a:cubicBezTo>
                <a:cubicBezTo>
                  <a:pt x="126" y="99"/>
                  <a:pt x="128" y="97"/>
                  <a:pt x="123" y="98"/>
                </a:cubicBezTo>
                <a:cubicBezTo>
                  <a:pt x="121" y="98"/>
                  <a:pt x="122" y="93"/>
                  <a:pt x="120" y="93"/>
                </a:cubicBezTo>
                <a:cubicBezTo>
                  <a:pt x="117" y="93"/>
                  <a:pt x="118" y="92"/>
                  <a:pt x="115" y="93"/>
                </a:cubicBezTo>
                <a:cubicBezTo>
                  <a:pt x="115" y="93"/>
                  <a:pt x="113" y="93"/>
                  <a:pt x="111" y="92"/>
                </a:cubicBezTo>
                <a:cubicBezTo>
                  <a:pt x="110" y="92"/>
                  <a:pt x="109" y="89"/>
                  <a:pt x="109" y="90"/>
                </a:cubicBezTo>
                <a:cubicBezTo>
                  <a:pt x="106" y="89"/>
                  <a:pt x="106" y="89"/>
                  <a:pt x="103" y="90"/>
                </a:cubicBezTo>
                <a:cubicBezTo>
                  <a:pt x="102" y="91"/>
                  <a:pt x="100" y="85"/>
                  <a:pt x="99" y="87"/>
                </a:cubicBezTo>
                <a:cubicBezTo>
                  <a:pt x="99" y="87"/>
                  <a:pt x="99" y="87"/>
                  <a:pt x="99" y="87"/>
                </a:cubicBezTo>
                <a:cubicBezTo>
                  <a:pt x="99" y="88"/>
                  <a:pt x="99" y="88"/>
                  <a:pt x="99" y="88"/>
                </a:cubicBezTo>
                <a:cubicBezTo>
                  <a:pt x="100" y="89"/>
                  <a:pt x="100" y="90"/>
                  <a:pt x="98" y="91"/>
                </a:cubicBezTo>
                <a:cubicBezTo>
                  <a:pt x="97" y="91"/>
                  <a:pt x="97" y="84"/>
                  <a:pt x="92" y="84"/>
                </a:cubicBezTo>
                <a:cubicBezTo>
                  <a:pt x="90" y="84"/>
                  <a:pt x="91" y="86"/>
                  <a:pt x="90" y="87"/>
                </a:cubicBezTo>
                <a:cubicBezTo>
                  <a:pt x="88" y="87"/>
                  <a:pt x="87" y="89"/>
                  <a:pt x="85" y="89"/>
                </a:cubicBezTo>
                <a:cubicBezTo>
                  <a:pt x="83" y="89"/>
                  <a:pt x="82" y="91"/>
                  <a:pt x="78" y="89"/>
                </a:cubicBezTo>
                <a:cubicBezTo>
                  <a:pt x="75" y="89"/>
                  <a:pt x="76" y="95"/>
                  <a:pt x="74" y="95"/>
                </a:cubicBezTo>
                <a:cubicBezTo>
                  <a:pt x="71" y="95"/>
                  <a:pt x="70" y="91"/>
                  <a:pt x="68" y="90"/>
                </a:cubicBezTo>
                <a:cubicBezTo>
                  <a:pt x="66" y="89"/>
                  <a:pt x="64" y="89"/>
                  <a:pt x="61" y="87"/>
                </a:cubicBezTo>
                <a:cubicBezTo>
                  <a:pt x="59" y="86"/>
                  <a:pt x="59" y="88"/>
                  <a:pt x="57" y="88"/>
                </a:cubicBezTo>
                <a:cubicBezTo>
                  <a:pt x="56" y="88"/>
                  <a:pt x="54" y="88"/>
                  <a:pt x="53" y="87"/>
                </a:cubicBezTo>
                <a:cubicBezTo>
                  <a:pt x="51" y="87"/>
                  <a:pt x="50" y="86"/>
                  <a:pt x="48" y="85"/>
                </a:cubicBezTo>
                <a:cubicBezTo>
                  <a:pt x="45" y="84"/>
                  <a:pt x="44" y="84"/>
                  <a:pt x="42" y="84"/>
                </a:cubicBezTo>
                <a:cubicBezTo>
                  <a:pt x="39" y="83"/>
                  <a:pt x="37" y="82"/>
                  <a:pt x="35" y="81"/>
                </a:cubicBezTo>
                <a:cubicBezTo>
                  <a:pt x="33" y="81"/>
                  <a:pt x="31" y="80"/>
                  <a:pt x="30" y="81"/>
                </a:cubicBezTo>
                <a:cubicBezTo>
                  <a:pt x="29" y="81"/>
                  <a:pt x="29" y="84"/>
                  <a:pt x="28" y="85"/>
                </a:cubicBezTo>
                <a:cubicBezTo>
                  <a:pt x="26" y="85"/>
                  <a:pt x="24" y="83"/>
                  <a:pt x="24" y="84"/>
                </a:cubicBezTo>
                <a:cubicBezTo>
                  <a:pt x="23" y="87"/>
                  <a:pt x="19" y="87"/>
                  <a:pt x="17" y="88"/>
                </a:cubicBezTo>
                <a:cubicBezTo>
                  <a:pt x="15" y="90"/>
                  <a:pt x="18" y="89"/>
                  <a:pt x="13" y="91"/>
                </a:cubicBezTo>
                <a:cubicBezTo>
                  <a:pt x="11" y="93"/>
                  <a:pt x="9" y="89"/>
                  <a:pt x="9" y="96"/>
                </a:cubicBezTo>
                <a:cubicBezTo>
                  <a:pt x="9" y="100"/>
                  <a:pt x="14" y="98"/>
                  <a:pt x="14" y="101"/>
                </a:cubicBezTo>
                <a:cubicBezTo>
                  <a:pt x="14" y="102"/>
                  <a:pt x="20" y="106"/>
                  <a:pt x="19" y="107"/>
                </a:cubicBezTo>
                <a:cubicBezTo>
                  <a:pt x="18" y="108"/>
                  <a:pt x="17" y="109"/>
                  <a:pt x="15" y="105"/>
                </a:cubicBezTo>
                <a:cubicBezTo>
                  <a:pt x="14" y="103"/>
                  <a:pt x="11" y="107"/>
                  <a:pt x="9" y="107"/>
                </a:cubicBezTo>
                <a:cubicBezTo>
                  <a:pt x="8" y="108"/>
                  <a:pt x="6" y="110"/>
                  <a:pt x="6" y="110"/>
                </a:cubicBezTo>
                <a:cubicBezTo>
                  <a:pt x="7" y="111"/>
                  <a:pt x="6" y="112"/>
                  <a:pt x="6" y="112"/>
                </a:cubicBezTo>
                <a:cubicBezTo>
                  <a:pt x="7" y="113"/>
                  <a:pt x="5" y="117"/>
                  <a:pt x="6" y="117"/>
                </a:cubicBezTo>
                <a:cubicBezTo>
                  <a:pt x="8" y="118"/>
                  <a:pt x="13" y="116"/>
                  <a:pt x="15" y="116"/>
                </a:cubicBezTo>
                <a:cubicBezTo>
                  <a:pt x="17" y="115"/>
                  <a:pt x="18" y="114"/>
                  <a:pt x="19" y="114"/>
                </a:cubicBezTo>
                <a:cubicBezTo>
                  <a:pt x="20" y="115"/>
                  <a:pt x="19" y="116"/>
                  <a:pt x="19" y="117"/>
                </a:cubicBezTo>
                <a:cubicBezTo>
                  <a:pt x="19" y="117"/>
                  <a:pt x="18" y="118"/>
                  <a:pt x="18" y="119"/>
                </a:cubicBezTo>
                <a:cubicBezTo>
                  <a:pt x="18" y="119"/>
                  <a:pt x="18" y="120"/>
                  <a:pt x="16" y="120"/>
                </a:cubicBezTo>
                <a:cubicBezTo>
                  <a:pt x="15" y="121"/>
                  <a:pt x="12" y="120"/>
                  <a:pt x="12" y="121"/>
                </a:cubicBezTo>
                <a:cubicBezTo>
                  <a:pt x="11" y="122"/>
                  <a:pt x="11" y="124"/>
                  <a:pt x="10" y="125"/>
                </a:cubicBezTo>
                <a:cubicBezTo>
                  <a:pt x="9" y="125"/>
                  <a:pt x="8" y="125"/>
                  <a:pt x="8" y="127"/>
                </a:cubicBezTo>
                <a:cubicBezTo>
                  <a:pt x="8" y="128"/>
                  <a:pt x="11" y="128"/>
                  <a:pt x="12" y="130"/>
                </a:cubicBezTo>
                <a:cubicBezTo>
                  <a:pt x="12" y="130"/>
                  <a:pt x="12" y="132"/>
                  <a:pt x="10" y="132"/>
                </a:cubicBezTo>
                <a:cubicBezTo>
                  <a:pt x="9" y="133"/>
                  <a:pt x="8" y="131"/>
                  <a:pt x="8" y="133"/>
                </a:cubicBezTo>
                <a:cubicBezTo>
                  <a:pt x="9" y="135"/>
                  <a:pt x="11" y="135"/>
                  <a:pt x="12" y="134"/>
                </a:cubicBezTo>
                <a:cubicBezTo>
                  <a:pt x="12" y="134"/>
                  <a:pt x="13" y="132"/>
                  <a:pt x="16" y="135"/>
                </a:cubicBezTo>
                <a:cubicBezTo>
                  <a:pt x="18" y="136"/>
                  <a:pt x="19" y="134"/>
                  <a:pt x="19" y="135"/>
                </a:cubicBezTo>
                <a:cubicBezTo>
                  <a:pt x="20" y="136"/>
                  <a:pt x="17" y="140"/>
                  <a:pt x="19" y="139"/>
                </a:cubicBezTo>
                <a:cubicBezTo>
                  <a:pt x="19" y="139"/>
                  <a:pt x="21" y="139"/>
                  <a:pt x="23" y="140"/>
                </a:cubicBezTo>
                <a:cubicBezTo>
                  <a:pt x="24" y="140"/>
                  <a:pt x="24" y="136"/>
                  <a:pt x="30" y="139"/>
                </a:cubicBezTo>
                <a:cubicBezTo>
                  <a:pt x="31" y="139"/>
                  <a:pt x="29" y="141"/>
                  <a:pt x="28" y="142"/>
                </a:cubicBezTo>
                <a:cubicBezTo>
                  <a:pt x="28" y="143"/>
                  <a:pt x="26" y="144"/>
                  <a:pt x="24" y="144"/>
                </a:cubicBezTo>
                <a:cubicBezTo>
                  <a:pt x="23" y="145"/>
                  <a:pt x="24" y="145"/>
                  <a:pt x="23" y="146"/>
                </a:cubicBezTo>
                <a:cubicBezTo>
                  <a:pt x="22" y="147"/>
                  <a:pt x="20" y="147"/>
                  <a:pt x="19" y="148"/>
                </a:cubicBezTo>
                <a:cubicBezTo>
                  <a:pt x="18" y="149"/>
                  <a:pt x="16" y="150"/>
                  <a:pt x="15" y="150"/>
                </a:cubicBezTo>
                <a:cubicBezTo>
                  <a:pt x="14" y="151"/>
                  <a:pt x="13" y="152"/>
                  <a:pt x="11" y="153"/>
                </a:cubicBezTo>
                <a:cubicBezTo>
                  <a:pt x="10" y="154"/>
                  <a:pt x="8" y="153"/>
                  <a:pt x="7" y="154"/>
                </a:cubicBezTo>
                <a:cubicBezTo>
                  <a:pt x="6" y="154"/>
                  <a:pt x="6" y="156"/>
                  <a:pt x="6" y="157"/>
                </a:cubicBezTo>
                <a:cubicBezTo>
                  <a:pt x="5" y="157"/>
                  <a:pt x="3" y="156"/>
                  <a:pt x="2" y="157"/>
                </a:cubicBezTo>
                <a:cubicBezTo>
                  <a:pt x="1" y="157"/>
                  <a:pt x="0" y="159"/>
                  <a:pt x="0" y="160"/>
                </a:cubicBezTo>
                <a:cubicBezTo>
                  <a:pt x="0" y="161"/>
                  <a:pt x="3" y="158"/>
                  <a:pt x="6" y="157"/>
                </a:cubicBezTo>
                <a:cubicBezTo>
                  <a:pt x="8" y="157"/>
                  <a:pt x="9" y="156"/>
                  <a:pt x="11" y="156"/>
                </a:cubicBezTo>
                <a:cubicBezTo>
                  <a:pt x="16" y="154"/>
                  <a:pt x="13" y="153"/>
                  <a:pt x="16" y="153"/>
                </a:cubicBezTo>
                <a:cubicBezTo>
                  <a:pt x="21" y="154"/>
                  <a:pt x="19" y="151"/>
                  <a:pt x="21" y="151"/>
                </a:cubicBezTo>
                <a:cubicBezTo>
                  <a:pt x="22" y="151"/>
                  <a:pt x="22" y="150"/>
                  <a:pt x="25" y="151"/>
                </a:cubicBezTo>
                <a:cubicBezTo>
                  <a:pt x="26" y="152"/>
                  <a:pt x="28" y="151"/>
                  <a:pt x="24" y="149"/>
                </a:cubicBezTo>
                <a:cubicBezTo>
                  <a:pt x="23" y="148"/>
                  <a:pt x="29" y="147"/>
                  <a:pt x="30" y="146"/>
                </a:cubicBezTo>
                <a:cubicBezTo>
                  <a:pt x="31" y="145"/>
                  <a:pt x="32" y="142"/>
                  <a:pt x="33" y="142"/>
                </a:cubicBezTo>
                <a:cubicBezTo>
                  <a:pt x="35" y="142"/>
                  <a:pt x="37" y="140"/>
                  <a:pt x="38" y="138"/>
                </a:cubicBezTo>
                <a:cubicBezTo>
                  <a:pt x="39" y="137"/>
                  <a:pt x="38" y="136"/>
                  <a:pt x="38" y="135"/>
                </a:cubicBezTo>
                <a:cubicBezTo>
                  <a:pt x="40" y="134"/>
                  <a:pt x="41" y="132"/>
                  <a:pt x="41" y="132"/>
                </a:cubicBezTo>
                <a:cubicBezTo>
                  <a:pt x="42" y="133"/>
                  <a:pt x="42" y="133"/>
                  <a:pt x="41" y="136"/>
                </a:cubicBezTo>
                <a:cubicBezTo>
                  <a:pt x="40" y="137"/>
                  <a:pt x="39" y="140"/>
                  <a:pt x="37" y="141"/>
                </a:cubicBezTo>
                <a:cubicBezTo>
                  <a:pt x="35" y="144"/>
                  <a:pt x="34" y="144"/>
                  <a:pt x="35" y="147"/>
                </a:cubicBezTo>
                <a:cubicBezTo>
                  <a:pt x="36" y="148"/>
                  <a:pt x="38" y="146"/>
                  <a:pt x="39" y="144"/>
                </a:cubicBezTo>
                <a:cubicBezTo>
                  <a:pt x="39" y="144"/>
                  <a:pt x="43" y="146"/>
                  <a:pt x="43" y="141"/>
                </a:cubicBezTo>
                <a:cubicBezTo>
                  <a:pt x="43" y="141"/>
                  <a:pt x="43" y="140"/>
                  <a:pt x="42" y="139"/>
                </a:cubicBezTo>
                <a:cubicBezTo>
                  <a:pt x="40" y="138"/>
                  <a:pt x="42" y="136"/>
                  <a:pt x="43" y="137"/>
                </a:cubicBezTo>
                <a:cubicBezTo>
                  <a:pt x="44" y="136"/>
                  <a:pt x="43" y="135"/>
                  <a:pt x="44" y="135"/>
                </a:cubicBezTo>
                <a:cubicBezTo>
                  <a:pt x="45" y="136"/>
                  <a:pt x="46" y="135"/>
                  <a:pt x="47" y="134"/>
                </a:cubicBezTo>
                <a:cubicBezTo>
                  <a:pt x="49" y="133"/>
                  <a:pt x="51" y="133"/>
                  <a:pt x="52" y="134"/>
                </a:cubicBezTo>
                <a:cubicBezTo>
                  <a:pt x="54" y="134"/>
                  <a:pt x="48" y="130"/>
                  <a:pt x="51" y="130"/>
                </a:cubicBezTo>
                <a:cubicBezTo>
                  <a:pt x="53" y="129"/>
                  <a:pt x="52" y="132"/>
                  <a:pt x="55" y="132"/>
                </a:cubicBezTo>
                <a:cubicBezTo>
                  <a:pt x="57" y="132"/>
                  <a:pt x="57" y="134"/>
                  <a:pt x="59" y="134"/>
                </a:cubicBezTo>
                <a:cubicBezTo>
                  <a:pt x="62" y="134"/>
                  <a:pt x="61" y="134"/>
                  <a:pt x="63" y="134"/>
                </a:cubicBezTo>
                <a:cubicBezTo>
                  <a:pt x="64" y="134"/>
                  <a:pt x="62" y="139"/>
                  <a:pt x="67" y="136"/>
                </a:cubicBezTo>
                <a:cubicBezTo>
                  <a:pt x="67" y="136"/>
                  <a:pt x="69" y="135"/>
                  <a:pt x="70" y="136"/>
                </a:cubicBezTo>
                <a:cubicBezTo>
                  <a:pt x="70" y="137"/>
                  <a:pt x="72" y="138"/>
                  <a:pt x="73" y="138"/>
                </a:cubicBezTo>
                <a:cubicBezTo>
                  <a:pt x="74" y="139"/>
                  <a:pt x="74" y="141"/>
                  <a:pt x="75" y="142"/>
                </a:cubicBezTo>
                <a:cubicBezTo>
                  <a:pt x="75" y="143"/>
                  <a:pt x="75" y="144"/>
                  <a:pt x="76" y="145"/>
                </a:cubicBezTo>
                <a:cubicBezTo>
                  <a:pt x="77" y="146"/>
                  <a:pt x="79" y="147"/>
                  <a:pt x="80" y="148"/>
                </a:cubicBezTo>
                <a:cubicBezTo>
                  <a:pt x="80" y="148"/>
                  <a:pt x="81" y="151"/>
                  <a:pt x="81" y="152"/>
                </a:cubicBezTo>
                <a:cubicBezTo>
                  <a:pt x="82" y="153"/>
                  <a:pt x="82" y="154"/>
                  <a:pt x="83" y="155"/>
                </a:cubicBezTo>
                <a:cubicBezTo>
                  <a:pt x="83" y="156"/>
                  <a:pt x="82" y="156"/>
                  <a:pt x="83" y="157"/>
                </a:cubicBezTo>
                <a:cubicBezTo>
                  <a:pt x="84" y="158"/>
                  <a:pt x="84" y="159"/>
                  <a:pt x="85" y="160"/>
                </a:cubicBezTo>
                <a:cubicBezTo>
                  <a:pt x="86" y="161"/>
                  <a:pt x="87" y="160"/>
                  <a:pt x="88" y="161"/>
                </a:cubicBezTo>
                <a:cubicBezTo>
                  <a:pt x="89" y="163"/>
                  <a:pt x="88" y="158"/>
                  <a:pt x="88" y="157"/>
                </a:cubicBezTo>
                <a:cubicBezTo>
                  <a:pt x="86" y="155"/>
                  <a:pt x="85" y="150"/>
                  <a:pt x="86" y="151"/>
                </a:cubicBezTo>
                <a:cubicBezTo>
                  <a:pt x="87" y="154"/>
                  <a:pt x="89" y="156"/>
                  <a:pt x="89" y="156"/>
                </a:cubicBezTo>
                <a:cubicBezTo>
                  <a:pt x="91" y="159"/>
                  <a:pt x="91" y="159"/>
                  <a:pt x="91" y="159"/>
                </a:cubicBezTo>
                <a:cubicBezTo>
                  <a:pt x="92" y="160"/>
                  <a:pt x="94" y="160"/>
                  <a:pt x="94" y="162"/>
                </a:cubicBezTo>
                <a:cubicBezTo>
                  <a:pt x="94" y="163"/>
                  <a:pt x="94" y="164"/>
                  <a:pt x="93" y="165"/>
                </a:cubicBezTo>
                <a:cubicBezTo>
                  <a:pt x="91" y="165"/>
                  <a:pt x="95" y="167"/>
                  <a:pt x="95" y="167"/>
                </a:cubicBezTo>
                <a:cubicBezTo>
                  <a:pt x="97" y="169"/>
                  <a:pt x="97" y="169"/>
                  <a:pt x="97" y="169"/>
                </a:cubicBezTo>
                <a:cubicBezTo>
                  <a:pt x="98" y="170"/>
                  <a:pt x="99" y="169"/>
                  <a:pt x="100" y="170"/>
                </a:cubicBezTo>
                <a:cubicBezTo>
                  <a:pt x="100" y="171"/>
                  <a:pt x="101" y="172"/>
                  <a:pt x="101" y="172"/>
                </a:cubicBezTo>
                <a:cubicBezTo>
                  <a:pt x="102" y="173"/>
                  <a:pt x="101" y="175"/>
                  <a:pt x="101" y="175"/>
                </a:cubicBezTo>
                <a:cubicBezTo>
                  <a:pt x="102" y="177"/>
                  <a:pt x="102" y="177"/>
                  <a:pt x="102" y="177"/>
                </a:cubicBezTo>
                <a:cubicBezTo>
                  <a:pt x="101" y="180"/>
                  <a:pt x="101" y="180"/>
                  <a:pt x="101" y="180"/>
                </a:cubicBezTo>
                <a:cubicBezTo>
                  <a:pt x="101" y="181"/>
                  <a:pt x="101" y="182"/>
                  <a:pt x="101" y="183"/>
                </a:cubicBezTo>
                <a:cubicBezTo>
                  <a:pt x="101" y="184"/>
                  <a:pt x="101" y="188"/>
                  <a:pt x="101" y="188"/>
                </a:cubicBezTo>
                <a:cubicBezTo>
                  <a:pt x="101" y="188"/>
                  <a:pt x="101" y="190"/>
                  <a:pt x="102" y="192"/>
                </a:cubicBezTo>
                <a:cubicBezTo>
                  <a:pt x="102" y="194"/>
                  <a:pt x="102" y="196"/>
                  <a:pt x="104" y="198"/>
                </a:cubicBezTo>
                <a:cubicBezTo>
                  <a:pt x="105" y="199"/>
                  <a:pt x="106" y="202"/>
                  <a:pt x="110" y="204"/>
                </a:cubicBezTo>
                <a:cubicBezTo>
                  <a:pt x="114" y="207"/>
                  <a:pt x="114" y="207"/>
                  <a:pt x="114" y="207"/>
                </a:cubicBezTo>
                <a:cubicBezTo>
                  <a:pt x="114" y="207"/>
                  <a:pt x="116" y="207"/>
                  <a:pt x="116" y="209"/>
                </a:cubicBezTo>
                <a:cubicBezTo>
                  <a:pt x="116" y="209"/>
                  <a:pt x="117" y="211"/>
                  <a:pt x="117" y="213"/>
                </a:cubicBezTo>
                <a:cubicBezTo>
                  <a:pt x="117" y="213"/>
                  <a:pt x="117" y="216"/>
                  <a:pt x="121" y="217"/>
                </a:cubicBezTo>
                <a:cubicBezTo>
                  <a:pt x="122" y="217"/>
                  <a:pt x="123" y="217"/>
                  <a:pt x="123" y="218"/>
                </a:cubicBezTo>
                <a:cubicBezTo>
                  <a:pt x="123" y="218"/>
                  <a:pt x="123" y="219"/>
                  <a:pt x="124" y="220"/>
                </a:cubicBezTo>
                <a:cubicBezTo>
                  <a:pt x="125" y="221"/>
                  <a:pt x="125" y="220"/>
                  <a:pt x="126" y="222"/>
                </a:cubicBezTo>
                <a:cubicBezTo>
                  <a:pt x="127" y="223"/>
                  <a:pt x="129" y="224"/>
                  <a:pt x="128" y="224"/>
                </a:cubicBezTo>
                <a:cubicBezTo>
                  <a:pt x="128" y="224"/>
                  <a:pt x="128" y="225"/>
                  <a:pt x="129" y="226"/>
                </a:cubicBezTo>
                <a:cubicBezTo>
                  <a:pt x="131" y="227"/>
                  <a:pt x="131" y="228"/>
                  <a:pt x="131" y="228"/>
                </a:cubicBezTo>
                <a:cubicBezTo>
                  <a:pt x="133" y="230"/>
                  <a:pt x="132" y="231"/>
                  <a:pt x="134" y="231"/>
                </a:cubicBezTo>
                <a:cubicBezTo>
                  <a:pt x="137" y="231"/>
                  <a:pt x="135" y="229"/>
                  <a:pt x="134" y="228"/>
                </a:cubicBezTo>
                <a:cubicBezTo>
                  <a:pt x="134" y="227"/>
                  <a:pt x="133" y="226"/>
                  <a:pt x="132" y="225"/>
                </a:cubicBezTo>
                <a:cubicBezTo>
                  <a:pt x="131" y="225"/>
                  <a:pt x="129" y="223"/>
                  <a:pt x="131" y="223"/>
                </a:cubicBezTo>
                <a:cubicBezTo>
                  <a:pt x="133" y="223"/>
                  <a:pt x="128" y="221"/>
                  <a:pt x="128" y="221"/>
                </a:cubicBezTo>
                <a:cubicBezTo>
                  <a:pt x="128" y="221"/>
                  <a:pt x="126" y="220"/>
                  <a:pt x="126" y="218"/>
                </a:cubicBezTo>
                <a:cubicBezTo>
                  <a:pt x="125" y="216"/>
                  <a:pt x="122" y="216"/>
                  <a:pt x="123" y="214"/>
                </a:cubicBezTo>
                <a:cubicBezTo>
                  <a:pt x="123" y="213"/>
                  <a:pt x="122" y="212"/>
                  <a:pt x="125" y="212"/>
                </a:cubicBezTo>
                <a:cubicBezTo>
                  <a:pt x="127" y="211"/>
                  <a:pt x="126" y="214"/>
                  <a:pt x="127" y="215"/>
                </a:cubicBezTo>
                <a:cubicBezTo>
                  <a:pt x="129" y="214"/>
                  <a:pt x="126" y="218"/>
                  <a:pt x="128" y="217"/>
                </a:cubicBezTo>
                <a:cubicBezTo>
                  <a:pt x="130" y="217"/>
                  <a:pt x="129" y="220"/>
                  <a:pt x="131" y="219"/>
                </a:cubicBezTo>
                <a:cubicBezTo>
                  <a:pt x="133" y="219"/>
                  <a:pt x="132" y="221"/>
                  <a:pt x="133" y="222"/>
                </a:cubicBezTo>
                <a:cubicBezTo>
                  <a:pt x="134" y="224"/>
                  <a:pt x="134" y="222"/>
                  <a:pt x="136" y="224"/>
                </a:cubicBezTo>
                <a:cubicBezTo>
                  <a:pt x="137" y="225"/>
                  <a:pt x="138" y="226"/>
                  <a:pt x="139" y="226"/>
                </a:cubicBezTo>
                <a:cubicBezTo>
                  <a:pt x="140" y="228"/>
                  <a:pt x="139" y="229"/>
                  <a:pt x="140" y="229"/>
                </a:cubicBezTo>
                <a:cubicBezTo>
                  <a:pt x="142" y="229"/>
                  <a:pt x="140" y="230"/>
                  <a:pt x="142" y="231"/>
                </a:cubicBezTo>
                <a:cubicBezTo>
                  <a:pt x="144" y="230"/>
                  <a:pt x="142" y="232"/>
                  <a:pt x="143" y="233"/>
                </a:cubicBezTo>
                <a:cubicBezTo>
                  <a:pt x="143" y="235"/>
                  <a:pt x="142" y="236"/>
                  <a:pt x="143" y="236"/>
                </a:cubicBezTo>
                <a:cubicBezTo>
                  <a:pt x="145" y="235"/>
                  <a:pt x="142" y="238"/>
                  <a:pt x="144" y="238"/>
                </a:cubicBezTo>
                <a:cubicBezTo>
                  <a:pt x="146" y="237"/>
                  <a:pt x="146" y="239"/>
                  <a:pt x="147" y="239"/>
                </a:cubicBezTo>
                <a:cubicBezTo>
                  <a:pt x="149" y="239"/>
                  <a:pt x="150" y="241"/>
                  <a:pt x="151" y="241"/>
                </a:cubicBezTo>
                <a:cubicBezTo>
                  <a:pt x="152" y="241"/>
                  <a:pt x="153" y="243"/>
                  <a:pt x="154" y="242"/>
                </a:cubicBezTo>
                <a:cubicBezTo>
                  <a:pt x="156" y="243"/>
                  <a:pt x="156" y="243"/>
                  <a:pt x="156" y="243"/>
                </a:cubicBezTo>
                <a:cubicBezTo>
                  <a:pt x="157" y="243"/>
                  <a:pt x="159" y="244"/>
                  <a:pt x="160" y="244"/>
                </a:cubicBezTo>
                <a:cubicBezTo>
                  <a:pt x="164" y="243"/>
                  <a:pt x="163" y="245"/>
                  <a:pt x="165" y="245"/>
                </a:cubicBezTo>
                <a:cubicBezTo>
                  <a:pt x="169" y="245"/>
                  <a:pt x="169" y="245"/>
                  <a:pt x="169" y="245"/>
                </a:cubicBezTo>
                <a:cubicBezTo>
                  <a:pt x="170" y="245"/>
                  <a:pt x="171" y="245"/>
                  <a:pt x="172" y="245"/>
                </a:cubicBezTo>
                <a:cubicBezTo>
                  <a:pt x="175" y="246"/>
                  <a:pt x="175" y="250"/>
                  <a:pt x="176" y="251"/>
                </a:cubicBezTo>
                <a:cubicBezTo>
                  <a:pt x="177" y="252"/>
                  <a:pt x="178" y="250"/>
                  <a:pt x="179" y="248"/>
                </a:cubicBezTo>
                <a:cubicBezTo>
                  <a:pt x="179" y="247"/>
                  <a:pt x="180" y="249"/>
                  <a:pt x="182" y="250"/>
                </a:cubicBezTo>
                <a:cubicBezTo>
                  <a:pt x="183" y="250"/>
                  <a:pt x="183" y="252"/>
                  <a:pt x="185" y="252"/>
                </a:cubicBezTo>
                <a:cubicBezTo>
                  <a:pt x="185" y="252"/>
                  <a:pt x="184" y="254"/>
                  <a:pt x="186" y="256"/>
                </a:cubicBezTo>
                <a:cubicBezTo>
                  <a:pt x="187" y="256"/>
                  <a:pt x="188" y="258"/>
                  <a:pt x="189" y="256"/>
                </a:cubicBezTo>
                <a:cubicBezTo>
                  <a:pt x="189" y="255"/>
                  <a:pt x="190" y="258"/>
                  <a:pt x="191" y="258"/>
                </a:cubicBezTo>
                <a:cubicBezTo>
                  <a:pt x="192" y="258"/>
                  <a:pt x="194" y="262"/>
                  <a:pt x="194" y="261"/>
                </a:cubicBezTo>
                <a:cubicBezTo>
                  <a:pt x="195" y="260"/>
                  <a:pt x="197" y="261"/>
                  <a:pt x="198" y="260"/>
                </a:cubicBezTo>
                <a:cubicBezTo>
                  <a:pt x="200" y="259"/>
                  <a:pt x="199" y="258"/>
                  <a:pt x="200" y="258"/>
                </a:cubicBezTo>
                <a:cubicBezTo>
                  <a:pt x="200" y="258"/>
                  <a:pt x="201" y="257"/>
                  <a:pt x="201" y="257"/>
                </a:cubicBezTo>
                <a:cubicBezTo>
                  <a:pt x="201" y="258"/>
                  <a:pt x="202" y="259"/>
                  <a:pt x="202" y="259"/>
                </a:cubicBezTo>
                <a:cubicBezTo>
                  <a:pt x="202" y="260"/>
                  <a:pt x="205" y="265"/>
                  <a:pt x="203" y="266"/>
                </a:cubicBezTo>
                <a:cubicBezTo>
                  <a:pt x="201" y="268"/>
                  <a:pt x="202" y="269"/>
                  <a:pt x="202" y="270"/>
                </a:cubicBezTo>
                <a:cubicBezTo>
                  <a:pt x="202" y="271"/>
                  <a:pt x="201" y="271"/>
                  <a:pt x="201" y="271"/>
                </a:cubicBezTo>
                <a:cubicBezTo>
                  <a:pt x="201" y="273"/>
                  <a:pt x="198" y="272"/>
                  <a:pt x="197" y="273"/>
                </a:cubicBezTo>
                <a:cubicBezTo>
                  <a:pt x="197" y="275"/>
                  <a:pt x="195" y="273"/>
                  <a:pt x="196" y="277"/>
                </a:cubicBezTo>
                <a:cubicBezTo>
                  <a:pt x="196" y="278"/>
                  <a:pt x="197" y="279"/>
                  <a:pt x="197" y="280"/>
                </a:cubicBezTo>
                <a:cubicBezTo>
                  <a:pt x="197" y="282"/>
                  <a:pt x="195" y="282"/>
                  <a:pt x="194" y="283"/>
                </a:cubicBezTo>
                <a:cubicBezTo>
                  <a:pt x="194" y="286"/>
                  <a:pt x="197" y="285"/>
                  <a:pt x="198" y="286"/>
                </a:cubicBezTo>
                <a:cubicBezTo>
                  <a:pt x="198" y="286"/>
                  <a:pt x="200" y="287"/>
                  <a:pt x="201" y="289"/>
                </a:cubicBezTo>
                <a:cubicBezTo>
                  <a:pt x="202" y="290"/>
                  <a:pt x="202" y="292"/>
                  <a:pt x="204" y="294"/>
                </a:cubicBezTo>
                <a:cubicBezTo>
                  <a:pt x="205" y="296"/>
                  <a:pt x="205" y="299"/>
                  <a:pt x="206" y="300"/>
                </a:cubicBezTo>
                <a:cubicBezTo>
                  <a:pt x="209" y="304"/>
                  <a:pt x="211" y="304"/>
                  <a:pt x="211" y="305"/>
                </a:cubicBezTo>
                <a:cubicBezTo>
                  <a:pt x="213" y="306"/>
                  <a:pt x="213" y="306"/>
                  <a:pt x="214" y="307"/>
                </a:cubicBezTo>
                <a:cubicBezTo>
                  <a:pt x="215" y="308"/>
                  <a:pt x="217" y="308"/>
                  <a:pt x="218" y="309"/>
                </a:cubicBezTo>
                <a:cubicBezTo>
                  <a:pt x="220" y="310"/>
                  <a:pt x="220" y="312"/>
                  <a:pt x="220" y="313"/>
                </a:cubicBezTo>
                <a:cubicBezTo>
                  <a:pt x="220" y="315"/>
                  <a:pt x="220" y="314"/>
                  <a:pt x="220" y="317"/>
                </a:cubicBezTo>
                <a:cubicBezTo>
                  <a:pt x="220" y="317"/>
                  <a:pt x="218" y="318"/>
                  <a:pt x="218" y="320"/>
                </a:cubicBezTo>
                <a:cubicBezTo>
                  <a:pt x="218" y="322"/>
                  <a:pt x="218" y="323"/>
                  <a:pt x="218" y="324"/>
                </a:cubicBezTo>
                <a:cubicBezTo>
                  <a:pt x="218" y="325"/>
                  <a:pt x="218" y="325"/>
                  <a:pt x="218" y="327"/>
                </a:cubicBezTo>
                <a:cubicBezTo>
                  <a:pt x="217" y="330"/>
                  <a:pt x="217" y="331"/>
                  <a:pt x="217" y="332"/>
                </a:cubicBezTo>
                <a:cubicBezTo>
                  <a:pt x="217" y="333"/>
                  <a:pt x="216" y="337"/>
                  <a:pt x="216" y="337"/>
                </a:cubicBezTo>
                <a:cubicBezTo>
                  <a:pt x="215" y="339"/>
                  <a:pt x="216" y="338"/>
                  <a:pt x="216" y="341"/>
                </a:cubicBezTo>
                <a:cubicBezTo>
                  <a:pt x="215" y="343"/>
                  <a:pt x="213" y="345"/>
                  <a:pt x="212" y="347"/>
                </a:cubicBezTo>
                <a:cubicBezTo>
                  <a:pt x="211" y="349"/>
                  <a:pt x="213" y="350"/>
                  <a:pt x="212" y="353"/>
                </a:cubicBezTo>
                <a:cubicBezTo>
                  <a:pt x="212" y="354"/>
                  <a:pt x="212" y="355"/>
                  <a:pt x="212" y="356"/>
                </a:cubicBezTo>
                <a:cubicBezTo>
                  <a:pt x="212" y="357"/>
                  <a:pt x="212" y="358"/>
                  <a:pt x="211" y="359"/>
                </a:cubicBezTo>
                <a:cubicBezTo>
                  <a:pt x="211" y="362"/>
                  <a:pt x="211" y="362"/>
                  <a:pt x="211" y="363"/>
                </a:cubicBezTo>
                <a:cubicBezTo>
                  <a:pt x="211" y="365"/>
                  <a:pt x="210" y="366"/>
                  <a:pt x="210" y="366"/>
                </a:cubicBezTo>
                <a:cubicBezTo>
                  <a:pt x="209" y="371"/>
                  <a:pt x="209" y="371"/>
                  <a:pt x="209" y="371"/>
                </a:cubicBezTo>
                <a:cubicBezTo>
                  <a:pt x="209" y="373"/>
                  <a:pt x="209" y="374"/>
                  <a:pt x="208" y="376"/>
                </a:cubicBezTo>
                <a:cubicBezTo>
                  <a:pt x="207" y="378"/>
                  <a:pt x="209" y="378"/>
                  <a:pt x="208" y="380"/>
                </a:cubicBezTo>
                <a:cubicBezTo>
                  <a:pt x="207" y="381"/>
                  <a:pt x="208" y="381"/>
                  <a:pt x="208" y="383"/>
                </a:cubicBezTo>
                <a:cubicBezTo>
                  <a:pt x="207" y="384"/>
                  <a:pt x="209" y="385"/>
                  <a:pt x="209" y="385"/>
                </a:cubicBezTo>
                <a:cubicBezTo>
                  <a:pt x="209" y="386"/>
                  <a:pt x="208" y="387"/>
                  <a:pt x="208" y="388"/>
                </a:cubicBezTo>
                <a:cubicBezTo>
                  <a:pt x="209" y="389"/>
                  <a:pt x="209" y="389"/>
                  <a:pt x="209" y="389"/>
                </a:cubicBezTo>
                <a:cubicBezTo>
                  <a:pt x="210" y="390"/>
                  <a:pt x="211" y="389"/>
                  <a:pt x="211" y="391"/>
                </a:cubicBezTo>
                <a:cubicBezTo>
                  <a:pt x="211" y="393"/>
                  <a:pt x="213" y="394"/>
                  <a:pt x="214" y="396"/>
                </a:cubicBezTo>
                <a:cubicBezTo>
                  <a:pt x="214" y="396"/>
                  <a:pt x="214" y="398"/>
                  <a:pt x="217" y="399"/>
                </a:cubicBezTo>
                <a:cubicBezTo>
                  <a:pt x="220" y="399"/>
                  <a:pt x="221" y="400"/>
                  <a:pt x="221" y="400"/>
                </a:cubicBezTo>
                <a:cubicBezTo>
                  <a:pt x="222" y="401"/>
                  <a:pt x="226" y="400"/>
                  <a:pt x="226" y="400"/>
                </a:cubicBezTo>
                <a:cubicBezTo>
                  <a:pt x="227" y="400"/>
                  <a:pt x="229" y="400"/>
                  <a:pt x="231" y="400"/>
                </a:cubicBezTo>
                <a:cubicBezTo>
                  <a:pt x="234" y="399"/>
                  <a:pt x="236" y="399"/>
                  <a:pt x="236" y="398"/>
                </a:cubicBezTo>
                <a:cubicBezTo>
                  <a:pt x="236" y="397"/>
                  <a:pt x="232" y="396"/>
                  <a:pt x="231" y="396"/>
                </a:cubicBezTo>
                <a:cubicBezTo>
                  <a:pt x="231" y="395"/>
                  <a:pt x="228" y="395"/>
                  <a:pt x="227" y="395"/>
                </a:cubicBezTo>
                <a:cubicBezTo>
                  <a:pt x="227" y="394"/>
                  <a:pt x="225" y="391"/>
                  <a:pt x="225" y="389"/>
                </a:cubicBezTo>
                <a:cubicBezTo>
                  <a:pt x="225" y="387"/>
                  <a:pt x="223" y="386"/>
                  <a:pt x="223" y="385"/>
                </a:cubicBezTo>
                <a:cubicBezTo>
                  <a:pt x="223" y="382"/>
                  <a:pt x="226" y="382"/>
                  <a:pt x="226" y="382"/>
                </a:cubicBezTo>
                <a:cubicBezTo>
                  <a:pt x="227" y="381"/>
                  <a:pt x="228" y="379"/>
                  <a:pt x="228" y="379"/>
                </a:cubicBezTo>
                <a:cubicBezTo>
                  <a:pt x="228" y="377"/>
                  <a:pt x="234" y="378"/>
                  <a:pt x="230" y="375"/>
                </a:cubicBezTo>
                <a:cubicBezTo>
                  <a:pt x="230" y="375"/>
                  <a:pt x="227" y="373"/>
                  <a:pt x="227" y="372"/>
                </a:cubicBezTo>
                <a:cubicBezTo>
                  <a:pt x="228" y="368"/>
                  <a:pt x="231" y="370"/>
                  <a:pt x="231" y="369"/>
                </a:cubicBezTo>
                <a:cubicBezTo>
                  <a:pt x="232" y="368"/>
                  <a:pt x="232" y="367"/>
                  <a:pt x="232" y="365"/>
                </a:cubicBezTo>
                <a:cubicBezTo>
                  <a:pt x="232" y="362"/>
                  <a:pt x="236" y="365"/>
                  <a:pt x="235" y="362"/>
                </a:cubicBezTo>
                <a:cubicBezTo>
                  <a:pt x="235" y="361"/>
                  <a:pt x="233" y="362"/>
                  <a:pt x="233" y="361"/>
                </a:cubicBezTo>
                <a:cubicBezTo>
                  <a:pt x="234" y="359"/>
                  <a:pt x="234" y="359"/>
                  <a:pt x="234" y="359"/>
                </a:cubicBezTo>
                <a:cubicBezTo>
                  <a:pt x="234" y="356"/>
                  <a:pt x="237" y="358"/>
                  <a:pt x="237" y="358"/>
                </a:cubicBezTo>
                <a:cubicBezTo>
                  <a:pt x="238" y="358"/>
                  <a:pt x="239" y="355"/>
                  <a:pt x="239" y="354"/>
                </a:cubicBezTo>
                <a:cubicBezTo>
                  <a:pt x="240" y="352"/>
                  <a:pt x="245" y="355"/>
                  <a:pt x="245" y="353"/>
                </a:cubicBezTo>
                <a:cubicBezTo>
                  <a:pt x="245" y="351"/>
                  <a:pt x="249" y="353"/>
                  <a:pt x="249" y="351"/>
                </a:cubicBezTo>
                <a:cubicBezTo>
                  <a:pt x="249" y="350"/>
                  <a:pt x="250" y="349"/>
                  <a:pt x="250" y="348"/>
                </a:cubicBezTo>
                <a:cubicBezTo>
                  <a:pt x="251" y="346"/>
                  <a:pt x="251" y="346"/>
                  <a:pt x="251" y="346"/>
                </a:cubicBezTo>
                <a:cubicBezTo>
                  <a:pt x="250" y="344"/>
                  <a:pt x="255" y="345"/>
                  <a:pt x="255" y="344"/>
                </a:cubicBezTo>
                <a:cubicBezTo>
                  <a:pt x="255" y="343"/>
                  <a:pt x="258" y="342"/>
                  <a:pt x="258" y="341"/>
                </a:cubicBezTo>
                <a:cubicBezTo>
                  <a:pt x="257" y="339"/>
                  <a:pt x="258" y="338"/>
                  <a:pt x="259" y="338"/>
                </a:cubicBezTo>
                <a:cubicBezTo>
                  <a:pt x="259" y="338"/>
                  <a:pt x="260" y="336"/>
                  <a:pt x="261" y="336"/>
                </a:cubicBezTo>
                <a:cubicBezTo>
                  <a:pt x="264" y="336"/>
                  <a:pt x="265" y="333"/>
                  <a:pt x="267" y="331"/>
                </a:cubicBezTo>
                <a:cubicBezTo>
                  <a:pt x="268" y="329"/>
                  <a:pt x="268" y="325"/>
                  <a:pt x="268" y="324"/>
                </a:cubicBezTo>
                <a:cubicBezTo>
                  <a:pt x="269" y="323"/>
                  <a:pt x="270" y="323"/>
                  <a:pt x="273" y="319"/>
                </a:cubicBezTo>
                <a:cubicBezTo>
                  <a:pt x="273" y="318"/>
                  <a:pt x="276" y="320"/>
                  <a:pt x="277" y="318"/>
                </a:cubicBezTo>
                <a:cubicBezTo>
                  <a:pt x="278" y="317"/>
                  <a:pt x="281" y="317"/>
                  <a:pt x="283" y="315"/>
                </a:cubicBezTo>
                <a:cubicBezTo>
                  <a:pt x="284" y="313"/>
                  <a:pt x="284" y="314"/>
                  <a:pt x="285" y="313"/>
                </a:cubicBezTo>
                <a:cubicBezTo>
                  <a:pt x="286" y="312"/>
                  <a:pt x="287" y="309"/>
                  <a:pt x="288" y="308"/>
                </a:cubicBezTo>
                <a:cubicBezTo>
                  <a:pt x="289" y="306"/>
                  <a:pt x="287" y="304"/>
                  <a:pt x="287" y="303"/>
                </a:cubicBezTo>
                <a:cubicBezTo>
                  <a:pt x="288" y="302"/>
                  <a:pt x="287" y="302"/>
                  <a:pt x="288" y="299"/>
                </a:cubicBezTo>
                <a:cubicBezTo>
                  <a:pt x="288" y="299"/>
                  <a:pt x="289" y="299"/>
                  <a:pt x="291" y="297"/>
                </a:cubicBezTo>
                <a:cubicBezTo>
                  <a:pt x="292" y="296"/>
                  <a:pt x="292" y="295"/>
                  <a:pt x="294" y="294"/>
                </a:cubicBezTo>
                <a:cubicBezTo>
                  <a:pt x="294" y="294"/>
                  <a:pt x="296" y="292"/>
                  <a:pt x="295" y="290"/>
                </a:cubicBezTo>
                <a:cubicBezTo>
                  <a:pt x="295" y="289"/>
                  <a:pt x="295" y="286"/>
                  <a:pt x="294" y="284"/>
                </a:cubicBezTo>
                <a:close/>
                <a:moveTo>
                  <a:pt x="218" y="236"/>
                </a:moveTo>
                <a:cubicBezTo>
                  <a:pt x="217" y="236"/>
                  <a:pt x="216" y="237"/>
                  <a:pt x="215" y="237"/>
                </a:cubicBezTo>
                <a:cubicBezTo>
                  <a:pt x="212" y="237"/>
                  <a:pt x="211" y="238"/>
                  <a:pt x="211" y="239"/>
                </a:cubicBezTo>
                <a:cubicBezTo>
                  <a:pt x="206" y="241"/>
                  <a:pt x="213" y="241"/>
                  <a:pt x="216" y="241"/>
                </a:cubicBezTo>
                <a:cubicBezTo>
                  <a:pt x="218" y="241"/>
                  <a:pt x="219" y="240"/>
                  <a:pt x="220" y="240"/>
                </a:cubicBezTo>
                <a:cubicBezTo>
                  <a:pt x="221" y="239"/>
                  <a:pt x="225" y="239"/>
                  <a:pt x="225" y="239"/>
                </a:cubicBezTo>
                <a:cubicBezTo>
                  <a:pt x="225" y="238"/>
                  <a:pt x="223" y="237"/>
                  <a:pt x="221" y="237"/>
                </a:cubicBezTo>
                <a:cubicBezTo>
                  <a:pt x="220" y="237"/>
                  <a:pt x="219" y="236"/>
                  <a:pt x="218" y="236"/>
                </a:cubicBezTo>
                <a:close/>
                <a:moveTo>
                  <a:pt x="139" y="92"/>
                </a:moveTo>
                <a:cubicBezTo>
                  <a:pt x="140" y="90"/>
                  <a:pt x="142" y="92"/>
                  <a:pt x="143" y="91"/>
                </a:cubicBezTo>
                <a:cubicBezTo>
                  <a:pt x="145" y="90"/>
                  <a:pt x="145" y="92"/>
                  <a:pt x="146" y="93"/>
                </a:cubicBezTo>
                <a:cubicBezTo>
                  <a:pt x="147" y="95"/>
                  <a:pt x="149" y="93"/>
                  <a:pt x="150" y="92"/>
                </a:cubicBezTo>
                <a:cubicBezTo>
                  <a:pt x="151" y="91"/>
                  <a:pt x="150" y="90"/>
                  <a:pt x="151" y="90"/>
                </a:cubicBezTo>
                <a:cubicBezTo>
                  <a:pt x="153" y="90"/>
                  <a:pt x="152" y="89"/>
                  <a:pt x="153" y="88"/>
                </a:cubicBezTo>
                <a:cubicBezTo>
                  <a:pt x="154" y="88"/>
                  <a:pt x="154" y="85"/>
                  <a:pt x="152" y="86"/>
                </a:cubicBezTo>
                <a:cubicBezTo>
                  <a:pt x="150" y="86"/>
                  <a:pt x="149" y="85"/>
                  <a:pt x="149" y="84"/>
                </a:cubicBezTo>
                <a:cubicBezTo>
                  <a:pt x="150" y="82"/>
                  <a:pt x="147" y="84"/>
                  <a:pt x="147" y="82"/>
                </a:cubicBezTo>
                <a:cubicBezTo>
                  <a:pt x="146" y="80"/>
                  <a:pt x="144" y="80"/>
                  <a:pt x="144" y="79"/>
                </a:cubicBezTo>
                <a:cubicBezTo>
                  <a:pt x="144" y="79"/>
                  <a:pt x="145" y="78"/>
                  <a:pt x="145" y="77"/>
                </a:cubicBezTo>
                <a:cubicBezTo>
                  <a:pt x="144" y="77"/>
                  <a:pt x="145" y="76"/>
                  <a:pt x="146" y="76"/>
                </a:cubicBezTo>
                <a:cubicBezTo>
                  <a:pt x="147" y="75"/>
                  <a:pt x="146" y="74"/>
                  <a:pt x="146" y="74"/>
                </a:cubicBezTo>
                <a:cubicBezTo>
                  <a:pt x="147" y="73"/>
                  <a:pt x="148" y="72"/>
                  <a:pt x="148" y="71"/>
                </a:cubicBezTo>
                <a:cubicBezTo>
                  <a:pt x="147" y="71"/>
                  <a:pt x="148" y="70"/>
                  <a:pt x="149" y="69"/>
                </a:cubicBezTo>
                <a:cubicBezTo>
                  <a:pt x="150" y="67"/>
                  <a:pt x="150" y="66"/>
                  <a:pt x="149" y="65"/>
                </a:cubicBezTo>
                <a:cubicBezTo>
                  <a:pt x="148" y="65"/>
                  <a:pt x="147" y="65"/>
                  <a:pt x="146" y="66"/>
                </a:cubicBezTo>
                <a:cubicBezTo>
                  <a:pt x="145" y="66"/>
                  <a:pt x="144" y="67"/>
                  <a:pt x="143" y="68"/>
                </a:cubicBezTo>
                <a:cubicBezTo>
                  <a:pt x="142" y="69"/>
                  <a:pt x="141" y="71"/>
                  <a:pt x="139" y="71"/>
                </a:cubicBezTo>
                <a:cubicBezTo>
                  <a:pt x="137" y="71"/>
                  <a:pt x="137" y="73"/>
                  <a:pt x="136" y="73"/>
                </a:cubicBezTo>
                <a:cubicBezTo>
                  <a:pt x="135" y="74"/>
                  <a:pt x="134" y="69"/>
                  <a:pt x="133" y="69"/>
                </a:cubicBezTo>
                <a:cubicBezTo>
                  <a:pt x="132" y="69"/>
                  <a:pt x="130" y="72"/>
                  <a:pt x="128" y="71"/>
                </a:cubicBezTo>
                <a:cubicBezTo>
                  <a:pt x="127" y="70"/>
                  <a:pt x="128" y="66"/>
                  <a:pt x="125" y="70"/>
                </a:cubicBezTo>
                <a:cubicBezTo>
                  <a:pt x="124" y="71"/>
                  <a:pt x="123" y="68"/>
                  <a:pt x="123" y="69"/>
                </a:cubicBezTo>
                <a:cubicBezTo>
                  <a:pt x="122" y="69"/>
                  <a:pt x="121" y="70"/>
                  <a:pt x="120" y="71"/>
                </a:cubicBezTo>
                <a:cubicBezTo>
                  <a:pt x="120" y="72"/>
                  <a:pt x="120" y="73"/>
                  <a:pt x="119" y="74"/>
                </a:cubicBezTo>
                <a:cubicBezTo>
                  <a:pt x="119" y="75"/>
                  <a:pt x="118" y="76"/>
                  <a:pt x="118" y="77"/>
                </a:cubicBezTo>
                <a:cubicBezTo>
                  <a:pt x="117" y="78"/>
                  <a:pt x="118" y="79"/>
                  <a:pt x="118" y="80"/>
                </a:cubicBezTo>
                <a:cubicBezTo>
                  <a:pt x="118" y="81"/>
                  <a:pt x="117" y="82"/>
                  <a:pt x="117" y="83"/>
                </a:cubicBezTo>
                <a:cubicBezTo>
                  <a:pt x="117" y="83"/>
                  <a:pt x="117" y="84"/>
                  <a:pt x="117" y="85"/>
                </a:cubicBezTo>
                <a:cubicBezTo>
                  <a:pt x="118" y="86"/>
                  <a:pt x="119" y="86"/>
                  <a:pt x="119" y="87"/>
                </a:cubicBezTo>
                <a:cubicBezTo>
                  <a:pt x="120" y="88"/>
                  <a:pt x="120" y="91"/>
                  <a:pt x="122" y="91"/>
                </a:cubicBezTo>
                <a:cubicBezTo>
                  <a:pt x="124" y="91"/>
                  <a:pt x="123" y="93"/>
                  <a:pt x="124" y="93"/>
                </a:cubicBezTo>
                <a:cubicBezTo>
                  <a:pt x="125" y="94"/>
                  <a:pt x="128" y="97"/>
                  <a:pt x="128" y="96"/>
                </a:cubicBezTo>
                <a:cubicBezTo>
                  <a:pt x="129" y="94"/>
                  <a:pt x="133" y="95"/>
                  <a:pt x="134" y="94"/>
                </a:cubicBezTo>
                <a:cubicBezTo>
                  <a:pt x="135" y="94"/>
                  <a:pt x="135" y="94"/>
                  <a:pt x="135" y="93"/>
                </a:cubicBezTo>
                <a:cubicBezTo>
                  <a:pt x="132" y="89"/>
                  <a:pt x="138" y="93"/>
                  <a:pt x="139" y="92"/>
                </a:cubicBezTo>
                <a:close/>
                <a:moveTo>
                  <a:pt x="224" y="97"/>
                </a:moveTo>
                <a:cubicBezTo>
                  <a:pt x="232" y="97"/>
                  <a:pt x="226" y="97"/>
                  <a:pt x="231" y="93"/>
                </a:cubicBezTo>
                <a:cubicBezTo>
                  <a:pt x="233" y="92"/>
                  <a:pt x="226" y="90"/>
                  <a:pt x="222" y="88"/>
                </a:cubicBezTo>
                <a:cubicBezTo>
                  <a:pt x="219" y="87"/>
                  <a:pt x="217" y="85"/>
                  <a:pt x="218" y="84"/>
                </a:cubicBezTo>
                <a:cubicBezTo>
                  <a:pt x="219" y="83"/>
                  <a:pt x="218" y="81"/>
                  <a:pt x="218" y="79"/>
                </a:cubicBezTo>
                <a:cubicBezTo>
                  <a:pt x="218" y="77"/>
                  <a:pt x="215" y="76"/>
                  <a:pt x="211" y="75"/>
                </a:cubicBezTo>
                <a:cubicBezTo>
                  <a:pt x="212" y="74"/>
                  <a:pt x="213" y="73"/>
                  <a:pt x="213" y="72"/>
                </a:cubicBezTo>
                <a:cubicBezTo>
                  <a:pt x="214" y="71"/>
                  <a:pt x="216" y="70"/>
                  <a:pt x="217" y="69"/>
                </a:cubicBezTo>
                <a:cubicBezTo>
                  <a:pt x="217" y="68"/>
                  <a:pt x="216" y="66"/>
                  <a:pt x="215" y="65"/>
                </a:cubicBezTo>
                <a:cubicBezTo>
                  <a:pt x="214" y="65"/>
                  <a:pt x="214" y="65"/>
                  <a:pt x="214" y="65"/>
                </a:cubicBezTo>
                <a:cubicBezTo>
                  <a:pt x="211" y="62"/>
                  <a:pt x="213" y="61"/>
                  <a:pt x="210" y="57"/>
                </a:cubicBezTo>
                <a:cubicBezTo>
                  <a:pt x="209" y="55"/>
                  <a:pt x="207" y="52"/>
                  <a:pt x="205" y="53"/>
                </a:cubicBezTo>
                <a:cubicBezTo>
                  <a:pt x="202" y="55"/>
                  <a:pt x="204" y="59"/>
                  <a:pt x="205" y="61"/>
                </a:cubicBezTo>
                <a:cubicBezTo>
                  <a:pt x="206" y="64"/>
                  <a:pt x="206" y="66"/>
                  <a:pt x="207" y="69"/>
                </a:cubicBezTo>
                <a:cubicBezTo>
                  <a:pt x="207" y="70"/>
                  <a:pt x="209" y="73"/>
                  <a:pt x="210" y="74"/>
                </a:cubicBezTo>
                <a:cubicBezTo>
                  <a:pt x="207" y="73"/>
                  <a:pt x="205" y="73"/>
                  <a:pt x="204" y="72"/>
                </a:cubicBezTo>
                <a:cubicBezTo>
                  <a:pt x="201" y="69"/>
                  <a:pt x="204" y="67"/>
                  <a:pt x="200" y="66"/>
                </a:cubicBezTo>
                <a:cubicBezTo>
                  <a:pt x="198" y="65"/>
                  <a:pt x="196" y="65"/>
                  <a:pt x="194" y="64"/>
                </a:cubicBezTo>
                <a:cubicBezTo>
                  <a:pt x="192" y="64"/>
                  <a:pt x="189" y="64"/>
                  <a:pt x="188" y="64"/>
                </a:cubicBezTo>
                <a:cubicBezTo>
                  <a:pt x="182" y="64"/>
                  <a:pt x="184" y="67"/>
                  <a:pt x="183" y="70"/>
                </a:cubicBezTo>
                <a:cubicBezTo>
                  <a:pt x="183" y="67"/>
                  <a:pt x="181" y="60"/>
                  <a:pt x="178" y="63"/>
                </a:cubicBezTo>
                <a:cubicBezTo>
                  <a:pt x="177" y="64"/>
                  <a:pt x="172" y="65"/>
                  <a:pt x="168" y="65"/>
                </a:cubicBezTo>
                <a:cubicBezTo>
                  <a:pt x="167" y="72"/>
                  <a:pt x="167" y="72"/>
                  <a:pt x="167" y="72"/>
                </a:cubicBezTo>
                <a:cubicBezTo>
                  <a:pt x="169" y="74"/>
                  <a:pt x="172" y="75"/>
                  <a:pt x="173" y="76"/>
                </a:cubicBezTo>
                <a:cubicBezTo>
                  <a:pt x="173" y="77"/>
                  <a:pt x="176" y="78"/>
                  <a:pt x="179" y="78"/>
                </a:cubicBezTo>
                <a:cubicBezTo>
                  <a:pt x="181" y="79"/>
                  <a:pt x="184" y="79"/>
                  <a:pt x="185" y="79"/>
                </a:cubicBezTo>
                <a:cubicBezTo>
                  <a:pt x="187" y="79"/>
                  <a:pt x="190" y="83"/>
                  <a:pt x="194" y="84"/>
                </a:cubicBezTo>
                <a:cubicBezTo>
                  <a:pt x="197" y="85"/>
                  <a:pt x="200" y="83"/>
                  <a:pt x="202" y="85"/>
                </a:cubicBezTo>
                <a:cubicBezTo>
                  <a:pt x="205" y="86"/>
                  <a:pt x="207" y="87"/>
                  <a:pt x="208" y="88"/>
                </a:cubicBezTo>
                <a:cubicBezTo>
                  <a:pt x="209" y="89"/>
                  <a:pt x="208" y="91"/>
                  <a:pt x="207" y="93"/>
                </a:cubicBezTo>
                <a:cubicBezTo>
                  <a:pt x="206" y="94"/>
                  <a:pt x="204" y="96"/>
                  <a:pt x="204" y="96"/>
                </a:cubicBezTo>
                <a:cubicBezTo>
                  <a:pt x="205" y="96"/>
                  <a:pt x="202" y="94"/>
                  <a:pt x="200" y="95"/>
                </a:cubicBezTo>
                <a:cubicBezTo>
                  <a:pt x="198" y="96"/>
                  <a:pt x="198" y="100"/>
                  <a:pt x="199" y="101"/>
                </a:cubicBezTo>
                <a:cubicBezTo>
                  <a:pt x="203" y="103"/>
                  <a:pt x="201" y="98"/>
                  <a:pt x="205" y="100"/>
                </a:cubicBezTo>
                <a:cubicBezTo>
                  <a:pt x="206" y="101"/>
                  <a:pt x="208" y="103"/>
                  <a:pt x="209" y="104"/>
                </a:cubicBezTo>
                <a:cubicBezTo>
                  <a:pt x="210" y="104"/>
                  <a:pt x="212" y="105"/>
                  <a:pt x="213" y="106"/>
                </a:cubicBezTo>
                <a:cubicBezTo>
                  <a:pt x="215" y="107"/>
                  <a:pt x="217" y="108"/>
                  <a:pt x="218" y="108"/>
                </a:cubicBezTo>
                <a:cubicBezTo>
                  <a:pt x="221" y="110"/>
                  <a:pt x="225" y="105"/>
                  <a:pt x="227" y="105"/>
                </a:cubicBezTo>
                <a:cubicBezTo>
                  <a:pt x="229" y="106"/>
                  <a:pt x="226" y="103"/>
                  <a:pt x="223" y="100"/>
                </a:cubicBezTo>
                <a:cubicBezTo>
                  <a:pt x="220" y="98"/>
                  <a:pt x="222" y="97"/>
                  <a:pt x="224" y="97"/>
                </a:cubicBezTo>
                <a:close/>
                <a:moveTo>
                  <a:pt x="153" y="60"/>
                </a:moveTo>
                <a:cubicBezTo>
                  <a:pt x="150" y="62"/>
                  <a:pt x="151" y="63"/>
                  <a:pt x="151" y="66"/>
                </a:cubicBezTo>
                <a:cubicBezTo>
                  <a:pt x="150" y="70"/>
                  <a:pt x="149" y="79"/>
                  <a:pt x="152" y="82"/>
                </a:cubicBezTo>
                <a:cubicBezTo>
                  <a:pt x="152" y="82"/>
                  <a:pt x="152" y="82"/>
                  <a:pt x="152" y="82"/>
                </a:cubicBezTo>
                <a:cubicBezTo>
                  <a:pt x="156" y="82"/>
                  <a:pt x="159" y="81"/>
                  <a:pt x="159" y="76"/>
                </a:cubicBezTo>
                <a:cubicBezTo>
                  <a:pt x="159" y="74"/>
                  <a:pt x="158" y="73"/>
                  <a:pt x="159" y="71"/>
                </a:cubicBezTo>
                <a:cubicBezTo>
                  <a:pt x="159" y="69"/>
                  <a:pt x="161" y="68"/>
                  <a:pt x="160" y="65"/>
                </a:cubicBezTo>
                <a:cubicBezTo>
                  <a:pt x="160" y="64"/>
                  <a:pt x="159" y="64"/>
                  <a:pt x="158" y="63"/>
                </a:cubicBezTo>
                <a:cubicBezTo>
                  <a:pt x="157" y="62"/>
                  <a:pt x="157" y="60"/>
                  <a:pt x="156" y="59"/>
                </a:cubicBezTo>
                <a:cubicBezTo>
                  <a:pt x="155" y="59"/>
                  <a:pt x="154" y="59"/>
                  <a:pt x="153" y="60"/>
                </a:cubicBezTo>
                <a:close/>
                <a:moveTo>
                  <a:pt x="131" y="46"/>
                </a:moveTo>
                <a:cubicBezTo>
                  <a:pt x="129" y="46"/>
                  <a:pt x="129" y="48"/>
                  <a:pt x="128" y="48"/>
                </a:cubicBezTo>
                <a:cubicBezTo>
                  <a:pt x="123" y="49"/>
                  <a:pt x="124" y="52"/>
                  <a:pt x="124" y="53"/>
                </a:cubicBezTo>
                <a:cubicBezTo>
                  <a:pt x="124" y="54"/>
                  <a:pt x="124" y="56"/>
                  <a:pt x="127" y="56"/>
                </a:cubicBezTo>
                <a:cubicBezTo>
                  <a:pt x="132" y="57"/>
                  <a:pt x="133" y="61"/>
                  <a:pt x="135" y="62"/>
                </a:cubicBezTo>
                <a:cubicBezTo>
                  <a:pt x="136" y="62"/>
                  <a:pt x="138" y="61"/>
                  <a:pt x="139" y="59"/>
                </a:cubicBezTo>
                <a:cubicBezTo>
                  <a:pt x="141" y="58"/>
                  <a:pt x="142" y="57"/>
                  <a:pt x="144" y="57"/>
                </a:cubicBezTo>
                <a:cubicBezTo>
                  <a:pt x="147" y="57"/>
                  <a:pt x="150" y="60"/>
                  <a:pt x="153" y="56"/>
                </a:cubicBezTo>
                <a:cubicBezTo>
                  <a:pt x="154" y="55"/>
                  <a:pt x="154" y="54"/>
                  <a:pt x="154" y="53"/>
                </a:cubicBezTo>
                <a:cubicBezTo>
                  <a:pt x="153" y="52"/>
                  <a:pt x="152" y="51"/>
                  <a:pt x="152" y="50"/>
                </a:cubicBezTo>
                <a:cubicBezTo>
                  <a:pt x="153" y="49"/>
                  <a:pt x="152" y="46"/>
                  <a:pt x="150" y="45"/>
                </a:cubicBezTo>
                <a:cubicBezTo>
                  <a:pt x="147" y="44"/>
                  <a:pt x="148" y="41"/>
                  <a:pt x="145" y="41"/>
                </a:cubicBezTo>
                <a:cubicBezTo>
                  <a:pt x="144" y="42"/>
                  <a:pt x="144" y="44"/>
                  <a:pt x="144" y="47"/>
                </a:cubicBezTo>
                <a:cubicBezTo>
                  <a:pt x="143" y="48"/>
                  <a:pt x="144" y="52"/>
                  <a:pt x="143" y="52"/>
                </a:cubicBezTo>
                <a:cubicBezTo>
                  <a:pt x="141" y="52"/>
                  <a:pt x="138" y="49"/>
                  <a:pt x="136" y="48"/>
                </a:cubicBezTo>
                <a:cubicBezTo>
                  <a:pt x="133" y="48"/>
                  <a:pt x="131" y="45"/>
                  <a:pt x="131" y="46"/>
                </a:cubicBezTo>
                <a:close/>
                <a:moveTo>
                  <a:pt x="140" y="23"/>
                </a:moveTo>
                <a:cubicBezTo>
                  <a:pt x="142" y="24"/>
                  <a:pt x="143" y="27"/>
                  <a:pt x="142" y="28"/>
                </a:cubicBezTo>
                <a:cubicBezTo>
                  <a:pt x="140" y="30"/>
                  <a:pt x="143" y="32"/>
                  <a:pt x="145" y="34"/>
                </a:cubicBezTo>
                <a:cubicBezTo>
                  <a:pt x="147" y="36"/>
                  <a:pt x="149" y="37"/>
                  <a:pt x="152" y="37"/>
                </a:cubicBezTo>
                <a:cubicBezTo>
                  <a:pt x="154" y="37"/>
                  <a:pt x="157" y="35"/>
                  <a:pt x="155" y="34"/>
                </a:cubicBezTo>
                <a:cubicBezTo>
                  <a:pt x="154" y="32"/>
                  <a:pt x="155" y="30"/>
                  <a:pt x="154" y="28"/>
                </a:cubicBezTo>
                <a:cubicBezTo>
                  <a:pt x="154" y="27"/>
                  <a:pt x="155" y="27"/>
                  <a:pt x="154" y="25"/>
                </a:cubicBezTo>
                <a:cubicBezTo>
                  <a:pt x="153" y="25"/>
                  <a:pt x="153" y="23"/>
                  <a:pt x="151" y="22"/>
                </a:cubicBezTo>
                <a:cubicBezTo>
                  <a:pt x="150" y="21"/>
                  <a:pt x="149" y="19"/>
                  <a:pt x="147" y="20"/>
                </a:cubicBezTo>
                <a:cubicBezTo>
                  <a:pt x="146" y="21"/>
                  <a:pt x="145" y="20"/>
                  <a:pt x="143" y="20"/>
                </a:cubicBezTo>
                <a:cubicBezTo>
                  <a:pt x="139" y="20"/>
                  <a:pt x="137" y="23"/>
                  <a:pt x="140" y="23"/>
                </a:cubicBezTo>
                <a:close/>
              </a:path>
            </a:pathLst>
          </a:custGeom>
          <a:solidFill>
            <a:schemeClr val="bg1">
              <a:alpha val="10196"/>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0" name="图片 9"/>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4905829" y="2656113"/>
            <a:ext cx="6971137" cy="1509487"/>
          </a:xfrm>
          <a:custGeom>
            <a:avLst/>
            <a:gdLst>
              <a:gd name="connsiteX0" fmla="*/ 0 w 7742591"/>
              <a:gd name="connsiteY0" fmla="*/ 0 h 3767655"/>
              <a:gd name="connsiteX1" fmla="*/ 7742591 w 7742591"/>
              <a:gd name="connsiteY1" fmla="*/ 0 h 3767655"/>
              <a:gd name="connsiteX2" fmla="*/ 7742591 w 7742591"/>
              <a:gd name="connsiteY2" fmla="*/ 3767655 h 3767655"/>
              <a:gd name="connsiteX3" fmla="*/ 6841965 w 7742591"/>
              <a:gd name="connsiteY3" fmla="*/ 3767655 h 3767655"/>
              <a:gd name="connsiteX4" fmla="*/ 6841965 w 7742591"/>
              <a:gd name="connsiteY4" fmla="*/ 1883827 h 3767655"/>
              <a:gd name="connsiteX5" fmla="*/ 890870 w 7742591"/>
              <a:gd name="connsiteY5" fmla="*/ 1883827 h 3767655"/>
              <a:gd name="connsiteX6" fmla="*/ 890870 w 7742591"/>
              <a:gd name="connsiteY6" fmla="*/ 3767655 h 3767655"/>
              <a:gd name="connsiteX7" fmla="*/ 0 w 7742591"/>
              <a:gd name="connsiteY7" fmla="*/ 3767655 h 3767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2591" h="3767655">
                <a:moveTo>
                  <a:pt x="0" y="0"/>
                </a:moveTo>
                <a:lnTo>
                  <a:pt x="7742591" y="0"/>
                </a:lnTo>
                <a:lnTo>
                  <a:pt x="7742591" y="3767655"/>
                </a:lnTo>
                <a:lnTo>
                  <a:pt x="6841965" y="3767655"/>
                </a:lnTo>
                <a:lnTo>
                  <a:pt x="6841965" y="1883827"/>
                </a:lnTo>
                <a:lnTo>
                  <a:pt x="890870" y="1883827"/>
                </a:lnTo>
                <a:lnTo>
                  <a:pt x="890870" y="3767655"/>
                </a:lnTo>
                <a:lnTo>
                  <a:pt x="0" y="3767655"/>
                </a:lnTo>
                <a:close/>
              </a:path>
            </a:pathLst>
          </a:custGeom>
        </p:spPr>
      </p:pic>
      <p:sp>
        <p:nvSpPr>
          <p:cNvPr id="2" name="标题 1"/>
          <p:cNvSpPr>
            <a:spLocks noGrp="1"/>
          </p:cNvSpPr>
          <p:nvPr>
            <p:ph type="ctrTitle" hasCustomPrompt="1"/>
          </p:nvPr>
        </p:nvSpPr>
        <p:spPr>
          <a:xfrm>
            <a:off x="4992624" y="2876519"/>
            <a:ext cx="6818376" cy="644524"/>
          </a:xfrm>
        </p:spPr>
        <p:txBody>
          <a:bodyPr anchor="ctr">
            <a:normAutofit/>
          </a:bodyPr>
          <a:lstStyle>
            <a:lvl1pPr algn="ctr">
              <a:defRPr sz="4000"/>
            </a:lvl1pPr>
          </a:lstStyle>
          <a:p>
            <a:r>
              <a:rPr lang="zh-CN" altLang="en-US" dirty="0" smtClean="0"/>
              <a:t>编辑标题</a:t>
            </a:r>
            <a:endParaRPr lang="zh-CN" altLang="en-US" dirty="0"/>
          </a:p>
        </p:txBody>
      </p:sp>
      <p:sp>
        <p:nvSpPr>
          <p:cNvPr id="3" name="副标题 2"/>
          <p:cNvSpPr>
            <a:spLocks noGrp="1"/>
          </p:cNvSpPr>
          <p:nvPr>
            <p:ph type="subTitle" idx="1" hasCustomPrompt="1"/>
          </p:nvPr>
        </p:nvSpPr>
        <p:spPr>
          <a:xfrm>
            <a:off x="4992624" y="3556740"/>
            <a:ext cx="6818376" cy="59057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编辑副标题</a:t>
            </a:r>
            <a:endParaRPr lang="zh-CN" altLang="en-US" dirty="0"/>
          </a:p>
        </p:txBody>
      </p:sp>
      <p:sp>
        <p:nvSpPr>
          <p:cNvPr id="4" name="日期占位符 3"/>
          <p:cNvSpPr>
            <a:spLocks noGrp="1"/>
          </p:cNvSpPr>
          <p:nvPr>
            <p:ph type="dt" sz="half" idx="10"/>
          </p:nvPr>
        </p:nvSpPr>
        <p:spPr/>
        <p:txBody>
          <a:bodyPr/>
          <a:lstStyle/>
          <a:p>
            <a:fld id="{D77FB6BB-323F-48C7-81CC-A03BB766C1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5F96B9-57E3-4A94-A96B-ED548EA913E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lvl1pPr>
              <a:defRPr/>
            </a:lvl1pPr>
          </a:lstStyle>
          <a:p>
            <a:pPr>
              <a:defRPr/>
            </a:pPr>
            <a:fld id="{1212DF7C-2A18-41DC-97E2-293FAC45FADA}" type="datetime1">
              <a:rPr lang="zh-CN" altLang="en-US"/>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7EBC6E57-DE52-4211-98F3-77439C3DB8A3}" type="slidenum">
              <a:rPr lang="zh-CN" altLang="en-US"/>
            </a:fld>
            <a:endParaRPr lang="zh-CN" altLang="en-US" sz="1800">
              <a:solidFill>
                <a:schemeClr val="tx1"/>
              </a:solidFill>
            </a:endParaRPr>
          </a:p>
        </p:txBody>
      </p:sp>
      <p:sp>
        <p:nvSpPr>
          <p:cNvPr id="7" name="内容占位符 6"/>
          <p:cNvSpPr>
            <a:spLocks noGrp="1"/>
          </p:cNvSpPr>
          <p:nvPr>
            <p:ph sz="quarter" idx="13"/>
          </p:nvPr>
        </p:nvSpPr>
        <p:spPr>
          <a:xfrm>
            <a:off x="838201" y="347472"/>
            <a:ext cx="10515600" cy="58613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7FB6BB-323F-48C7-81CC-A03BB766C1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5F96B9-57E3-4A94-A96B-ED548EA913E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262036" y="2206685"/>
            <a:ext cx="7742591" cy="1736665"/>
          </a:xfrm>
          <a:custGeom>
            <a:avLst/>
            <a:gdLst>
              <a:gd name="connsiteX0" fmla="*/ 0 w 7742591"/>
              <a:gd name="connsiteY0" fmla="*/ 0 h 3767655"/>
              <a:gd name="connsiteX1" fmla="*/ 7742591 w 7742591"/>
              <a:gd name="connsiteY1" fmla="*/ 0 h 3767655"/>
              <a:gd name="connsiteX2" fmla="*/ 7742591 w 7742591"/>
              <a:gd name="connsiteY2" fmla="*/ 3767655 h 3767655"/>
              <a:gd name="connsiteX3" fmla="*/ 6841965 w 7742591"/>
              <a:gd name="connsiteY3" fmla="*/ 3767655 h 3767655"/>
              <a:gd name="connsiteX4" fmla="*/ 6841965 w 7742591"/>
              <a:gd name="connsiteY4" fmla="*/ 1883827 h 3767655"/>
              <a:gd name="connsiteX5" fmla="*/ 890870 w 7742591"/>
              <a:gd name="connsiteY5" fmla="*/ 1883827 h 3767655"/>
              <a:gd name="connsiteX6" fmla="*/ 890870 w 7742591"/>
              <a:gd name="connsiteY6" fmla="*/ 3767655 h 3767655"/>
              <a:gd name="connsiteX7" fmla="*/ 0 w 7742591"/>
              <a:gd name="connsiteY7" fmla="*/ 3767655 h 3767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2591" h="3767655">
                <a:moveTo>
                  <a:pt x="0" y="0"/>
                </a:moveTo>
                <a:lnTo>
                  <a:pt x="7742591" y="0"/>
                </a:lnTo>
                <a:lnTo>
                  <a:pt x="7742591" y="3767655"/>
                </a:lnTo>
                <a:lnTo>
                  <a:pt x="6841965" y="3767655"/>
                </a:lnTo>
                <a:lnTo>
                  <a:pt x="6841965" y="1883827"/>
                </a:lnTo>
                <a:lnTo>
                  <a:pt x="890870" y="1883827"/>
                </a:lnTo>
                <a:lnTo>
                  <a:pt x="890870" y="3767655"/>
                </a:lnTo>
                <a:lnTo>
                  <a:pt x="0" y="3767655"/>
                </a:lnTo>
                <a:close/>
              </a:path>
            </a:pathLst>
          </a:custGeom>
        </p:spPr>
      </p:pic>
      <p:sp>
        <p:nvSpPr>
          <p:cNvPr id="2" name="标题 1"/>
          <p:cNvSpPr>
            <a:spLocks noGrp="1"/>
          </p:cNvSpPr>
          <p:nvPr>
            <p:ph type="title" hasCustomPrompt="1"/>
          </p:nvPr>
        </p:nvSpPr>
        <p:spPr>
          <a:xfrm>
            <a:off x="3198107" y="3639312"/>
            <a:ext cx="5870448" cy="601156"/>
          </a:xfrm>
        </p:spPr>
        <p:txBody>
          <a:bodyPr anchor="b">
            <a:normAutofit/>
          </a:bodyPr>
          <a:lstStyle>
            <a:lvl1pPr algn="ctr">
              <a:defRPr sz="3600"/>
            </a:lvl1pPr>
          </a:lstStyle>
          <a:p>
            <a:r>
              <a:rPr lang="zh-CN" altLang="en-US" dirty="0" smtClean="0"/>
              <a:t>编辑标题</a:t>
            </a:r>
            <a:endParaRPr lang="zh-CN" altLang="en-US" dirty="0"/>
          </a:p>
        </p:txBody>
      </p:sp>
      <p:sp>
        <p:nvSpPr>
          <p:cNvPr id="3" name="文本占位符 2"/>
          <p:cNvSpPr>
            <a:spLocks noGrp="1"/>
          </p:cNvSpPr>
          <p:nvPr>
            <p:ph type="body" idx="1"/>
          </p:nvPr>
        </p:nvSpPr>
        <p:spPr>
          <a:xfrm>
            <a:off x="3198107" y="4351296"/>
            <a:ext cx="5870448" cy="448609"/>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77FB6BB-323F-48C7-81CC-A03BB766C1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5F96B9-57E3-4A94-A96B-ED548EA913E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7FB6BB-323F-48C7-81CC-A03BB766C1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5F96B9-57E3-4A94-A96B-ED548EA913E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54315"/>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633471"/>
            <a:ext cx="5157787" cy="355619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754315"/>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633471"/>
            <a:ext cx="5183188" cy="355619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7FB6BB-323F-48C7-81CC-A03BB766C1A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5F96B9-57E3-4A94-A96B-ED548EA913E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8" name="图片 7"/>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86188" y="2465388"/>
            <a:ext cx="7743825" cy="1777533"/>
          </a:xfrm>
          <a:custGeom>
            <a:avLst/>
            <a:gdLst>
              <a:gd name="connsiteX0" fmla="*/ 0 w 7742591"/>
              <a:gd name="connsiteY0" fmla="*/ 0 h 3767655"/>
              <a:gd name="connsiteX1" fmla="*/ 7742591 w 7742591"/>
              <a:gd name="connsiteY1" fmla="*/ 0 h 3767655"/>
              <a:gd name="connsiteX2" fmla="*/ 7742591 w 7742591"/>
              <a:gd name="connsiteY2" fmla="*/ 3767655 h 3767655"/>
              <a:gd name="connsiteX3" fmla="*/ 6841965 w 7742591"/>
              <a:gd name="connsiteY3" fmla="*/ 3767655 h 3767655"/>
              <a:gd name="connsiteX4" fmla="*/ 6841965 w 7742591"/>
              <a:gd name="connsiteY4" fmla="*/ 1883827 h 3767655"/>
              <a:gd name="connsiteX5" fmla="*/ 890870 w 7742591"/>
              <a:gd name="connsiteY5" fmla="*/ 1883827 h 3767655"/>
              <a:gd name="connsiteX6" fmla="*/ 890870 w 7742591"/>
              <a:gd name="connsiteY6" fmla="*/ 3767655 h 3767655"/>
              <a:gd name="connsiteX7" fmla="*/ 0 w 7742591"/>
              <a:gd name="connsiteY7" fmla="*/ 3767655 h 3767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2591" h="3767655">
                <a:moveTo>
                  <a:pt x="0" y="0"/>
                </a:moveTo>
                <a:lnTo>
                  <a:pt x="7742591" y="0"/>
                </a:lnTo>
                <a:lnTo>
                  <a:pt x="7742591" y="3767655"/>
                </a:lnTo>
                <a:lnTo>
                  <a:pt x="6841965" y="3767655"/>
                </a:lnTo>
                <a:lnTo>
                  <a:pt x="6841965" y="1883827"/>
                </a:lnTo>
                <a:lnTo>
                  <a:pt x="890870" y="1883827"/>
                </a:lnTo>
                <a:lnTo>
                  <a:pt x="890870" y="3767655"/>
                </a:lnTo>
                <a:lnTo>
                  <a:pt x="0" y="3767655"/>
                </a:lnTo>
                <a:close/>
              </a:path>
            </a:pathLst>
          </a:custGeom>
        </p:spPr>
      </p:pic>
      <p:sp>
        <p:nvSpPr>
          <p:cNvPr id="9" name="Freeform 10"/>
          <p:cNvSpPr>
            <a:spLocks noEditPoints="1" noChangeArrowheads="1"/>
          </p:cNvSpPr>
          <p:nvPr/>
        </p:nvSpPr>
        <p:spPr bwMode="auto">
          <a:xfrm>
            <a:off x="-339725" y="1458913"/>
            <a:ext cx="8199438" cy="4160837"/>
          </a:xfrm>
          <a:custGeom>
            <a:avLst/>
            <a:gdLst>
              <a:gd name="T0" fmla="*/ 2147483646 w 790"/>
              <a:gd name="T1" fmla="*/ 2147483646 h 401"/>
              <a:gd name="T2" fmla="*/ 2147483646 w 790"/>
              <a:gd name="T3" fmla="*/ 2147483646 h 401"/>
              <a:gd name="T4" fmla="*/ 2147483646 w 790"/>
              <a:gd name="T5" fmla="*/ 2147483646 h 401"/>
              <a:gd name="T6" fmla="*/ 2147483646 w 790"/>
              <a:gd name="T7" fmla="*/ 2147483646 h 401"/>
              <a:gd name="T8" fmla="*/ 2147483646 w 790"/>
              <a:gd name="T9" fmla="*/ 2147483646 h 401"/>
              <a:gd name="T10" fmla="*/ 2147483646 w 790"/>
              <a:gd name="T11" fmla="*/ 2147483646 h 401"/>
              <a:gd name="T12" fmla="*/ 2147483646 w 790"/>
              <a:gd name="T13" fmla="*/ 2147483646 h 401"/>
              <a:gd name="T14" fmla="*/ 2147483646 w 790"/>
              <a:gd name="T15" fmla="*/ 2147483646 h 401"/>
              <a:gd name="T16" fmla="*/ 2147483646 w 790"/>
              <a:gd name="T17" fmla="*/ 2147483646 h 401"/>
              <a:gd name="T18" fmla="*/ 2147483646 w 790"/>
              <a:gd name="T19" fmla="*/ 2147483646 h 401"/>
              <a:gd name="T20" fmla="*/ 2147483646 w 790"/>
              <a:gd name="T21" fmla="*/ 2147483646 h 401"/>
              <a:gd name="T22" fmla="*/ 2147483646 w 790"/>
              <a:gd name="T23" fmla="*/ 2147483646 h 401"/>
              <a:gd name="T24" fmla="*/ 2147483646 w 790"/>
              <a:gd name="T25" fmla="*/ 2147483646 h 401"/>
              <a:gd name="T26" fmla="*/ 2147483646 w 790"/>
              <a:gd name="T27" fmla="*/ 2147483646 h 401"/>
              <a:gd name="T28" fmla="*/ 2147483646 w 790"/>
              <a:gd name="T29" fmla="*/ 2147483646 h 401"/>
              <a:gd name="T30" fmla="*/ 2147483646 w 790"/>
              <a:gd name="T31" fmla="*/ 2147483646 h 401"/>
              <a:gd name="T32" fmla="*/ 2147483646 w 790"/>
              <a:gd name="T33" fmla="*/ 2147483646 h 401"/>
              <a:gd name="T34" fmla="*/ 2147483646 w 790"/>
              <a:gd name="T35" fmla="*/ 2147483646 h 401"/>
              <a:gd name="T36" fmla="*/ 2147483646 w 790"/>
              <a:gd name="T37" fmla="*/ 2147483646 h 401"/>
              <a:gd name="T38" fmla="*/ 2147483646 w 790"/>
              <a:gd name="T39" fmla="*/ 2147483646 h 401"/>
              <a:gd name="T40" fmla="*/ 2147483646 w 790"/>
              <a:gd name="T41" fmla="*/ 2147483646 h 401"/>
              <a:gd name="T42" fmla="*/ 2147483646 w 790"/>
              <a:gd name="T43" fmla="*/ 2147483646 h 401"/>
              <a:gd name="T44" fmla="*/ 2147483646 w 790"/>
              <a:gd name="T45" fmla="*/ 2147483646 h 401"/>
              <a:gd name="T46" fmla="*/ 2147483646 w 790"/>
              <a:gd name="T47" fmla="*/ 2147483646 h 401"/>
              <a:gd name="T48" fmla="*/ 2147483646 w 790"/>
              <a:gd name="T49" fmla="*/ 2147483646 h 401"/>
              <a:gd name="T50" fmla="*/ 2147483646 w 790"/>
              <a:gd name="T51" fmla="*/ 2147483646 h 401"/>
              <a:gd name="T52" fmla="*/ 2147483646 w 790"/>
              <a:gd name="T53" fmla="*/ 2147483646 h 401"/>
              <a:gd name="T54" fmla="*/ 2147483646 w 790"/>
              <a:gd name="T55" fmla="*/ 2147483646 h 401"/>
              <a:gd name="T56" fmla="*/ 2147483646 w 790"/>
              <a:gd name="T57" fmla="*/ 2147483646 h 401"/>
              <a:gd name="T58" fmla="*/ 2147483646 w 790"/>
              <a:gd name="T59" fmla="*/ 2147483646 h 401"/>
              <a:gd name="T60" fmla="*/ 2147483646 w 790"/>
              <a:gd name="T61" fmla="*/ 2147483646 h 401"/>
              <a:gd name="T62" fmla="*/ 2147483646 w 790"/>
              <a:gd name="T63" fmla="*/ 2147483646 h 401"/>
              <a:gd name="T64" fmla="*/ 2147483646 w 790"/>
              <a:gd name="T65" fmla="*/ 2147483646 h 401"/>
              <a:gd name="T66" fmla="*/ 2147483646 w 790"/>
              <a:gd name="T67" fmla="*/ 2147483646 h 401"/>
              <a:gd name="T68" fmla="*/ 2147483646 w 790"/>
              <a:gd name="T69" fmla="*/ 2147483646 h 401"/>
              <a:gd name="T70" fmla="*/ 2147483646 w 790"/>
              <a:gd name="T71" fmla="*/ 2147483646 h 401"/>
              <a:gd name="T72" fmla="*/ 2147483646 w 790"/>
              <a:gd name="T73" fmla="*/ 2147483646 h 401"/>
              <a:gd name="T74" fmla="*/ 2147483646 w 790"/>
              <a:gd name="T75" fmla="*/ 2147483646 h 401"/>
              <a:gd name="T76" fmla="*/ 2147483646 w 790"/>
              <a:gd name="T77" fmla="*/ 2147483646 h 401"/>
              <a:gd name="T78" fmla="*/ 2147483646 w 790"/>
              <a:gd name="T79" fmla="*/ 2147483646 h 401"/>
              <a:gd name="T80" fmla="*/ 2147483646 w 790"/>
              <a:gd name="T81" fmla="*/ 2147483646 h 401"/>
              <a:gd name="T82" fmla="*/ 2147483646 w 790"/>
              <a:gd name="T83" fmla="*/ 2147483646 h 401"/>
              <a:gd name="T84" fmla="*/ 2147483646 w 790"/>
              <a:gd name="T85" fmla="*/ 2147483646 h 401"/>
              <a:gd name="T86" fmla="*/ 2147483646 w 790"/>
              <a:gd name="T87" fmla="*/ 2147483646 h 401"/>
              <a:gd name="T88" fmla="*/ 2147483646 w 790"/>
              <a:gd name="T89" fmla="*/ 2147483646 h 401"/>
              <a:gd name="T90" fmla="*/ 2147483646 w 790"/>
              <a:gd name="T91" fmla="*/ 2147483646 h 401"/>
              <a:gd name="T92" fmla="*/ 2147483646 w 790"/>
              <a:gd name="T93" fmla="*/ 2147483646 h 401"/>
              <a:gd name="T94" fmla="*/ 2147483646 w 790"/>
              <a:gd name="T95" fmla="*/ 2147483646 h 401"/>
              <a:gd name="T96" fmla="*/ 2147483646 w 790"/>
              <a:gd name="T97" fmla="*/ 2147483646 h 401"/>
              <a:gd name="T98" fmla="*/ 2147483646 w 790"/>
              <a:gd name="T99" fmla="*/ 2147483646 h 401"/>
              <a:gd name="T100" fmla="*/ 2147483646 w 790"/>
              <a:gd name="T101" fmla="*/ 2147483646 h 401"/>
              <a:gd name="T102" fmla="*/ 2147483646 w 790"/>
              <a:gd name="T103" fmla="*/ 2147483646 h 401"/>
              <a:gd name="T104" fmla="*/ 2147483646 w 790"/>
              <a:gd name="T105" fmla="*/ 2147483646 h 401"/>
              <a:gd name="T106" fmla="*/ 2147483646 w 790"/>
              <a:gd name="T107" fmla="*/ 2147483646 h 401"/>
              <a:gd name="T108" fmla="*/ 2147483646 w 790"/>
              <a:gd name="T109" fmla="*/ 2147483646 h 401"/>
              <a:gd name="T110" fmla="*/ 2147483646 w 790"/>
              <a:gd name="T111" fmla="*/ 2147483646 h 401"/>
              <a:gd name="T112" fmla="*/ 2147483646 w 790"/>
              <a:gd name="T113" fmla="*/ 2147483646 h 401"/>
              <a:gd name="T114" fmla="*/ 2147483646 w 790"/>
              <a:gd name="T115" fmla="*/ 2147483646 h 401"/>
              <a:gd name="T116" fmla="*/ 2147483646 w 790"/>
              <a:gd name="T117" fmla="*/ 2147483646 h 401"/>
              <a:gd name="T118" fmla="*/ 2147483646 w 790"/>
              <a:gd name="T119" fmla="*/ 2147483646 h 401"/>
              <a:gd name="T120" fmla="*/ 2147483646 w 790"/>
              <a:gd name="T121" fmla="*/ 2147483646 h 401"/>
              <a:gd name="T122" fmla="*/ 2147483646 w 790"/>
              <a:gd name="T123" fmla="*/ 2147483646 h 401"/>
              <a:gd name="T124" fmla="*/ 2147483646 w 790"/>
              <a:gd name="T125" fmla="*/ 2147483646 h 40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90"/>
              <a:gd name="T190" fmla="*/ 0 h 401"/>
              <a:gd name="T191" fmla="*/ 790 w 790"/>
              <a:gd name="T192" fmla="*/ 401 h 40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90" h="401">
                <a:moveTo>
                  <a:pt x="756" y="81"/>
                </a:moveTo>
                <a:cubicBezTo>
                  <a:pt x="756" y="81"/>
                  <a:pt x="756" y="81"/>
                  <a:pt x="756" y="81"/>
                </a:cubicBezTo>
                <a:cubicBezTo>
                  <a:pt x="757" y="82"/>
                  <a:pt x="757" y="82"/>
                  <a:pt x="757" y="82"/>
                </a:cubicBezTo>
                <a:cubicBezTo>
                  <a:pt x="757" y="84"/>
                  <a:pt x="761" y="83"/>
                  <a:pt x="760" y="81"/>
                </a:cubicBezTo>
                <a:cubicBezTo>
                  <a:pt x="759" y="79"/>
                  <a:pt x="756" y="77"/>
                  <a:pt x="756" y="80"/>
                </a:cubicBezTo>
                <a:cubicBezTo>
                  <a:pt x="756" y="81"/>
                  <a:pt x="756" y="81"/>
                  <a:pt x="756" y="81"/>
                </a:cubicBezTo>
                <a:close/>
                <a:moveTo>
                  <a:pt x="311" y="23"/>
                </a:moveTo>
                <a:cubicBezTo>
                  <a:pt x="311" y="23"/>
                  <a:pt x="309" y="22"/>
                  <a:pt x="308" y="22"/>
                </a:cubicBezTo>
                <a:cubicBezTo>
                  <a:pt x="308" y="22"/>
                  <a:pt x="308" y="23"/>
                  <a:pt x="307" y="23"/>
                </a:cubicBezTo>
                <a:cubicBezTo>
                  <a:pt x="305" y="22"/>
                  <a:pt x="305" y="23"/>
                  <a:pt x="304" y="23"/>
                </a:cubicBezTo>
                <a:cubicBezTo>
                  <a:pt x="304" y="23"/>
                  <a:pt x="304" y="26"/>
                  <a:pt x="303" y="25"/>
                </a:cubicBezTo>
                <a:cubicBezTo>
                  <a:pt x="303" y="25"/>
                  <a:pt x="302" y="27"/>
                  <a:pt x="302" y="26"/>
                </a:cubicBezTo>
                <a:cubicBezTo>
                  <a:pt x="302" y="26"/>
                  <a:pt x="301" y="24"/>
                  <a:pt x="300" y="24"/>
                </a:cubicBezTo>
                <a:cubicBezTo>
                  <a:pt x="299" y="24"/>
                  <a:pt x="300" y="26"/>
                  <a:pt x="299" y="25"/>
                </a:cubicBezTo>
                <a:cubicBezTo>
                  <a:pt x="299" y="25"/>
                  <a:pt x="298" y="28"/>
                  <a:pt x="297" y="30"/>
                </a:cubicBezTo>
                <a:cubicBezTo>
                  <a:pt x="296" y="31"/>
                  <a:pt x="296" y="34"/>
                  <a:pt x="294" y="33"/>
                </a:cubicBezTo>
                <a:cubicBezTo>
                  <a:pt x="294" y="33"/>
                  <a:pt x="294" y="30"/>
                  <a:pt x="295" y="29"/>
                </a:cubicBezTo>
                <a:cubicBezTo>
                  <a:pt x="296" y="27"/>
                  <a:pt x="298" y="25"/>
                  <a:pt x="298" y="24"/>
                </a:cubicBezTo>
                <a:cubicBezTo>
                  <a:pt x="298" y="23"/>
                  <a:pt x="298" y="22"/>
                  <a:pt x="297" y="22"/>
                </a:cubicBezTo>
                <a:cubicBezTo>
                  <a:pt x="297" y="22"/>
                  <a:pt x="296" y="20"/>
                  <a:pt x="295" y="21"/>
                </a:cubicBezTo>
                <a:cubicBezTo>
                  <a:pt x="295" y="21"/>
                  <a:pt x="295" y="23"/>
                  <a:pt x="294" y="23"/>
                </a:cubicBezTo>
                <a:cubicBezTo>
                  <a:pt x="293" y="24"/>
                  <a:pt x="293" y="24"/>
                  <a:pt x="293" y="24"/>
                </a:cubicBezTo>
                <a:cubicBezTo>
                  <a:pt x="293" y="24"/>
                  <a:pt x="293" y="25"/>
                  <a:pt x="292" y="25"/>
                </a:cubicBezTo>
                <a:cubicBezTo>
                  <a:pt x="292" y="22"/>
                  <a:pt x="292" y="22"/>
                  <a:pt x="292" y="22"/>
                </a:cubicBezTo>
                <a:cubicBezTo>
                  <a:pt x="292" y="22"/>
                  <a:pt x="292" y="23"/>
                  <a:pt x="291" y="22"/>
                </a:cubicBezTo>
                <a:cubicBezTo>
                  <a:pt x="290" y="22"/>
                  <a:pt x="290" y="22"/>
                  <a:pt x="290" y="22"/>
                </a:cubicBezTo>
                <a:cubicBezTo>
                  <a:pt x="288" y="22"/>
                  <a:pt x="288" y="22"/>
                  <a:pt x="288" y="22"/>
                </a:cubicBezTo>
                <a:cubicBezTo>
                  <a:pt x="288" y="22"/>
                  <a:pt x="287" y="22"/>
                  <a:pt x="286" y="22"/>
                </a:cubicBezTo>
                <a:cubicBezTo>
                  <a:pt x="285" y="23"/>
                  <a:pt x="285" y="23"/>
                  <a:pt x="284" y="23"/>
                </a:cubicBezTo>
                <a:cubicBezTo>
                  <a:pt x="284" y="23"/>
                  <a:pt x="283" y="24"/>
                  <a:pt x="283" y="24"/>
                </a:cubicBezTo>
                <a:cubicBezTo>
                  <a:pt x="282" y="24"/>
                  <a:pt x="282" y="24"/>
                  <a:pt x="282" y="24"/>
                </a:cubicBezTo>
                <a:cubicBezTo>
                  <a:pt x="282" y="25"/>
                  <a:pt x="281" y="24"/>
                  <a:pt x="281" y="24"/>
                </a:cubicBezTo>
                <a:cubicBezTo>
                  <a:pt x="280" y="24"/>
                  <a:pt x="281" y="23"/>
                  <a:pt x="281" y="23"/>
                </a:cubicBezTo>
                <a:cubicBezTo>
                  <a:pt x="281" y="23"/>
                  <a:pt x="283" y="22"/>
                  <a:pt x="284" y="22"/>
                </a:cubicBezTo>
                <a:cubicBezTo>
                  <a:pt x="284" y="22"/>
                  <a:pt x="288" y="21"/>
                  <a:pt x="288" y="21"/>
                </a:cubicBezTo>
                <a:cubicBezTo>
                  <a:pt x="288" y="21"/>
                  <a:pt x="290" y="21"/>
                  <a:pt x="292" y="21"/>
                </a:cubicBezTo>
                <a:cubicBezTo>
                  <a:pt x="294" y="21"/>
                  <a:pt x="295" y="21"/>
                  <a:pt x="295" y="21"/>
                </a:cubicBezTo>
                <a:cubicBezTo>
                  <a:pt x="294" y="20"/>
                  <a:pt x="297" y="20"/>
                  <a:pt x="297" y="19"/>
                </a:cubicBezTo>
                <a:cubicBezTo>
                  <a:pt x="298" y="18"/>
                  <a:pt x="298" y="18"/>
                  <a:pt x="298" y="18"/>
                </a:cubicBezTo>
                <a:cubicBezTo>
                  <a:pt x="298" y="17"/>
                  <a:pt x="298" y="17"/>
                  <a:pt x="298" y="17"/>
                </a:cubicBezTo>
                <a:cubicBezTo>
                  <a:pt x="298" y="16"/>
                  <a:pt x="298" y="16"/>
                  <a:pt x="298" y="16"/>
                </a:cubicBezTo>
                <a:cubicBezTo>
                  <a:pt x="297" y="15"/>
                  <a:pt x="297" y="15"/>
                  <a:pt x="296" y="15"/>
                </a:cubicBezTo>
                <a:cubicBezTo>
                  <a:pt x="296" y="14"/>
                  <a:pt x="296" y="14"/>
                  <a:pt x="295" y="14"/>
                </a:cubicBezTo>
                <a:cubicBezTo>
                  <a:pt x="293" y="14"/>
                  <a:pt x="295" y="11"/>
                  <a:pt x="294" y="11"/>
                </a:cubicBezTo>
                <a:cubicBezTo>
                  <a:pt x="294" y="10"/>
                  <a:pt x="293" y="11"/>
                  <a:pt x="292" y="10"/>
                </a:cubicBezTo>
                <a:cubicBezTo>
                  <a:pt x="291" y="10"/>
                  <a:pt x="295" y="10"/>
                  <a:pt x="295" y="9"/>
                </a:cubicBezTo>
                <a:cubicBezTo>
                  <a:pt x="294" y="7"/>
                  <a:pt x="290" y="8"/>
                  <a:pt x="289" y="8"/>
                </a:cubicBezTo>
                <a:cubicBezTo>
                  <a:pt x="288" y="8"/>
                  <a:pt x="295" y="4"/>
                  <a:pt x="291" y="4"/>
                </a:cubicBezTo>
                <a:cubicBezTo>
                  <a:pt x="290" y="4"/>
                  <a:pt x="284" y="7"/>
                  <a:pt x="283" y="6"/>
                </a:cubicBezTo>
                <a:cubicBezTo>
                  <a:pt x="281" y="6"/>
                  <a:pt x="280" y="5"/>
                  <a:pt x="278" y="4"/>
                </a:cubicBezTo>
                <a:cubicBezTo>
                  <a:pt x="277" y="4"/>
                  <a:pt x="279" y="6"/>
                  <a:pt x="278" y="6"/>
                </a:cubicBezTo>
                <a:cubicBezTo>
                  <a:pt x="276" y="6"/>
                  <a:pt x="276" y="7"/>
                  <a:pt x="275" y="7"/>
                </a:cubicBezTo>
                <a:cubicBezTo>
                  <a:pt x="274" y="7"/>
                  <a:pt x="275" y="7"/>
                  <a:pt x="274" y="7"/>
                </a:cubicBezTo>
                <a:cubicBezTo>
                  <a:pt x="273" y="7"/>
                  <a:pt x="272" y="5"/>
                  <a:pt x="271" y="6"/>
                </a:cubicBezTo>
                <a:cubicBezTo>
                  <a:pt x="271" y="6"/>
                  <a:pt x="271" y="8"/>
                  <a:pt x="270" y="9"/>
                </a:cubicBezTo>
                <a:cubicBezTo>
                  <a:pt x="269" y="9"/>
                  <a:pt x="269" y="10"/>
                  <a:pt x="268" y="8"/>
                </a:cubicBezTo>
                <a:cubicBezTo>
                  <a:pt x="268" y="8"/>
                  <a:pt x="267" y="5"/>
                  <a:pt x="266" y="5"/>
                </a:cubicBezTo>
                <a:cubicBezTo>
                  <a:pt x="266" y="5"/>
                  <a:pt x="265" y="8"/>
                  <a:pt x="263" y="7"/>
                </a:cubicBezTo>
                <a:cubicBezTo>
                  <a:pt x="262" y="6"/>
                  <a:pt x="261" y="11"/>
                  <a:pt x="260" y="11"/>
                </a:cubicBezTo>
                <a:cubicBezTo>
                  <a:pt x="260" y="11"/>
                  <a:pt x="261" y="12"/>
                  <a:pt x="260" y="12"/>
                </a:cubicBezTo>
                <a:cubicBezTo>
                  <a:pt x="259" y="12"/>
                  <a:pt x="259" y="12"/>
                  <a:pt x="259" y="12"/>
                </a:cubicBezTo>
                <a:cubicBezTo>
                  <a:pt x="259" y="12"/>
                  <a:pt x="259" y="13"/>
                  <a:pt x="258" y="13"/>
                </a:cubicBezTo>
                <a:cubicBezTo>
                  <a:pt x="257" y="14"/>
                  <a:pt x="256" y="14"/>
                  <a:pt x="256" y="14"/>
                </a:cubicBezTo>
                <a:cubicBezTo>
                  <a:pt x="256" y="15"/>
                  <a:pt x="257" y="15"/>
                  <a:pt x="257" y="15"/>
                </a:cubicBezTo>
                <a:cubicBezTo>
                  <a:pt x="257" y="16"/>
                  <a:pt x="259" y="15"/>
                  <a:pt x="259" y="15"/>
                </a:cubicBezTo>
                <a:cubicBezTo>
                  <a:pt x="261" y="15"/>
                  <a:pt x="263" y="17"/>
                  <a:pt x="263" y="17"/>
                </a:cubicBezTo>
                <a:cubicBezTo>
                  <a:pt x="263" y="18"/>
                  <a:pt x="264" y="18"/>
                  <a:pt x="264" y="19"/>
                </a:cubicBezTo>
                <a:cubicBezTo>
                  <a:pt x="264" y="20"/>
                  <a:pt x="261" y="19"/>
                  <a:pt x="261" y="19"/>
                </a:cubicBezTo>
                <a:cubicBezTo>
                  <a:pt x="260" y="19"/>
                  <a:pt x="263" y="20"/>
                  <a:pt x="263" y="21"/>
                </a:cubicBezTo>
                <a:cubicBezTo>
                  <a:pt x="263" y="22"/>
                  <a:pt x="263" y="22"/>
                  <a:pt x="263" y="22"/>
                </a:cubicBezTo>
                <a:cubicBezTo>
                  <a:pt x="263" y="22"/>
                  <a:pt x="262" y="24"/>
                  <a:pt x="262" y="23"/>
                </a:cubicBezTo>
                <a:cubicBezTo>
                  <a:pt x="261" y="22"/>
                  <a:pt x="262" y="21"/>
                  <a:pt x="261" y="21"/>
                </a:cubicBezTo>
                <a:cubicBezTo>
                  <a:pt x="259" y="21"/>
                  <a:pt x="259" y="21"/>
                  <a:pt x="259" y="20"/>
                </a:cubicBezTo>
                <a:cubicBezTo>
                  <a:pt x="258" y="20"/>
                  <a:pt x="259" y="19"/>
                  <a:pt x="259" y="19"/>
                </a:cubicBezTo>
                <a:cubicBezTo>
                  <a:pt x="258" y="18"/>
                  <a:pt x="259" y="18"/>
                  <a:pt x="258" y="17"/>
                </a:cubicBezTo>
                <a:cubicBezTo>
                  <a:pt x="257" y="17"/>
                  <a:pt x="255" y="16"/>
                  <a:pt x="254" y="17"/>
                </a:cubicBezTo>
                <a:cubicBezTo>
                  <a:pt x="253" y="18"/>
                  <a:pt x="255" y="19"/>
                  <a:pt x="254" y="19"/>
                </a:cubicBezTo>
                <a:cubicBezTo>
                  <a:pt x="253" y="20"/>
                  <a:pt x="256" y="21"/>
                  <a:pt x="255" y="21"/>
                </a:cubicBezTo>
                <a:cubicBezTo>
                  <a:pt x="254" y="21"/>
                  <a:pt x="255" y="22"/>
                  <a:pt x="255" y="23"/>
                </a:cubicBezTo>
                <a:cubicBezTo>
                  <a:pt x="255" y="23"/>
                  <a:pt x="254" y="22"/>
                  <a:pt x="253" y="22"/>
                </a:cubicBezTo>
                <a:cubicBezTo>
                  <a:pt x="253" y="22"/>
                  <a:pt x="253" y="21"/>
                  <a:pt x="253" y="21"/>
                </a:cubicBezTo>
                <a:cubicBezTo>
                  <a:pt x="252" y="20"/>
                  <a:pt x="253" y="20"/>
                  <a:pt x="252" y="19"/>
                </a:cubicBezTo>
                <a:cubicBezTo>
                  <a:pt x="251" y="19"/>
                  <a:pt x="250" y="19"/>
                  <a:pt x="249" y="19"/>
                </a:cubicBezTo>
                <a:cubicBezTo>
                  <a:pt x="248" y="19"/>
                  <a:pt x="247" y="19"/>
                  <a:pt x="246" y="20"/>
                </a:cubicBezTo>
                <a:cubicBezTo>
                  <a:pt x="245" y="20"/>
                  <a:pt x="245" y="20"/>
                  <a:pt x="244" y="20"/>
                </a:cubicBezTo>
                <a:cubicBezTo>
                  <a:pt x="243" y="21"/>
                  <a:pt x="241" y="22"/>
                  <a:pt x="240" y="23"/>
                </a:cubicBezTo>
                <a:cubicBezTo>
                  <a:pt x="239" y="23"/>
                  <a:pt x="239" y="23"/>
                  <a:pt x="238" y="24"/>
                </a:cubicBezTo>
                <a:cubicBezTo>
                  <a:pt x="239" y="26"/>
                  <a:pt x="239" y="26"/>
                  <a:pt x="239" y="26"/>
                </a:cubicBezTo>
                <a:cubicBezTo>
                  <a:pt x="239" y="26"/>
                  <a:pt x="239" y="26"/>
                  <a:pt x="239" y="27"/>
                </a:cubicBezTo>
                <a:cubicBezTo>
                  <a:pt x="238" y="28"/>
                  <a:pt x="241" y="29"/>
                  <a:pt x="236" y="29"/>
                </a:cubicBezTo>
                <a:cubicBezTo>
                  <a:pt x="235" y="30"/>
                  <a:pt x="234" y="30"/>
                  <a:pt x="234" y="31"/>
                </a:cubicBezTo>
                <a:cubicBezTo>
                  <a:pt x="233" y="31"/>
                  <a:pt x="235" y="32"/>
                  <a:pt x="233" y="33"/>
                </a:cubicBezTo>
                <a:cubicBezTo>
                  <a:pt x="231" y="33"/>
                  <a:pt x="232" y="34"/>
                  <a:pt x="231" y="34"/>
                </a:cubicBezTo>
                <a:cubicBezTo>
                  <a:pt x="231" y="34"/>
                  <a:pt x="230" y="33"/>
                  <a:pt x="230" y="34"/>
                </a:cubicBezTo>
                <a:cubicBezTo>
                  <a:pt x="226" y="38"/>
                  <a:pt x="231" y="38"/>
                  <a:pt x="231" y="38"/>
                </a:cubicBezTo>
                <a:cubicBezTo>
                  <a:pt x="232" y="38"/>
                  <a:pt x="233" y="38"/>
                  <a:pt x="233" y="38"/>
                </a:cubicBezTo>
                <a:cubicBezTo>
                  <a:pt x="234" y="38"/>
                  <a:pt x="232" y="39"/>
                  <a:pt x="232" y="39"/>
                </a:cubicBezTo>
                <a:cubicBezTo>
                  <a:pt x="232" y="40"/>
                  <a:pt x="234" y="39"/>
                  <a:pt x="233" y="39"/>
                </a:cubicBezTo>
                <a:cubicBezTo>
                  <a:pt x="233" y="40"/>
                  <a:pt x="234" y="41"/>
                  <a:pt x="233" y="41"/>
                </a:cubicBezTo>
                <a:cubicBezTo>
                  <a:pt x="233" y="42"/>
                  <a:pt x="233" y="42"/>
                  <a:pt x="232" y="43"/>
                </a:cubicBezTo>
                <a:cubicBezTo>
                  <a:pt x="232" y="43"/>
                  <a:pt x="231" y="43"/>
                  <a:pt x="230" y="43"/>
                </a:cubicBezTo>
                <a:cubicBezTo>
                  <a:pt x="230" y="44"/>
                  <a:pt x="229" y="44"/>
                  <a:pt x="228" y="44"/>
                </a:cubicBezTo>
                <a:cubicBezTo>
                  <a:pt x="228" y="45"/>
                  <a:pt x="227" y="45"/>
                  <a:pt x="226" y="45"/>
                </a:cubicBezTo>
                <a:cubicBezTo>
                  <a:pt x="225" y="46"/>
                  <a:pt x="225" y="46"/>
                  <a:pt x="224" y="47"/>
                </a:cubicBezTo>
                <a:cubicBezTo>
                  <a:pt x="224" y="47"/>
                  <a:pt x="224" y="47"/>
                  <a:pt x="224" y="48"/>
                </a:cubicBezTo>
                <a:cubicBezTo>
                  <a:pt x="223" y="49"/>
                  <a:pt x="223" y="50"/>
                  <a:pt x="223" y="50"/>
                </a:cubicBezTo>
                <a:cubicBezTo>
                  <a:pt x="223" y="50"/>
                  <a:pt x="223" y="52"/>
                  <a:pt x="223" y="52"/>
                </a:cubicBezTo>
                <a:cubicBezTo>
                  <a:pt x="224" y="53"/>
                  <a:pt x="226" y="53"/>
                  <a:pt x="226" y="54"/>
                </a:cubicBezTo>
                <a:cubicBezTo>
                  <a:pt x="226" y="54"/>
                  <a:pt x="227" y="54"/>
                  <a:pt x="229" y="54"/>
                </a:cubicBezTo>
                <a:cubicBezTo>
                  <a:pt x="230" y="54"/>
                  <a:pt x="229" y="54"/>
                  <a:pt x="229" y="55"/>
                </a:cubicBezTo>
                <a:cubicBezTo>
                  <a:pt x="229" y="55"/>
                  <a:pt x="230" y="55"/>
                  <a:pt x="228" y="55"/>
                </a:cubicBezTo>
                <a:cubicBezTo>
                  <a:pt x="227" y="55"/>
                  <a:pt x="225" y="54"/>
                  <a:pt x="224" y="55"/>
                </a:cubicBezTo>
                <a:cubicBezTo>
                  <a:pt x="223" y="55"/>
                  <a:pt x="223" y="56"/>
                  <a:pt x="224" y="56"/>
                </a:cubicBezTo>
                <a:cubicBezTo>
                  <a:pt x="224" y="57"/>
                  <a:pt x="225" y="58"/>
                  <a:pt x="225" y="58"/>
                </a:cubicBezTo>
                <a:cubicBezTo>
                  <a:pt x="226" y="59"/>
                  <a:pt x="227" y="60"/>
                  <a:pt x="227" y="61"/>
                </a:cubicBezTo>
                <a:cubicBezTo>
                  <a:pt x="227" y="61"/>
                  <a:pt x="228" y="62"/>
                  <a:pt x="228" y="62"/>
                </a:cubicBezTo>
                <a:cubicBezTo>
                  <a:pt x="229" y="63"/>
                  <a:pt x="230" y="63"/>
                  <a:pt x="230" y="63"/>
                </a:cubicBezTo>
                <a:cubicBezTo>
                  <a:pt x="231" y="63"/>
                  <a:pt x="233" y="63"/>
                  <a:pt x="233" y="63"/>
                </a:cubicBezTo>
                <a:cubicBezTo>
                  <a:pt x="234" y="63"/>
                  <a:pt x="235" y="62"/>
                  <a:pt x="236" y="62"/>
                </a:cubicBezTo>
                <a:cubicBezTo>
                  <a:pt x="236" y="62"/>
                  <a:pt x="236" y="63"/>
                  <a:pt x="237" y="63"/>
                </a:cubicBezTo>
                <a:cubicBezTo>
                  <a:pt x="238" y="63"/>
                  <a:pt x="238" y="62"/>
                  <a:pt x="238" y="62"/>
                </a:cubicBezTo>
                <a:cubicBezTo>
                  <a:pt x="239" y="68"/>
                  <a:pt x="239" y="63"/>
                  <a:pt x="240" y="63"/>
                </a:cubicBezTo>
                <a:cubicBezTo>
                  <a:pt x="241" y="63"/>
                  <a:pt x="241" y="63"/>
                  <a:pt x="242" y="64"/>
                </a:cubicBezTo>
                <a:cubicBezTo>
                  <a:pt x="242" y="64"/>
                  <a:pt x="243" y="64"/>
                  <a:pt x="243" y="64"/>
                </a:cubicBezTo>
                <a:cubicBezTo>
                  <a:pt x="244" y="65"/>
                  <a:pt x="245" y="68"/>
                  <a:pt x="245" y="69"/>
                </a:cubicBezTo>
                <a:cubicBezTo>
                  <a:pt x="246" y="70"/>
                  <a:pt x="246" y="75"/>
                  <a:pt x="246" y="75"/>
                </a:cubicBezTo>
                <a:cubicBezTo>
                  <a:pt x="246" y="75"/>
                  <a:pt x="248" y="77"/>
                  <a:pt x="248" y="77"/>
                </a:cubicBezTo>
                <a:cubicBezTo>
                  <a:pt x="248" y="78"/>
                  <a:pt x="247" y="80"/>
                  <a:pt x="248" y="80"/>
                </a:cubicBezTo>
                <a:cubicBezTo>
                  <a:pt x="248" y="80"/>
                  <a:pt x="248" y="81"/>
                  <a:pt x="249" y="83"/>
                </a:cubicBezTo>
                <a:cubicBezTo>
                  <a:pt x="249" y="83"/>
                  <a:pt x="251" y="83"/>
                  <a:pt x="252" y="84"/>
                </a:cubicBezTo>
                <a:cubicBezTo>
                  <a:pt x="252" y="84"/>
                  <a:pt x="252" y="84"/>
                  <a:pt x="252" y="85"/>
                </a:cubicBezTo>
                <a:cubicBezTo>
                  <a:pt x="251" y="85"/>
                  <a:pt x="250" y="85"/>
                  <a:pt x="250" y="85"/>
                </a:cubicBezTo>
                <a:cubicBezTo>
                  <a:pt x="251" y="86"/>
                  <a:pt x="249" y="86"/>
                  <a:pt x="249" y="86"/>
                </a:cubicBezTo>
                <a:cubicBezTo>
                  <a:pt x="250" y="87"/>
                  <a:pt x="249" y="88"/>
                  <a:pt x="249" y="89"/>
                </a:cubicBezTo>
                <a:cubicBezTo>
                  <a:pt x="249" y="89"/>
                  <a:pt x="250" y="90"/>
                  <a:pt x="250" y="90"/>
                </a:cubicBezTo>
                <a:cubicBezTo>
                  <a:pt x="251" y="91"/>
                  <a:pt x="251" y="91"/>
                  <a:pt x="251" y="90"/>
                </a:cubicBezTo>
                <a:cubicBezTo>
                  <a:pt x="252" y="89"/>
                  <a:pt x="253" y="89"/>
                  <a:pt x="253" y="90"/>
                </a:cubicBezTo>
                <a:cubicBezTo>
                  <a:pt x="254" y="90"/>
                  <a:pt x="254" y="90"/>
                  <a:pt x="254" y="90"/>
                </a:cubicBezTo>
                <a:cubicBezTo>
                  <a:pt x="255" y="90"/>
                  <a:pt x="255" y="90"/>
                  <a:pt x="255" y="90"/>
                </a:cubicBezTo>
                <a:cubicBezTo>
                  <a:pt x="255" y="91"/>
                  <a:pt x="253" y="90"/>
                  <a:pt x="253" y="91"/>
                </a:cubicBezTo>
                <a:cubicBezTo>
                  <a:pt x="253" y="92"/>
                  <a:pt x="252" y="92"/>
                  <a:pt x="252" y="92"/>
                </a:cubicBezTo>
                <a:cubicBezTo>
                  <a:pt x="253" y="93"/>
                  <a:pt x="252" y="94"/>
                  <a:pt x="252" y="95"/>
                </a:cubicBezTo>
                <a:cubicBezTo>
                  <a:pt x="252" y="95"/>
                  <a:pt x="250" y="97"/>
                  <a:pt x="250" y="97"/>
                </a:cubicBezTo>
                <a:cubicBezTo>
                  <a:pt x="250" y="98"/>
                  <a:pt x="251" y="100"/>
                  <a:pt x="251" y="101"/>
                </a:cubicBezTo>
                <a:cubicBezTo>
                  <a:pt x="251" y="101"/>
                  <a:pt x="251" y="101"/>
                  <a:pt x="251" y="102"/>
                </a:cubicBezTo>
                <a:cubicBezTo>
                  <a:pt x="251" y="103"/>
                  <a:pt x="253" y="103"/>
                  <a:pt x="253" y="104"/>
                </a:cubicBezTo>
                <a:cubicBezTo>
                  <a:pt x="253" y="104"/>
                  <a:pt x="253" y="106"/>
                  <a:pt x="253" y="107"/>
                </a:cubicBezTo>
                <a:cubicBezTo>
                  <a:pt x="253" y="107"/>
                  <a:pt x="254" y="109"/>
                  <a:pt x="254" y="109"/>
                </a:cubicBezTo>
                <a:cubicBezTo>
                  <a:pt x="254" y="110"/>
                  <a:pt x="255" y="111"/>
                  <a:pt x="255" y="111"/>
                </a:cubicBezTo>
                <a:cubicBezTo>
                  <a:pt x="256" y="112"/>
                  <a:pt x="256" y="113"/>
                  <a:pt x="256" y="114"/>
                </a:cubicBezTo>
                <a:cubicBezTo>
                  <a:pt x="257" y="116"/>
                  <a:pt x="259" y="116"/>
                  <a:pt x="259" y="116"/>
                </a:cubicBezTo>
                <a:cubicBezTo>
                  <a:pt x="260" y="117"/>
                  <a:pt x="261" y="116"/>
                  <a:pt x="261" y="116"/>
                </a:cubicBezTo>
                <a:cubicBezTo>
                  <a:pt x="261" y="116"/>
                  <a:pt x="261" y="117"/>
                  <a:pt x="262" y="117"/>
                </a:cubicBezTo>
                <a:cubicBezTo>
                  <a:pt x="263" y="118"/>
                  <a:pt x="263" y="118"/>
                  <a:pt x="264" y="118"/>
                </a:cubicBezTo>
                <a:cubicBezTo>
                  <a:pt x="265" y="118"/>
                  <a:pt x="266" y="119"/>
                  <a:pt x="266" y="119"/>
                </a:cubicBezTo>
                <a:cubicBezTo>
                  <a:pt x="266" y="119"/>
                  <a:pt x="269" y="126"/>
                  <a:pt x="268" y="118"/>
                </a:cubicBezTo>
                <a:cubicBezTo>
                  <a:pt x="268" y="118"/>
                  <a:pt x="270" y="117"/>
                  <a:pt x="271" y="116"/>
                </a:cubicBezTo>
                <a:cubicBezTo>
                  <a:pt x="271" y="116"/>
                  <a:pt x="268" y="113"/>
                  <a:pt x="269" y="113"/>
                </a:cubicBezTo>
                <a:cubicBezTo>
                  <a:pt x="269" y="112"/>
                  <a:pt x="270" y="112"/>
                  <a:pt x="270" y="111"/>
                </a:cubicBezTo>
                <a:cubicBezTo>
                  <a:pt x="270" y="110"/>
                  <a:pt x="271" y="110"/>
                  <a:pt x="271" y="109"/>
                </a:cubicBezTo>
                <a:cubicBezTo>
                  <a:pt x="271" y="108"/>
                  <a:pt x="270" y="107"/>
                  <a:pt x="271" y="107"/>
                </a:cubicBezTo>
                <a:cubicBezTo>
                  <a:pt x="272" y="106"/>
                  <a:pt x="272" y="106"/>
                  <a:pt x="272" y="106"/>
                </a:cubicBezTo>
                <a:cubicBezTo>
                  <a:pt x="272" y="105"/>
                  <a:pt x="272" y="104"/>
                  <a:pt x="273" y="103"/>
                </a:cubicBezTo>
                <a:cubicBezTo>
                  <a:pt x="273" y="102"/>
                  <a:pt x="274" y="103"/>
                  <a:pt x="275" y="103"/>
                </a:cubicBezTo>
                <a:cubicBezTo>
                  <a:pt x="275" y="102"/>
                  <a:pt x="277" y="103"/>
                  <a:pt x="277" y="102"/>
                </a:cubicBezTo>
                <a:cubicBezTo>
                  <a:pt x="278" y="101"/>
                  <a:pt x="278" y="101"/>
                  <a:pt x="279" y="100"/>
                </a:cubicBezTo>
                <a:cubicBezTo>
                  <a:pt x="280" y="99"/>
                  <a:pt x="281" y="100"/>
                  <a:pt x="282" y="99"/>
                </a:cubicBezTo>
                <a:cubicBezTo>
                  <a:pt x="282" y="97"/>
                  <a:pt x="284" y="97"/>
                  <a:pt x="284" y="97"/>
                </a:cubicBezTo>
                <a:cubicBezTo>
                  <a:pt x="285" y="96"/>
                  <a:pt x="283" y="95"/>
                  <a:pt x="285" y="94"/>
                </a:cubicBezTo>
                <a:cubicBezTo>
                  <a:pt x="285" y="94"/>
                  <a:pt x="287" y="95"/>
                  <a:pt x="287" y="95"/>
                </a:cubicBezTo>
                <a:cubicBezTo>
                  <a:pt x="288" y="95"/>
                  <a:pt x="289" y="94"/>
                  <a:pt x="290" y="94"/>
                </a:cubicBezTo>
                <a:cubicBezTo>
                  <a:pt x="291" y="93"/>
                  <a:pt x="291" y="93"/>
                  <a:pt x="291" y="93"/>
                </a:cubicBezTo>
                <a:cubicBezTo>
                  <a:pt x="291" y="93"/>
                  <a:pt x="292" y="93"/>
                  <a:pt x="292" y="93"/>
                </a:cubicBezTo>
                <a:cubicBezTo>
                  <a:pt x="293" y="92"/>
                  <a:pt x="293" y="92"/>
                  <a:pt x="293" y="92"/>
                </a:cubicBezTo>
                <a:cubicBezTo>
                  <a:pt x="294" y="91"/>
                  <a:pt x="294" y="91"/>
                  <a:pt x="294" y="91"/>
                </a:cubicBezTo>
                <a:cubicBezTo>
                  <a:pt x="294" y="91"/>
                  <a:pt x="295" y="91"/>
                  <a:pt x="295" y="90"/>
                </a:cubicBezTo>
                <a:cubicBezTo>
                  <a:pt x="296" y="90"/>
                  <a:pt x="296" y="90"/>
                  <a:pt x="296" y="90"/>
                </a:cubicBezTo>
                <a:cubicBezTo>
                  <a:pt x="297" y="89"/>
                  <a:pt x="297" y="89"/>
                  <a:pt x="297" y="89"/>
                </a:cubicBezTo>
                <a:cubicBezTo>
                  <a:pt x="297" y="89"/>
                  <a:pt x="298" y="89"/>
                  <a:pt x="297" y="88"/>
                </a:cubicBezTo>
                <a:cubicBezTo>
                  <a:pt x="298" y="88"/>
                  <a:pt x="295" y="87"/>
                  <a:pt x="295" y="86"/>
                </a:cubicBezTo>
                <a:cubicBezTo>
                  <a:pt x="294" y="86"/>
                  <a:pt x="295" y="85"/>
                  <a:pt x="295" y="85"/>
                </a:cubicBezTo>
                <a:cubicBezTo>
                  <a:pt x="296" y="86"/>
                  <a:pt x="296" y="86"/>
                  <a:pt x="296" y="86"/>
                </a:cubicBezTo>
                <a:cubicBezTo>
                  <a:pt x="296" y="86"/>
                  <a:pt x="298" y="87"/>
                  <a:pt x="298" y="87"/>
                </a:cubicBezTo>
                <a:cubicBezTo>
                  <a:pt x="299" y="87"/>
                  <a:pt x="300" y="86"/>
                  <a:pt x="300" y="84"/>
                </a:cubicBezTo>
                <a:cubicBezTo>
                  <a:pt x="300" y="83"/>
                  <a:pt x="300" y="82"/>
                  <a:pt x="300" y="82"/>
                </a:cubicBezTo>
                <a:cubicBezTo>
                  <a:pt x="300" y="82"/>
                  <a:pt x="299" y="82"/>
                  <a:pt x="298" y="81"/>
                </a:cubicBezTo>
                <a:cubicBezTo>
                  <a:pt x="298" y="81"/>
                  <a:pt x="296" y="80"/>
                  <a:pt x="297" y="79"/>
                </a:cubicBezTo>
                <a:cubicBezTo>
                  <a:pt x="298" y="79"/>
                  <a:pt x="298" y="79"/>
                  <a:pt x="298" y="79"/>
                </a:cubicBezTo>
                <a:cubicBezTo>
                  <a:pt x="299" y="78"/>
                  <a:pt x="300" y="77"/>
                  <a:pt x="299" y="77"/>
                </a:cubicBezTo>
                <a:cubicBezTo>
                  <a:pt x="297" y="75"/>
                  <a:pt x="297" y="75"/>
                  <a:pt x="297" y="75"/>
                </a:cubicBezTo>
                <a:cubicBezTo>
                  <a:pt x="298" y="75"/>
                  <a:pt x="300" y="76"/>
                  <a:pt x="300" y="75"/>
                </a:cubicBezTo>
                <a:cubicBezTo>
                  <a:pt x="300" y="75"/>
                  <a:pt x="301" y="75"/>
                  <a:pt x="301" y="74"/>
                </a:cubicBezTo>
                <a:cubicBezTo>
                  <a:pt x="301" y="71"/>
                  <a:pt x="302" y="72"/>
                  <a:pt x="302" y="71"/>
                </a:cubicBezTo>
                <a:cubicBezTo>
                  <a:pt x="302" y="70"/>
                  <a:pt x="304" y="70"/>
                  <a:pt x="304" y="69"/>
                </a:cubicBezTo>
                <a:cubicBezTo>
                  <a:pt x="305" y="69"/>
                  <a:pt x="301" y="68"/>
                  <a:pt x="302" y="68"/>
                </a:cubicBezTo>
                <a:cubicBezTo>
                  <a:pt x="303" y="67"/>
                  <a:pt x="305" y="69"/>
                  <a:pt x="305" y="68"/>
                </a:cubicBezTo>
                <a:cubicBezTo>
                  <a:pt x="306" y="67"/>
                  <a:pt x="305" y="67"/>
                  <a:pt x="306" y="67"/>
                </a:cubicBezTo>
                <a:cubicBezTo>
                  <a:pt x="306" y="67"/>
                  <a:pt x="305" y="65"/>
                  <a:pt x="304" y="65"/>
                </a:cubicBezTo>
                <a:cubicBezTo>
                  <a:pt x="304" y="65"/>
                  <a:pt x="303" y="65"/>
                  <a:pt x="303" y="64"/>
                </a:cubicBezTo>
                <a:cubicBezTo>
                  <a:pt x="303" y="64"/>
                  <a:pt x="301" y="63"/>
                  <a:pt x="302" y="63"/>
                </a:cubicBezTo>
                <a:cubicBezTo>
                  <a:pt x="302" y="62"/>
                  <a:pt x="303" y="63"/>
                  <a:pt x="303" y="63"/>
                </a:cubicBezTo>
                <a:cubicBezTo>
                  <a:pt x="304" y="62"/>
                  <a:pt x="305" y="60"/>
                  <a:pt x="304" y="60"/>
                </a:cubicBezTo>
                <a:cubicBezTo>
                  <a:pt x="304" y="59"/>
                  <a:pt x="306" y="57"/>
                  <a:pt x="304" y="58"/>
                </a:cubicBezTo>
                <a:cubicBezTo>
                  <a:pt x="304" y="58"/>
                  <a:pt x="304" y="57"/>
                  <a:pt x="305" y="57"/>
                </a:cubicBezTo>
                <a:cubicBezTo>
                  <a:pt x="305" y="56"/>
                  <a:pt x="305" y="56"/>
                  <a:pt x="304" y="55"/>
                </a:cubicBezTo>
                <a:cubicBezTo>
                  <a:pt x="302" y="55"/>
                  <a:pt x="302" y="55"/>
                  <a:pt x="302" y="55"/>
                </a:cubicBezTo>
                <a:cubicBezTo>
                  <a:pt x="302" y="55"/>
                  <a:pt x="301" y="55"/>
                  <a:pt x="301" y="54"/>
                </a:cubicBezTo>
                <a:cubicBezTo>
                  <a:pt x="302" y="53"/>
                  <a:pt x="304" y="54"/>
                  <a:pt x="304" y="53"/>
                </a:cubicBezTo>
                <a:cubicBezTo>
                  <a:pt x="304" y="53"/>
                  <a:pt x="303" y="51"/>
                  <a:pt x="303" y="51"/>
                </a:cubicBezTo>
                <a:cubicBezTo>
                  <a:pt x="303" y="50"/>
                  <a:pt x="304" y="50"/>
                  <a:pt x="304" y="49"/>
                </a:cubicBezTo>
                <a:cubicBezTo>
                  <a:pt x="304" y="48"/>
                  <a:pt x="305" y="49"/>
                  <a:pt x="305" y="48"/>
                </a:cubicBezTo>
                <a:cubicBezTo>
                  <a:pt x="305" y="47"/>
                  <a:pt x="305" y="47"/>
                  <a:pt x="305" y="45"/>
                </a:cubicBezTo>
                <a:cubicBezTo>
                  <a:pt x="304" y="45"/>
                  <a:pt x="305" y="45"/>
                  <a:pt x="305" y="44"/>
                </a:cubicBezTo>
                <a:cubicBezTo>
                  <a:pt x="305" y="43"/>
                  <a:pt x="303" y="45"/>
                  <a:pt x="303" y="44"/>
                </a:cubicBezTo>
                <a:cubicBezTo>
                  <a:pt x="303" y="43"/>
                  <a:pt x="303" y="44"/>
                  <a:pt x="303" y="43"/>
                </a:cubicBezTo>
                <a:cubicBezTo>
                  <a:pt x="303" y="42"/>
                  <a:pt x="302" y="42"/>
                  <a:pt x="302" y="41"/>
                </a:cubicBezTo>
                <a:cubicBezTo>
                  <a:pt x="302" y="40"/>
                  <a:pt x="303" y="40"/>
                  <a:pt x="303" y="40"/>
                </a:cubicBezTo>
                <a:cubicBezTo>
                  <a:pt x="303" y="40"/>
                  <a:pt x="305" y="40"/>
                  <a:pt x="305" y="39"/>
                </a:cubicBezTo>
                <a:cubicBezTo>
                  <a:pt x="305" y="38"/>
                  <a:pt x="304" y="38"/>
                  <a:pt x="304" y="37"/>
                </a:cubicBezTo>
                <a:cubicBezTo>
                  <a:pt x="304" y="36"/>
                  <a:pt x="306" y="36"/>
                  <a:pt x="306" y="36"/>
                </a:cubicBezTo>
                <a:cubicBezTo>
                  <a:pt x="308" y="35"/>
                  <a:pt x="309" y="34"/>
                  <a:pt x="309" y="33"/>
                </a:cubicBezTo>
                <a:cubicBezTo>
                  <a:pt x="308" y="31"/>
                  <a:pt x="308" y="31"/>
                  <a:pt x="310" y="31"/>
                </a:cubicBezTo>
                <a:cubicBezTo>
                  <a:pt x="312" y="30"/>
                  <a:pt x="314" y="26"/>
                  <a:pt x="313" y="25"/>
                </a:cubicBezTo>
                <a:cubicBezTo>
                  <a:pt x="313" y="24"/>
                  <a:pt x="312" y="24"/>
                  <a:pt x="311" y="23"/>
                </a:cubicBezTo>
                <a:close/>
                <a:moveTo>
                  <a:pt x="632" y="254"/>
                </a:moveTo>
                <a:cubicBezTo>
                  <a:pt x="633" y="255"/>
                  <a:pt x="636" y="254"/>
                  <a:pt x="636" y="254"/>
                </a:cubicBezTo>
                <a:cubicBezTo>
                  <a:pt x="636" y="256"/>
                  <a:pt x="638" y="254"/>
                  <a:pt x="638" y="255"/>
                </a:cubicBezTo>
                <a:cubicBezTo>
                  <a:pt x="639" y="256"/>
                  <a:pt x="636" y="260"/>
                  <a:pt x="638" y="261"/>
                </a:cubicBezTo>
                <a:cubicBezTo>
                  <a:pt x="639" y="261"/>
                  <a:pt x="641" y="260"/>
                  <a:pt x="641" y="261"/>
                </a:cubicBezTo>
                <a:cubicBezTo>
                  <a:pt x="641" y="261"/>
                  <a:pt x="642" y="263"/>
                  <a:pt x="643" y="263"/>
                </a:cubicBezTo>
                <a:cubicBezTo>
                  <a:pt x="643" y="264"/>
                  <a:pt x="644" y="264"/>
                  <a:pt x="644" y="264"/>
                </a:cubicBezTo>
                <a:cubicBezTo>
                  <a:pt x="645" y="264"/>
                  <a:pt x="646" y="263"/>
                  <a:pt x="647" y="263"/>
                </a:cubicBezTo>
                <a:cubicBezTo>
                  <a:pt x="647" y="264"/>
                  <a:pt x="649" y="262"/>
                  <a:pt x="649" y="262"/>
                </a:cubicBezTo>
                <a:cubicBezTo>
                  <a:pt x="650" y="262"/>
                  <a:pt x="653" y="264"/>
                  <a:pt x="654" y="263"/>
                </a:cubicBezTo>
                <a:cubicBezTo>
                  <a:pt x="656" y="262"/>
                  <a:pt x="652" y="262"/>
                  <a:pt x="653" y="259"/>
                </a:cubicBezTo>
                <a:cubicBezTo>
                  <a:pt x="653" y="259"/>
                  <a:pt x="651" y="259"/>
                  <a:pt x="651" y="258"/>
                </a:cubicBezTo>
                <a:cubicBezTo>
                  <a:pt x="651" y="257"/>
                  <a:pt x="649" y="256"/>
                  <a:pt x="649" y="255"/>
                </a:cubicBezTo>
                <a:cubicBezTo>
                  <a:pt x="650" y="254"/>
                  <a:pt x="649" y="254"/>
                  <a:pt x="649" y="253"/>
                </a:cubicBezTo>
                <a:cubicBezTo>
                  <a:pt x="649" y="252"/>
                  <a:pt x="647" y="251"/>
                  <a:pt x="647" y="250"/>
                </a:cubicBezTo>
                <a:cubicBezTo>
                  <a:pt x="647" y="249"/>
                  <a:pt x="649" y="248"/>
                  <a:pt x="648" y="247"/>
                </a:cubicBezTo>
                <a:cubicBezTo>
                  <a:pt x="648" y="247"/>
                  <a:pt x="649" y="245"/>
                  <a:pt x="648" y="245"/>
                </a:cubicBezTo>
                <a:cubicBezTo>
                  <a:pt x="648" y="244"/>
                  <a:pt x="645" y="244"/>
                  <a:pt x="645" y="243"/>
                </a:cubicBezTo>
                <a:cubicBezTo>
                  <a:pt x="646" y="242"/>
                  <a:pt x="646" y="242"/>
                  <a:pt x="646" y="242"/>
                </a:cubicBezTo>
                <a:cubicBezTo>
                  <a:pt x="646" y="241"/>
                  <a:pt x="646" y="241"/>
                  <a:pt x="646" y="241"/>
                </a:cubicBezTo>
                <a:cubicBezTo>
                  <a:pt x="645" y="239"/>
                  <a:pt x="645" y="239"/>
                  <a:pt x="645" y="239"/>
                </a:cubicBezTo>
                <a:cubicBezTo>
                  <a:pt x="644" y="239"/>
                  <a:pt x="645" y="238"/>
                  <a:pt x="644" y="237"/>
                </a:cubicBezTo>
                <a:cubicBezTo>
                  <a:pt x="642" y="237"/>
                  <a:pt x="636" y="238"/>
                  <a:pt x="635" y="238"/>
                </a:cubicBezTo>
                <a:cubicBezTo>
                  <a:pt x="634" y="239"/>
                  <a:pt x="634" y="239"/>
                  <a:pt x="633" y="240"/>
                </a:cubicBezTo>
                <a:cubicBezTo>
                  <a:pt x="633" y="241"/>
                  <a:pt x="636" y="241"/>
                  <a:pt x="635" y="242"/>
                </a:cubicBezTo>
                <a:cubicBezTo>
                  <a:pt x="635" y="243"/>
                  <a:pt x="632" y="242"/>
                  <a:pt x="632" y="243"/>
                </a:cubicBezTo>
                <a:cubicBezTo>
                  <a:pt x="632" y="244"/>
                  <a:pt x="634" y="247"/>
                  <a:pt x="634" y="248"/>
                </a:cubicBezTo>
                <a:cubicBezTo>
                  <a:pt x="634" y="248"/>
                  <a:pt x="633" y="250"/>
                  <a:pt x="633" y="250"/>
                </a:cubicBezTo>
                <a:cubicBezTo>
                  <a:pt x="633" y="251"/>
                  <a:pt x="631" y="254"/>
                  <a:pt x="632" y="254"/>
                </a:cubicBezTo>
                <a:close/>
                <a:moveTo>
                  <a:pt x="625" y="292"/>
                </a:moveTo>
                <a:cubicBezTo>
                  <a:pt x="625" y="292"/>
                  <a:pt x="626" y="293"/>
                  <a:pt x="627" y="293"/>
                </a:cubicBezTo>
                <a:cubicBezTo>
                  <a:pt x="627" y="293"/>
                  <a:pt x="629" y="294"/>
                  <a:pt x="630" y="294"/>
                </a:cubicBezTo>
                <a:cubicBezTo>
                  <a:pt x="632" y="294"/>
                  <a:pt x="636" y="293"/>
                  <a:pt x="636" y="293"/>
                </a:cubicBezTo>
                <a:cubicBezTo>
                  <a:pt x="638" y="294"/>
                  <a:pt x="640" y="291"/>
                  <a:pt x="641" y="291"/>
                </a:cubicBezTo>
                <a:cubicBezTo>
                  <a:pt x="643" y="291"/>
                  <a:pt x="640" y="293"/>
                  <a:pt x="641" y="294"/>
                </a:cubicBezTo>
                <a:cubicBezTo>
                  <a:pt x="642" y="295"/>
                  <a:pt x="646" y="296"/>
                  <a:pt x="646" y="296"/>
                </a:cubicBezTo>
                <a:cubicBezTo>
                  <a:pt x="646" y="295"/>
                  <a:pt x="646" y="294"/>
                  <a:pt x="650" y="293"/>
                </a:cubicBezTo>
                <a:cubicBezTo>
                  <a:pt x="651" y="293"/>
                  <a:pt x="653" y="291"/>
                  <a:pt x="654" y="290"/>
                </a:cubicBezTo>
                <a:cubicBezTo>
                  <a:pt x="657" y="289"/>
                  <a:pt x="660" y="289"/>
                  <a:pt x="660" y="288"/>
                </a:cubicBezTo>
                <a:cubicBezTo>
                  <a:pt x="660" y="288"/>
                  <a:pt x="659" y="288"/>
                  <a:pt x="658" y="288"/>
                </a:cubicBezTo>
                <a:cubicBezTo>
                  <a:pt x="656" y="288"/>
                  <a:pt x="653" y="288"/>
                  <a:pt x="653" y="287"/>
                </a:cubicBezTo>
                <a:cubicBezTo>
                  <a:pt x="653" y="287"/>
                  <a:pt x="650" y="287"/>
                  <a:pt x="647" y="287"/>
                </a:cubicBezTo>
                <a:cubicBezTo>
                  <a:pt x="645" y="287"/>
                  <a:pt x="643" y="288"/>
                  <a:pt x="642" y="288"/>
                </a:cubicBezTo>
                <a:cubicBezTo>
                  <a:pt x="638" y="289"/>
                  <a:pt x="638" y="288"/>
                  <a:pt x="637" y="288"/>
                </a:cubicBezTo>
                <a:cubicBezTo>
                  <a:pt x="636" y="288"/>
                  <a:pt x="632" y="290"/>
                  <a:pt x="630" y="289"/>
                </a:cubicBezTo>
                <a:cubicBezTo>
                  <a:pt x="630" y="289"/>
                  <a:pt x="630" y="291"/>
                  <a:pt x="628" y="291"/>
                </a:cubicBezTo>
                <a:cubicBezTo>
                  <a:pt x="627" y="291"/>
                  <a:pt x="625" y="290"/>
                  <a:pt x="625" y="290"/>
                </a:cubicBezTo>
                <a:cubicBezTo>
                  <a:pt x="624" y="289"/>
                  <a:pt x="624" y="289"/>
                  <a:pt x="624" y="288"/>
                </a:cubicBezTo>
                <a:cubicBezTo>
                  <a:pt x="623" y="288"/>
                  <a:pt x="623" y="287"/>
                  <a:pt x="623" y="287"/>
                </a:cubicBezTo>
                <a:cubicBezTo>
                  <a:pt x="622" y="287"/>
                  <a:pt x="621" y="288"/>
                  <a:pt x="620" y="288"/>
                </a:cubicBezTo>
                <a:cubicBezTo>
                  <a:pt x="619" y="287"/>
                  <a:pt x="617" y="287"/>
                  <a:pt x="617" y="286"/>
                </a:cubicBezTo>
                <a:cubicBezTo>
                  <a:pt x="616" y="286"/>
                  <a:pt x="615" y="285"/>
                  <a:pt x="613" y="285"/>
                </a:cubicBezTo>
                <a:cubicBezTo>
                  <a:pt x="613" y="285"/>
                  <a:pt x="611" y="286"/>
                  <a:pt x="610" y="286"/>
                </a:cubicBezTo>
                <a:cubicBezTo>
                  <a:pt x="610" y="286"/>
                  <a:pt x="608" y="285"/>
                  <a:pt x="606" y="285"/>
                </a:cubicBezTo>
                <a:cubicBezTo>
                  <a:pt x="605" y="284"/>
                  <a:pt x="605" y="284"/>
                  <a:pt x="605" y="283"/>
                </a:cubicBezTo>
                <a:cubicBezTo>
                  <a:pt x="605" y="283"/>
                  <a:pt x="605" y="283"/>
                  <a:pt x="607" y="282"/>
                </a:cubicBezTo>
                <a:cubicBezTo>
                  <a:pt x="609" y="282"/>
                  <a:pt x="609" y="282"/>
                  <a:pt x="610" y="281"/>
                </a:cubicBezTo>
                <a:cubicBezTo>
                  <a:pt x="610" y="281"/>
                  <a:pt x="609" y="280"/>
                  <a:pt x="608" y="280"/>
                </a:cubicBezTo>
                <a:cubicBezTo>
                  <a:pt x="607" y="278"/>
                  <a:pt x="607" y="278"/>
                  <a:pt x="607" y="278"/>
                </a:cubicBezTo>
                <a:cubicBezTo>
                  <a:pt x="606" y="278"/>
                  <a:pt x="605" y="279"/>
                  <a:pt x="605" y="278"/>
                </a:cubicBezTo>
                <a:cubicBezTo>
                  <a:pt x="604" y="278"/>
                  <a:pt x="603" y="278"/>
                  <a:pt x="603" y="277"/>
                </a:cubicBezTo>
                <a:cubicBezTo>
                  <a:pt x="602" y="277"/>
                  <a:pt x="602" y="276"/>
                  <a:pt x="602" y="276"/>
                </a:cubicBezTo>
                <a:cubicBezTo>
                  <a:pt x="601" y="276"/>
                  <a:pt x="604" y="275"/>
                  <a:pt x="603" y="275"/>
                </a:cubicBezTo>
                <a:cubicBezTo>
                  <a:pt x="603" y="274"/>
                  <a:pt x="603" y="273"/>
                  <a:pt x="601" y="274"/>
                </a:cubicBezTo>
                <a:cubicBezTo>
                  <a:pt x="600" y="274"/>
                  <a:pt x="600" y="274"/>
                  <a:pt x="600" y="274"/>
                </a:cubicBezTo>
                <a:cubicBezTo>
                  <a:pt x="599" y="274"/>
                  <a:pt x="599" y="273"/>
                  <a:pt x="598" y="273"/>
                </a:cubicBezTo>
                <a:cubicBezTo>
                  <a:pt x="598" y="273"/>
                  <a:pt x="598" y="273"/>
                  <a:pt x="597" y="273"/>
                </a:cubicBezTo>
                <a:cubicBezTo>
                  <a:pt x="597" y="273"/>
                  <a:pt x="597" y="272"/>
                  <a:pt x="596" y="272"/>
                </a:cubicBezTo>
                <a:cubicBezTo>
                  <a:pt x="595" y="272"/>
                  <a:pt x="595" y="272"/>
                  <a:pt x="594" y="271"/>
                </a:cubicBezTo>
                <a:cubicBezTo>
                  <a:pt x="593" y="272"/>
                  <a:pt x="593" y="272"/>
                  <a:pt x="593" y="272"/>
                </a:cubicBezTo>
                <a:cubicBezTo>
                  <a:pt x="593" y="271"/>
                  <a:pt x="593" y="269"/>
                  <a:pt x="592" y="269"/>
                </a:cubicBezTo>
                <a:cubicBezTo>
                  <a:pt x="591" y="269"/>
                  <a:pt x="591" y="269"/>
                  <a:pt x="590" y="269"/>
                </a:cubicBezTo>
                <a:cubicBezTo>
                  <a:pt x="590" y="269"/>
                  <a:pt x="589" y="268"/>
                  <a:pt x="589" y="267"/>
                </a:cubicBezTo>
                <a:cubicBezTo>
                  <a:pt x="588" y="267"/>
                  <a:pt x="587" y="266"/>
                  <a:pt x="587" y="266"/>
                </a:cubicBezTo>
                <a:cubicBezTo>
                  <a:pt x="586" y="265"/>
                  <a:pt x="585" y="265"/>
                  <a:pt x="585" y="265"/>
                </a:cubicBezTo>
                <a:cubicBezTo>
                  <a:pt x="583" y="265"/>
                  <a:pt x="583" y="261"/>
                  <a:pt x="582" y="261"/>
                </a:cubicBezTo>
                <a:cubicBezTo>
                  <a:pt x="581" y="260"/>
                  <a:pt x="579" y="261"/>
                  <a:pt x="579" y="262"/>
                </a:cubicBezTo>
                <a:cubicBezTo>
                  <a:pt x="579" y="262"/>
                  <a:pt x="579" y="263"/>
                  <a:pt x="579" y="264"/>
                </a:cubicBezTo>
                <a:cubicBezTo>
                  <a:pt x="580" y="265"/>
                  <a:pt x="579" y="266"/>
                  <a:pt x="579" y="266"/>
                </a:cubicBezTo>
                <a:cubicBezTo>
                  <a:pt x="579" y="266"/>
                  <a:pt x="579" y="268"/>
                  <a:pt x="579" y="269"/>
                </a:cubicBezTo>
                <a:cubicBezTo>
                  <a:pt x="579" y="269"/>
                  <a:pt x="581" y="270"/>
                  <a:pt x="582" y="271"/>
                </a:cubicBezTo>
                <a:cubicBezTo>
                  <a:pt x="582" y="271"/>
                  <a:pt x="583" y="272"/>
                  <a:pt x="584" y="273"/>
                </a:cubicBezTo>
                <a:cubicBezTo>
                  <a:pt x="586" y="275"/>
                  <a:pt x="586" y="275"/>
                  <a:pt x="586" y="275"/>
                </a:cubicBezTo>
                <a:cubicBezTo>
                  <a:pt x="586" y="275"/>
                  <a:pt x="584" y="275"/>
                  <a:pt x="585" y="276"/>
                </a:cubicBezTo>
                <a:cubicBezTo>
                  <a:pt x="587" y="278"/>
                  <a:pt x="587" y="278"/>
                  <a:pt x="587" y="278"/>
                </a:cubicBezTo>
                <a:cubicBezTo>
                  <a:pt x="587" y="279"/>
                  <a:pt x="589" y="278"/>
                  <a:pt x="589" y="279"/>
                </a:cubicBezTo>
                <a:cubicBezTo>
                  <a:pt x="590" y="279"/>
                  <a:pt x="589" y="280"/>
                  <a:pt x="590" y="280"/>
                </a:cubicBezTo>
                <a:cubicBezTo>
                  <a:pt x="591" y="281"/>
                  <a:pt x="589" y="284"/>
                  <a:pt x="590" y="285"/>
                </a:cubicBezTo>
                <a:cubicBezTo>
                  <a:pt x="590" y="285"/>
                  <a:pt x="591" y="284"/>
                  <a:pt x="591" y="285"/>
                </a:cubicBezTo>
                <a:cubicBezTo>
                  <a:pt x="592" y="285"/>
                  <a:pt x="592" y="280"/>
                  <a:pt x="593" y="281"/>
                </a:cubicBezTo>
                <a:cubicBezTo>
                  <a:pt x="593" y="282"/>
                  <a:pt x="594" y="283"/>
                  <a:pt x="595" y="283"/>
                </a:cubicBezTo>
                <a:cubicBezTo>
                  <a:pt x="595" y="284"/>
                  <a:pt x="597" y="284"/>
                  <a:pt x="597" y="284"/>
                </a:cubicBezTo>
                <a:cubicBezTo>
                  <a:pt x="598" y="285"/>
                  <a:pt x="599" y="285"/>
                  <a:pt x="600" y="285"/>
                </a:cubicBezTo>
                <a:cubicBezTo>
                  <a:pt x="600" y="286"/>
                  <a:pt x="600" y="287"/>
                  <a:pt x="601" y="287"/>
                </a:cubicBezTo>
                <a:cubicBezTo>
                  <a:pt x="602" y="288"/>
                  <a:pt x="603" y="288"/>
                  <a:pt x="604" y="288"/>
                </a:cubicBezTo>
                <a:cubicBezTo>
                  <a:pt x="605" y="289"/>
                  <a:pt x="606" y="289"/>
                  <a:pt x="607" y="289"/>
                </a:cubicBezTo>
                <a:cubicBezTo>
                  <a:pt x="608" y="290"/>
                  <a:pt x="610" y="291"/>
                  <a:pt x="611" y="291"/>
                </a:cubicBezTo>
                <a:cubicBezTo>
                  <a:pt x="612" y="292"/>
                  <a:pt x="613" y="290"/>
                  <a:pt x="614" y="290"/>
                </a:cubicBezTo>
                <a:cubicBezTo>
                  <a:pt x="615" y="291"/>
                  <a:pt x="620" y="291"/>
                  <a:pt x="621" y="291"/>
                </a:cubicBezTo>
                <a:cubicBezTo>
                  <a:pt x="622" y="292"/>
                  <a:pt x="624" y="292"/>
                  <a:pt x="625" y="292"/>
                </a:cubicBezTo>
                <a:close/>
                <a:moveTo>
                  <a:pt x="637" y="231"/>
                </a:moveTo>
                <a:cubicBezTo>
                  <a:pt x="638" y="231"/>
                  <a:pt x="639" y="230"/>
                  <a:pt x="639" y="228"/>
                </a:cubicBezTo>
                <a:cubicBezTo>
                  <a:pt x="639" y="226"/>
                  <a:pt x="638" y="224"/>
                  <a:pt x="637" y="224"/>
                </a:cubicBezTo>
                <a:cubicBezTo>
                  <a:pt x="636" y="224"/>
                  <a:pt x="633" y="227"/>
                  <a:pt x="633" y="229"/>
                </a:cubicBezTo>
                <a:cubicBezTo>
                  <a:pt x="633" y="232"/>
                  <a:pt x="636" y="231"/>
                  <a:pt x="637" y="231"/>
                </a:cubicBezTo>
                <a:close/>
                <a:moveTo>
                  <a:pt x="550" y="256"/>
                </a:moveTo>
                <a:cubicBezTo>
                  <a:pt x="549" y="256"/>
                  <a:pt x="547" y="258"/>
                  <a:pt x="548" y="260"/>
                </a:cubicBezTo>
                <a:cubicBezTo>
                  <a:pt x="549" y="262"/>
                  <a:pt x="548" y="263"/>
                  <a:pt x="549" y="263"/>
                </a:cubicBezTo>
                <a:cubicBezTo>
                  <a:pt x="551" y="263"/>
                  <a:pt x="551" y="261"/>
                  <a:pt x="551" y="259"/>
                </a:cubicBezTo>
                <a:cubicBezTo>
                  <a:pt x="551" y="258"/>
                  <a:pt x="552" y="256"/>
                  <a:pt x="550" y="256"/>
                </a:cubicBezTo>
                <a:close/>
                <a:moveTo>
                  <a:pt x="337" y="116"/>
                </a:moveTo>
                <a:cubicBezTo>
                  <a:pt x="338" y="116"/>
                  <a:pt x="338" y="116"/>
                  <a:pt x="338" y="116"/>
                </a:cubicBezTo>
                <a:cubicBezTo>
                  <a:pt x="340" y="115"/>
                  <a:pt x="340" y="116"/>
                  <a:pt x="341" y="116"/>
                </a:cubicBezTo>
                <a:cubicBezTo>
                  <a:pt x="341" y="115"/>
                  <a:pt x="341" y="115"/>
                  <a:pt x="341" y="115"/>
                </a:cubicBezTo>
                <a:cubicBezTo>
                  <a:pt x="342" y="114"/>
                  <a:pt x="342" y="114"/>
                  <a:pt x="342" y="114"/>
                </a:cubicBezTo>
                <a:cubicBezTo>
                  <a:pt x="342" y="110"/>
                  <a:pt x="342" y="110"/>
                  <a:pt x="342" y="110"/>
                </a:cubicBezTo>
                <a:cubicBezTo>
                  <a:pt x="342" y="110"/>
                  <a:pt x="341" y="108"/>
                  <a:pt x="340" y="107"/>
                </a:cubicBezTo>
                <a:cubicBezTo>
                  <a:pt x="338" y="106"/>
                  <a:pt x="338" y="106"/>
                  <a:pt x="338" y="106"/>
                </a:cubicBezTo>
                <a:cubicBezTo>
                  <a:pt x="337" y="105"/>
                  <a:pt x="337" y="107"/>
                  <a:pt x="336" y="107"/>
                </a:cubicBezTo>
                <a:cubicBezTo>
                  <a:pt x="335" y="107"/>
                  <a:pt x="334" y="108"/>
                  <a:pt x="333" y="108"/>
                </a:cubicBezTo>
                <a:cubicBezTo>
                  <a:pt x="333" y="108"/>
                  <a:pt x="332" y="107"/>
                  <a:pt x="330" y="107"/>
                </a:cubicBezTo>
                <a:cubicBezTo>
                  <a:pt x="329" y="107"/>
                  <a:pt x="329" y="107"/>
                  <a:pt x="328" y="108"/>
                </a:cubicBezTo>
                <a:cubicBezTo>
                  <a:pt x="327" y="108"/>
                  <a:pt x="325" y="106"/>
                  <a:pt x="325" y="107"/>
                </a:cubicBezTo>
                <a:cubicBezTo>
                  <a:pt x="324" y="107"/>
                  <a:pt x="324" y="105"/>
                  <a:pt x="323" y="105"/>
                </a:cubicBezTo>
                <a:cubicBezTo>
                  <a:pt x="322" y="105"/>
                  <a:pt x="322" y="107"/>
                  <a:pt x="322" y="107"/>
                </a:cubicBezTo>
                <a:cubicBezTo>
                  <a:pt x="320" y="108"/>
                  <a:pt x="320" y="108"/>
                  <a:pt x="320" y="108"/>
                </a:cubicBezTo>
                <a:cubicBezTo>
                  <a:pt x="320" y="108"/>
                  <a:pt x="318" y="110"/>
                  <a:pt x="321" y="111"/>
                </a:cubicBezTo>
                <a:cubicBezTo>
                  <a:pt x="322" y="111"/>
                  <a:pt x="322" y="111"/>
                  <a:pt x="322" y="111"/>
                </a:cubicBezTo>
                <a:cubicBezTo>
                  <a:pt x="322" y="112"/>
                  <a:pt x="323" y="111"/>
                  <a:pt x="323" y="112"/>
                </a:cubicBezTo>
                <a:cubicBezTo>
                  <a:pt x="324" y="113"/>
                  <a:pt x="319" y="112"/>
                  <a:pt x="319" y="114"/>
                </a:cubicBezTo>
                <a:cubicBezTo>
                  <a:pt x="319" y="114"/>
                  <a:pt x="319" y="114"/>
                  <a:pt x="320" y="114"/>
                </a:cubicBezTo>
                <a:cubicBezTo>
                  <a:pt x="321" y="115"/>
                  <a:pt x="322" y="114"/>
                  <a:pt x="323" y="114"/>
                </a:cubicBezTo>
                <a:cubicBezTo>
                  <a:pt x="323" y="114"/>
                  <a:pt x="323" y="115"/>
                  <a:pt x="323" y="116"/>
                </a:cubicBezTo>
                <a:cubicBezTo>
                  <a:pt x="324" y="117"/>
                  <a:pt x="322" y="119"/>
                  <a:pt x="323" y="119"/>
                </a:cubicBezTo>
                <a:cubicBezTo>
                  <a:pt x="323" y="120"/>
                  <a:pt x="325" y="118"/>
                  <a:pt x="326" y="118"/>
                </a:cubicBezTo>
                <a:cubicBezTo>
                  <a:pt x="326" y="118"/>
                  <a:pt x="327" y="117"/>
                  <a:pt x="327" y="119"/>
                </a:cubicBezTo>
                <a:cubicBezTo>
                  <a:pt x="327" y="120"/>
                  <a:pt x="329" y="120"/>
                  <a:pt x="330" y="120"/>
                </a:cubicBezTo>
                <a:cubicBezTo>
                  <a:pt x="330" y="120"/>
                  <a:pt x="331" y="120"/>
                  <a:pt x="332" y="120"/>
                </a:cubicBezTo>
                <a:cubicBezTo>
                  <a:pt x="334" y="120"/>
                  <a:pt x="335" y="118"/>
                  <a:pt x="336" y="118"/>
                </a:cubicBezTo>
                <a:cubicBezTo>
                  <a:pt x="337" y="118"/>
                  <a:pt x="336" y="117"/>
                  <a:pt x="337" y="116"/>
                </a:cubicBezTo>
                <a:close/>
                <a:moveTo>
                  <a:pt x="483" y="297"/>
                </a:moveTo>
                <a:cubicBezTo>
                  <a:pt x="483" y="296"/>
                  <a:pt x="481" y="294"/>
                  <a:pt x="480" y="294"/>
                </a:cubicBezTo>
                <a:cubicBezTo>
                  <a:pt x="479" y="294"/>
                  <a:pt x="477" y="298"/>
                  <a:pt x="477" y="299"/>
                </a:cubicBezTo>
                <a:cubicBezTo>
                  <a:pt x="476" y="300"/>
                  <a:pt x="474" y="303"/>
                  <a:pt x="474" y="304"/>
                </a:cubicBezTo>
                <a:cubicBezTo>
                  <a:pt x="473" y="306"/>
                  <a:pt x="471" y="302"/>
                  <a:pt x="471" y="304"/>
                </a:cubicBezTo>
                <a:cubicBezTo>
                  <a:pt x="471" y="305"/>
                  <a:pt x="468" y="305"/>
                  <a:pt x="468" y="306"/>
                </a:cubicBezTo>
                <a:cubicBezTo>
                  <a:pt x="468" y="306"/>
                  <a:pt x="467" y="308"/>
                  <a:pt x="467" y="309"/>
                </a:cubicBezTo>
                <a:cubicBezTo>
                  <a:pt x="467" y="311"/>
                  <a:pt x="468" y="312"/>
                  <a:pt x="469" y="313"/>
                </a:cubicBezTo>
                <a:cubicBezTo>
                  <a:pt x="469" y="314"/>
                  <a:pt x="466" y="316"/>
                  <a:pt x="466" y="316"/>
                </a:cubicBezTo>
                <a:cubicBezTo>
                  <a:pt x="466" y="318"/>
                  <a:pt x="466" y="321"/>
                  <a:pt x="467" y="322"/>
                </a:cubicBezTo>
                <a:cubicBezTo>
                  <a:pt x="468" y="325"/>
                  <a:pt x="466" y="326"/>
                  <a:pt x="468" y="326"/>
                </a:cubicBezTo>
                <a:cubicBezTo>
                  <a:pt x="469" y="326"/>
                  <a:pt x="471" y="327"/>
                  <a:pt x="472" y="325"/>
                </a:cubicBezTo>
                <a:cubicBezTo>
                  <a:pt x="472" y="325"/>
                  <a:pt x="475" y="323"/>
                  <a:pt x="475" y="323"/>
                </a:cubicBezTo>
                <a:cubicBezTo>
                  <a:pt x="476" y="321"/>
                  <a:pt x="477" y="321"/>
                  <a:pt x="477" y="319"/>
                </a:cubicBezTo>
                <a:cubicBezTo>
                  <a:pt x="477" y="318"/>
                  <a:pt x="478" y="317"/>
                  <a:pt x="478" y="315"/>
                </a:cubicBezTo>
                <a:cubicBezTo>
                  <a:pt x="479" y="311"/>
                  <a:pt x="479" y="311"/>
                  <a:pt x="479" y="311"/>
                </a:cubicBezTo>
                <a:cubicBezTo>
                  <a:pt x="479" y="310"/>
                  <a:pt x="480" y="309"/>
                  <a:pt x="480" y="308"/>
                </a:cubicBezTo>
                <a:cubicBezTo>
                  <a:pt x="480" y="307"/>
                  <a:pt x="482" y="307"/>
                  <a:pt x="482" y="306"/>
                </a:cubicBezTo>
                <a:cubicBezTo>
                  <a:pt x="482" y="305"/>
                  <a:pt x="482" y="304"/>
                  <a:pt x="482" y="303"/>
                </a:cubicBezTo>
                <a:cubicBezTo>
                  <a:pt x="481" y="302"/>
                  <a:pt x="483" y="303"/>
                  <a:pt x="483" y="302"/>
                </a:cubicBezTo>
                <a:cubicBezTo>
                  <a:pt x="482" y="301"/>
                  <a:pt x="483" y="299"/>
                  <a:pt x="483" y="299"/>
                </a:cubicBezTo>
                <a:cubicBezTo>
                  <a:pt x="483" y="298"/>
                  <a:pt x="484" y="297"/>
                  <a:pt x="483" y="297"/>
                </a:cubicBezTo>
                <a:close/>
                <a:moveTo>
                  <a:pt x="487" y="253"/>
                </a:moveTo>
                <a:cubicBezTo>
                  <a:pt x="486" y="253"/>
                  <a:pt x="484" y="254"/>
                  <a:pt x="484" y="253"/>
                </a:cubicBezTo>
                <a:cubicBezTo>
                  <a:pt x="483" y="253"/>
                  <a:pt x="482" y="255"/>
                  <a:pt x="480" y="254"/>
                </a:cubicBezTo>
                <a:cubicBezTo>
                  <a:pt x="477" y="255"/>
                  <a:pt x="477" y="255"/>
                  <a:pt x="477" y="255"/>
                </a:cubicBezTo>
                <a:cubicBezTo>
                  <a:pt x="476" y="254"/>
                  <a:pt x="475" y="256"/>
                  <a:pt x="474" y="255"/>
                </a:cubicBezTo>
                <a:cubicBezTo>
                  <a:pt x="473" y="255"/>
                  <a:pt x="471" y="255"/>
                  <a:pt x="470" y="255"/>
                </a:cubicBezTo>
                <a:cubicBezTo>
                  <a:pt x="470" y="254"/>
                  <a:pt x="468" y="251"/>
                  <a:pt x="467" y="251"/>
                </a:cubicBezTo>
                <a:cubicBezTo>
                  <a:pt x="467" y="250"/>
                  <a:pt x="466" y="249"/>
                  <a:pt x="465" y="249"/>
                </a:cubicBezTo>
                <a:cubicBezTo>
                  <a:pt x="465" y="249"/>
                  <a:pt x="464" y="248"/>
                  <a:pt x="463" y="247"/>
                </a:cubicBezTo>
                <a:cubicBezTo>
                  <a:pt x="463" y="246"/>
                  <a:pt x="463" y="246"/>
                  <a:pt x="463" y="246"/>
                </a:cubicBezTo>
                <a:cubicBezTo>
                  <a:pt x="464" y="243"/>
                  <a:pt x="461" y="244"/>
                  <a:pt x="460" y="243"/>
                </a:cubicBezTo>
                <a:cubicBezTo>
                  <a:pt x="459" y="243"/>
                  <a:pt x="459" y="241"/>
                  <a:pt x="458" y="241"/>
                </a:cubicBezTo>
                <a:cubicBezTo>
                  <a:pt x="457" y="241"/>
                  <a:pt x="457" y="239"/>
                  <a:pt x="457" y="239"/>
                </a:cubicBezTo>
                <a:cubicBezTo>
                  <a:pt x="457" y="239"/>
                  <a:pt x="457" y="236"/>
                  <a:pt x="457" y="235"/>
                </a:cubicBezTo>
                <a:cubicBezTo>
                  <a:pt x="457" y="234"/>
                  <a:pt x="456" y="234"/>
                  <a:pt x="455" y="233"/>
                </a:cubicBezTo>
                <a:cubicBezTo>
                  <a:pt x="454" y="233"/>
                  <a:pt x="454" y="233"/>
                  <a:pt x="454" y="233"/>
                </a:cubicBezTo>
                <a:cubicBezTo>
                  <a:pt x="454" y="232"/>
                  <a:pt x="454" y="232"/>
                  <a:pt x="453" y="231"/>
                </a:cubicBezTo>
                <a:cubicBezTo>
                  <a:pt x="453" y="231"/>
                  <a:pt x="452" y="229"/>
                  <a:pt x="452" y="228"/>
                </a:cubicBezTo>
                <a:cubicBezTo>
                  <a:pt x="452" y="228"/>
                  <a:pt x="452" y="227"/>
                  <a:pt x="452" y="227"/>
                </a:cubicBezTo>
                <a:cubicBezTo>
                  <a:pt x="452" y="226"/>
                  <a:pt x="452" y="226"/>
                  <a:pt x="452" y="226"/>
                </a:cubicBezTo>
                <a:cubicBezTo>
                  <a:pt x="451" y="226"/>
                  <a:pt x="452" y="225"/>
                  <a:pt x="451" y="225"/>
                </a:cubicBezTo>
                <a:cubicBezTo>
                  <a:pt x="451" y="225"/>
                  <a:pt x="451" y="225"/>
                  <a:pt x="448" y="221"/>
                </a:cubicBezTo>
                <a:cubicBezTo>
                  <a:pt x="447" y="221"/>
                  <a:pt x="445" y="214"/>
                  <a:pt x="444" y="214"/>
                </a:cubicBezTo>
                <a:cubicBezTo>
                  <a:pt x="443" y="213"/>
                  <a:pt x="442" y="213"/>
                  <a:pt x="441" y="213"/>
                </a:cubicBezTo>
                <a:cubicBezTo>
                  <a:pt x="440" y="213"/>
                  <a:pt x="440" y="215"/>
                  <a:pt x="439" y="214"/>
                </a:cubicBezTo>
                <a:cubicBezTo>
                  <a:pt x="438" y="214"/>
                  <a:pt x="436" y="214"/>
                  <a:pt x="435" y="214"/>
                </a:cubicBezTo>
                <a:cubicBezTo>
                  <a:pt x="434" y="214"/>
                  <a:pt x="432" y="213"/>
                  <a:pt x="432" y="213"/>
                </a:cubicBezTo>
                <a:cubicBezTo>
                  <a:pt x="430" y="213"/>
                  <a:pt x="430" y="213"/>
                  <a:pt x="429" y="213"/>
                </a:cubicBezTo>
                <a:cubicBezTo>
                  <a:pt x="428" y="212"/>
                  <a:pt x="427" y="211"/>
                  <a:pt x="426" y="211"/>
                </a:cubicBezTo>
                <a:cubicBezTo>
                  <a:pt x="425" y="211"/>
                  <a:pt x="423" y="210"/>
                  <a:pt x="422" y="210"/>
                </a:cubicBezTo>
                <a:cubicBezTo>
                  <a:pt x="421" y="210"/>
                  <a:pt x="422" y="211"/>
                  <a:pt x="421" y="211"/>
                </a:cubicBezTo>
                <a:cubicBezTo>
                  <a:pt x="419" y="210"/>
                  <a:pt x="420" y="211"/>
                  <a:pt x="418" y="212"/>
                </a:cubicBezTo>
                <a:cubicBezTo>
                  <a:pt x="418" y="212"/>
                  <a:pt x="417" y="212"/>
                  <a:pt x="418" y="213"/>
                </a:cubicBezTo>
                <a:cubicBezTo>
                  <a:pt x="418" y="214"/>
                  <a:pt x="418" y="214"/>
                  <a:pt x="418" y="214"/>
                </a:cubicBezTo>
                <a:cubicBezTo>
                  <a:pt x="417" y="220"/>
                  <a:pt x="415" y="214"/>
                  <a:pt x="413" y="215"/>
                </a:cubicBezTo>
                <a:cubicBezTo>
                  <a:pt x="413" y="215"/>
                  <a:pt x="413" y="215"/>
                  <a:pt x="413" y="215"/>
                </a:cubicBezTo>
                <a:cubicBezTo>
                  <a:pt x="412" y="215"/>
                  <a:pt x="412" y="215"/>
                  <a:pt x="412" y="215"/>
                </a:cubicBezTo>
                <a:cubicBezTo>
                  <a:pt x="412" y="215"/>
                  <a:pt x="411" y="214"/>
                  <a:pt x="410" y="214"/>
                </a:cubicBezTo>
                <a:cubicBezTo>
                  <a:pt x="410" y="214"/>
                  <a:pt x="407" y="212"/>
                  <a:pt x="407" y="212"/>
                </a:cubicBezTo>
                <a:cubicBezTo>
                  <a:pt x="406" y="212"/>
                  <a:pt x="406" y="212"/>
                  <a:pt x="405" y="212"/>
                </a:cubicBezTo>
                <a:cubicBezTo>
                  <a:pt x="404" y="211"/>
                  <a:pt x="403" y="212"/>
                  <a:pt x="403" y="211"/>
                </a:cubicBezTo>
                <a:cubicBezTo>
                  <a:pt x="402" y="211"/>
                  <a:pt x="402" y="208"/>
                  <a:pt x="401" y="208"/>
                </a:cubicBezTo>
                <a:cubicBezTo>
                  <a:pt x="401" y="208"/>
                  <a:pt x="398" y="206"/>
                  <a:pt x="398" y="206"/>
                </a:cubicBezTo>
                <a:cubicBezTo>
                  <a:pt x="397" y="205"/>
                  <a:pt x="399" y="203"/>
                  <a:pt x="398" y="202"/>
                </a:cubicBezTo>
                <a:cubicBezTo>
                  <a:pt x="398" y="202"/>
                  <a:pt x="398" y="200"/>
                  <a:pt x="397" y="200"/>
                </a:cubicBezTo>
                <a:cubicBezTo>
                  <a:pt x="395" y="199"/>
                  <a:pt x="394" y="201"/>
                  <a:pt x="394" y="200"/>
                </a:cubicBezTo>
                <a:cubicBezTo>
                  <a:pt x="392" y="200"/>
                  <a:pt x="390" y="199"/>
                  <a:pt x="389" y="200"/>
                </a:cubicBezTo>
                <a:cubicBezTo>
                  <a:pt x="386" y="202"/>
                  <a:pt x="386" y="200"/>
                  <a:pt x="384" y="200"/>
                </a:cubicBezTo>
                <a:cubicBezTo>
                  <a:pt x="382" y="201"/>
                  <a:pt x="382" y="200"/>
                  <a:pt x="380" y="201"/>
                </a:cubicBezTo>
                <a:cubicBezTo>
                  <a:pt x="378" y="201"/>
                  <a:pt x="378" y="201"/>
                  <a:pt x="376" y="201"/>
                </a:cubicBezTo>
                <a:cubicBezTo>
                  <a:pt x="376" y="202"/>
                  <a:pt x="374" y="204"/>
                  <a:pt x="373" y="204"/>
                </a:cubicBezTo>
                <a:cubicBezTo>
                  <a:pt x="372" y="205"/>
                  <a:pt x="370" y="206"/>
                  <a:pt x="369" y="204"/>
                </a:cubicBezTo>
                <a:cubicBezTo>
                  <a:pt x="367" y="202"/>
                  <a:pt x="367" y="203"/>
                  <a:pt x="366" y="202"/>
                </a:cubicBezTo>
                <a:cubicBezTo>
                  <a:pt x="364" y="201"/>
                  <a:pt x="364" y="203"/>
                  <a:pt x="362" y="204"/>
                </a:cubicBezTo>
                <a:cubicBezTo>
                  <a:pt x="359" y="205"/>
                  <a:pt x="361" y="206"/>
                  <a:pt x="360" y="207"/>
                </a:cubicBezTo>
                <a:cubicBezTo>
                  <a:pt x="359" y="208"/>
                  <a:pt x="358" y="208"/>
                  <a:pt x="356" y="209"/>
                </a:cubicBezTo>
                <a:cubicBezTo>
                  <a:pt x="355" y="210"/>
                  <a:pt x="355" y="210"/>
                  <a:pt x="353" y="212"/>
                </a:cubicBezTo>
                <a:cubicBezTo>
                  <a:pt x="351" y="214"/>
                  <a:pt x="353" y="218"/>
                  <a:pt x="350" y="219"/>
                </a:cubicBezTo>
                <a:cubicBezTo>
                  <a:pt x="348" y="221"/>
                  <a:pt x="347" y="220"/>
                  <a:pt x="346" y="221"/>
                </a:cubicBezTo>
                <a:cubicBezTo>
                  <a:pt x="346" y="222"/>
                  <a:pt x="343" y="226"/>
                  <a:pt x="343" y="226"/>
                </a:cubicBezTo>
                <a:cubicBezTo>
                  <a:pt x="342" y="227"/>
                  <a:pt x="340" y="229"/>
                  <a:pt x="340" y="230"/>
                </a:cubicBezTo>
                <a:cubicBezTo>
                  <a:pt x="339" y="230"/>
                  <a:pt x="339" y="230"/>
                  <a:pt x="339" y="230"/>
                </a:cubicBezTo>
                <a:cubicBezTo>
                  <a:pt x="336" y="232"/>
                  <a:pt x="337" y="236"/>
                  <a:pt x="337" y="237"/>
                </a:cubicBezTo>
                <a:cubicBezTo>
                  <a:pt x="336" y="238"/>
                  <a:pt x="339" y="239"/>
                  <a:pt x="338" y="243"/>
                </a:cubicBezTo>
                <a:cubicBezTo>
                  <a:pt x="338" y="243"/>
                  <a:pt x="335" y="250"/>
                  <a:pt x="336" y="251"/>
                </a:cubicBezTo>
                <a:cubicBezTo>
                  <a:pt x="337" y="253"/>
                  <a:pt x="340" y="252"/>
                  <a:pt x="341" y="255"/>
                </a:cubicBezTo>
                <a:cubicBezTo>
                  <a:pt x="342" y="257"/>
                  <a:pt x="346" y="256"/>
                  <a:pt x="347" y="261"/>
                </a:cubicBezTo>
                <a:cubicBezTo>
                  <a:pt x="346" y="262"/>
                  <a:pt x="351" y="263"/>
                  <a:pt x="351" y="264"/>
                </a:cubicBezTo>
                <a:cubicBezTo>
                  <a:pt x="351" y="265"/>
                  <a:pt x="354" y="265"/>
                  <a:pt x="354" y="266"/>
                </a:cubicBezTo>
                <a:cubicBezTo>
                  <a:pt x="357" y="270"/>
                  <a:pt x="360" y="267"/>
                  <a:pt x="360" y="267"/>
                </a:cubicBezTo>
                <a:cubicBezTo>
                  <a:pt x="361" y="267"/>
                  <a:pt x="362" y="267"/>
                  <a:pt x="362" y="267"/>
                </a:cubicBezTo>
                <a:cubicBezTo>
                  <a:pt x="363" y="267"/>
                  <a:pt x="363" y="266"/>
                  <a:pt x="364" y="266"/>
                </a:cubicBezTo>
                <a:cubicBezTo>
                  <a:pt x="365" y="266"/>
                  <a:pt x="367" y="265"/>
                  <a:pt x="368" y="266"/>
                </a:cubicBezTo>
                <a:cubicBezTo>
                  <a:pt x="370" y="269"/>
                  <a:pt x="369" y="267"/>
                  <a:pt x="371" y="267"/>
                </a:cubicBezTo>
                <a:cubicBezTo>
                  <a:pt x="372" y="268"/>
                  <a:pt x="373" y="265"/>
                  <a:pt x="374" y="265"/>
                </a:cubicBezTo>
                <a:cubicBezTo>
                  <a:pt x="374" y="266"/>
                  <a:pt x="375" y="264"/>
                  <a:pt x="375" y="265"/>
                </a:cubicBezTo>
                <a:cubicBezTo>
                  <a:pt x="376" y="265"/>
                  <a:pt x="379" y="264"/>
                  <a:pt x="379" y="264"/>
                </a:cubicBezTo>
                <a:cubicBezTo>
                  <a:pt x="380" y="264"/>
                  <a:pt x="383" y="262"/>
                  <a:pt x="384" y="265"/>
                </a:cubicBezTo>
                <a:cubicBezTo>
                  <a:pt x="385" y="266"/>
                  <a:pt x="386" y="267"/>
                  <a:pt x="387" y="268"/>
                </a:cubicBezTo>
                <a:cubicBezTo>
                  <a:pt x="389" y="269"/>
                  <a:pt x="390" y="268"/>
                  <a:pt x="391" y="268"/>
                </a:cubicBezTo>
                <a:cubicBezTo>
                  <a:pt x="394" y="269"/>
                  <a:pt x="394" y="271"/>
                  <a:pt x="395" y="272"/>
                </a:cubicBezTo>
                <a:cubicBezTo>
                  <a:pt x="395" y="273"/>
                  <a:pt x="395" y="274"/>
                  <a:pt x="393" y="276"/>
                </a:cubicBezTo>
                <a:cubicBezTo>
                  <a:pt x="393" y="276"/>
                  <a:pt x="393" y="276"/>
                  <a:pt x="393" y="276"/>
                </a:cubicBezTo>
                <a:cubicBezTo>
                  <a:pt x="393" y="280"/>
                  <a:pt x="396" y="280"/>
                  <a:pt x="397" y="282"/>
                </a:cubicBezTo>
                <a:cubicBezTo>
                  <a:pt x="399" y="284"/>
                  <a:pt x="400" y="286"/>
                  <a:pt x="401" y="288"/>
                </a:cubicBezTo>
                <a:cubicBezTo>
                  <a:pt x="401" y="288"/>
                  <a:pt x="402" y="290"/>
                  <a:pt x="402" y="291"/>
                </a:cubicBezTo>
                <a:cubicBezTo>
                  <a:pt x="403" y="292"/>
                  <a:pt x="402" y="294"/>
                  <a:pt x="402" y="294"/>
                </a:cubicBezTo>
                <a:cubicBezTo>
                  <a:pt x="403" y="295"/>
                  <a:pt x="404" y="296"/>
                  <a:pt x="404" y="297"/>
                </a:cubicBezTo>
                <a:cubicBezTo>
                  <a:pt x="405" y="298"/>
                  <a:pt x="404" y="299"/>
                  <a:pt x="403" y="299"/>
                </a:cubicBezTo>
                <a:cubicBezTo>
                  <a:pt x="401" y="302"/>
                  <a:pt x="400" y="304"/>
                  <a:pt x="400" y="305"/>
                </a:cubicBezTo>
                <a:cubicBezTo>
                  <a:pt x="400" y="306"/>
                  <a:pt x="398" y="309"/>
                  <a:pt x="400" y="310"/>
                </a:cubicBezTo>
                <a:cubicBezTo>
                  <a:pt x="404" y="312"/>
                  <a:pt x="402" y="314"/>
                  <a:pt x="403" y="315"/>
                </a:cubicBezTo>
                <a:cubicBezTo>
                  <a:pt x="404" y="315"/>
                  <a:pt x="401" y="316"/>
                  <a:pt x="405" y="319"/>
                </a:cubicBezTo>
                <a:cubicBezTo>
                  <a:pt x="407" y="320"/>
                  <a:pt x="403" y="322"/>
                  <a:pt x="407" y="324"/>
                </a:cubicBezTo>
                <a:cubicBezTo>
                  <a:pt x="408" y="326"/>
                  <a:pt x="407" y="327"/>
                  <a:pt x="408" y="328"/>
                </a:cubicBezTo>
                <a:cubicBezTo>
                  <a:pt x="409" y="329"/>
                  <a:pt x="410" y="331"/>
                  <a:pt x="410" y="331"/>
                </a:cubicBezTo>
                <a:cubicBezTo>
                  <a:pt x="412" y="332"/>
                  <a:pt x="409" y="333"/>
                  <a:pt x="411" y="334"/>
                </a:cubicBezTo>
                <a:cubicBezTo>
                  <a:pt x="412" y="334"/>
                  <a:pt x="409" y="335"/>
                  <a:pt x="413" y="338"/>
                </a:cubicBezTo>
                <a:cubicBezTo>
                  <a:pt x="416" y="339"/>
                  <a:pt x="414" y="339"/>
                  <a:pt x="414" y="341"/>
                </a:cubicBezTo>
                <a:cubicBezTo>
                  <a:pt x="413" y="342"/>
                  <a:pt x="415" y="343"/>
                  <a:pt x="416" y="343"/>
                </a:cubicBezTo>
                <a:cubicBezTo>
                  <a:pt x="417" y="344"/>
                  <a:pt x="417" y="346"/>
                  <a:pt x="419" y="346"/>
                </a:cubicBezTo>
                <a:cubicBezTo>
                  <a:pt x="420" y="346"/>
                  <a:pt x="421" y="345"/>
                  <a:pt x="422" y="345"/>
                </a:cubicBezTo>
                <a:cubicBezTo>
                  <a:pt x="424" y="345"/>
                  <a:pt x="424" y="342"/>
                  <a:pt x="426" y="344"/>
                </a:cubicBezTo>
                <a:cubicBezTo>
                  <a:pt x="428" y="345"/>
                  <a:pt x="429" y="345"/>
                  <a:pt x="431" y="344"/>
                </a:cubicBezTo>
                <a:cubicBezTo>
                  <a:pt x="432" y="344"/>
                  <a:pt x="433" y="343"/>
                  <a:pt x="434" y="343"/>
                </a:cubicBezTo>
                <a:cubicBezTo>
                  <a:pt x="435" y="343"/>
                  <a:pt x="436" y="342"/>
                  <a:pt x="437" y="340"/>
                </a:cubicBezTo>
                <a:cubicBezTo>
                  <a:pt x="437" y="340"/>
                  <a:pt x="438" y="340"/>
                  <a:pt x="440" y="338"/>
                </a:cubicBezTo>
                <a:cubicBezTo>
                  <a:pt x="442" y="337"/>
                  <a:pt x="443" y="336"/>
                  <a:pt x="443" y="336"/>
                </a:cubicBezTo>
                <a:cubicBezTo>
                  <a:pt x="444" y="336"/>
                  <a:pt x="444" y="335"/>
                  <a:pt x="444" y="334"/>
                </a:cubicBezTo>
                <a:cubicBezTo>
                  <a:pt x="444" y="334"/>
                  <a:pt x="444" y="333"/>
                  <a:pt x="444" y="332"/>
                </a:cubicBezTo>
                <a:cubicBezTo>
                  <a:pt x="445" y="332"/>
                  <a:pt x="446" y="332"/>
                  <a:pt x="446" y="330"/>
                </a:cubicBezTo>
                <a:cubicBezTo>
                  <a:pt x="447" y="328"/>
                  <a:pt x="446" y="326"/>
                  <a:pt x="447" y="325"/>
                </a:cubicBezTo>
                <a:cubicBezTo>
                  <a:pt x="447" y="324"/>
                  <a:pt x="450" y="325"/>
                  <a:pt x="451" y="324"/>
                </a:cubicBezTo>
                <a:cubicBezTo>
                  <a:pt x="453" y="322"/>
                  <a:pt x="453" y="321"/>
                  <a:pt x="453" y="320"/>
                </a:cubicBezTo>
                <a:cubicBezTo>
                  <a:pt x="452" y="319"/>
                  <a:pt x="452" y="315"/>
                  <a:pt x="452" y="314"/>
                </a:cubicBezTo>
                <a:cubicBezTo>
                  <a:pt x="453" y="312"/>
                  <a:pt x="453" y="314"/>
                  <a:pt x="454" y="312"/>
                </a:cubicBezTo>
                <a:cubicBezTo>
                  <a:pt x="454" y="311"/>
                  <a:pt x="457" y="312"/>
                  <a:pt x="456" y="310"/>
                </a:cubicBezTo>
                <a:cubicBezTo>
                  <a:pt x="455" y="308"/>
                  <a:pt x="461" y="309"/>
                  <a:pt x="461" y="308"/>
                </a:cubicBezTo>
                <a:cubicBezTo>
                  <a:pt x="461" y="308"/>
                  <a:pt x="462" y="308"/>
                  <a:pt x="462" y="307"/>
                </a:cubicBezTo>
                <a:cubicBezTo>
                  <a:pt x="462" y="307"/>
                  <a:pt x="463" y="306"/>
                  <a:pt x="463" y="306"/>
                </a:cubicBezTo>
                <a:cubicBezTo>
                  <a:pt x="464" y="305"/>
                  <a:pt x="463" y="303"/>
                  <a:pt x="464" y="303"/>
                </a:cubicBezTo>
                <a:cubicBezTo>
                  <a:pt x="464" y="302"/>
                  <a:pt x="462" y="301"/>
                  <a:pt x="464" y="299"/>
                </a:cubicBezTo>
                <a:cubicBezTo>
                  <a:pt x="464" y="298"/>
                  <a:pt x="466" y="297"/>
                  <a:pt x="467" y="296"/>
                </a:cubicBezTo>
                <a:cubicBezTo>
                  <a:pt x="468" y="295"/>
                  <a:pt x="464" y="295"/>
                  <a:pt x="463" y="294"/>
                </a:cubicBezTo>
                <a:cubicBezTo>
                  <a:pt x="461" y="293"/>
                  <a:pt x="460" y="291"/>
                  <a:pt x="461" y="289"/>
                </a:cubicBezTo>
                <a:cubicBezTo>
                  <a:pt x="461" y="289"/>
                  <a:pt x="461" y="287"/>
                  <a:pt x="461" y="286"/>
                </a:cubicBezTo>
                <a:cubicBezTo>
                  <a:pt x="461" y="286"/>
                  <a:pt x="461" y="284"/>
                  <a:pt x="461" y="284"/>
                </a:cubicBezTo>
                <a:cubicBezTo>
                  <a:pt x="463" y="280"/>
                  <a:pt x="463" y="282"/>
                  <a:pt x="463" y="281"/>
                </a:cubicBezTo>
                <a:cubicBezTo>
                  <a:pt x="463" y="281"/>
                  <a:pt x="465" y="280"/>
                  <a:pt x="466" y="279"/>
                </a:cubicBezTo>
                <a:cubicBezTo>
                  <a:pt x="467" y="279"/>
                  <a:pt x="467" y="277"/>
                  <a:pt x="468" y="277"/>
                </a:cubicBezTo>
                <a:cubicBezTo>
                  <a:pt x="469" y="276"/>
                  <a:pt x="470" y="276"/>
                  <a:pt x="470" y="276"/>
                </a:cubicBezTo>
                <a:cubicBezTo>
                  <a:pt x="470" y="274"/>
                  <a:pt x="470" y="274"/>
                  <a:pt x="472" y="273"/>
                </a:cubicBezTo>
                <a:cubicBezTo>
                  <a:pt x="473" y="271"/>
                  <a:pt x="473" y="272"/>
                  <a:pt x="475" y="271"/>
                </a:cubicBezTo>
                <a:cubicBezTo>
                  <a:pt x="477" y="270"/>
                  <a:pt x="476" y="270"/>
                  <a:pt x="476" y="270"/>
                </a:cubicBezTo>
                <a:cubicBezTo>
                  <a:pt x="478" y="269"/>
                  <a:pt x="480" y="268"/>
                  <a:pt x="480" y="267"/>
                </a:cubicBezTo>
                <a:cubicBezTo>
                  <a:pt x="480" y="266"/>
                  <a:pt x="480" y="265"/>
                  <a:pt x="482" y="264"/>
                </a:cubicBezTo>
                <a:cubicBezTo>
                  <a:pt x="483" y="262"/>
                  <a:pt x="483" y="263"/>
                  <a:pt x="484" y="261"/>
                </a:cubicBezTo>
                <a:cubicBezTo>
                  <a:pt x="485" y="260"/>
                  <a:pt x="486" y="259"/>
                  <a:pt x="486" y="258"/>
                </a:cubicBezTo>
                <a:cubicBezTo>
                  <a:pt x="485" y="258"/>
                  <a:pt x="486" y="257"/>
                  <a:pt x="487" y="256"/>
                </a:cubicBezTo>
                <a:cubicBezTo>
                  <a:pt x="489" y="255"/>
                  <a:pt x="490" y="253"/>
                  <a:pt x="487" y="253"/>
                </a:cubicBezTo>
                <a:close/>
                <a:moveTo>
                  <a:pt x="430" y="204"/>
                </a:moveTo>
                <a:cubicBezTo>
                  <a:pt x="430" y="203"/>
                  <a:pt x="428" y="203"/>
                  <a:pt x="428" y="203"/>
                </a:cubicBezTo>
                <a:cubicBezTo>
                  <a:pt x="428" y="200"/>
                  <a:pt x="424" y="204"/>
                  <a:pt x="424" y="204"/>
                </a:cubicBezTo>
                <a:cubicBezTo>
                  <a:pt x="424" y="205"/>
                  <a:pt x="425" y="205"/>
                  <a:pt x="427" y="205"/>
                </a:cubicBezTo>
                <a:cubicBezTo>
                  <a:pt x="429" y="205"/>
                  <a:pt x="430" y="205"/>
                  <a:pt x="430" y="204"/>
                </a:cubicBezTo>
                <a:close/>
                <a:moveTo>
                  <a:pt x="649" y="230"/>
                </a:moveTo>
                <a:cubicBezTo>
                  <a:pt x="649" y="229"/>
                  <a:pt x="647" y="226"/>
                  <a:pt x="646" y="226"/>
                </a:cubicBezTo>
                <a:cubicBezTo>
                  <a:pt x="646" y="227"/>
                  <a:pt x="648" y="229"/>
                  <a:pt x="648" y="229"/>
                </a:cubicBezTo>
                <a:cubicBezTo>
                  <a:pt x="648" y="230"/>
                  <a:pt x="648" y="230"/>
                  <a:pt x="648" y="230"/>
                </a:cubicBezTo>
                <a:cubicBezTo>
                  <a:pt x="649" y="230"/>
                  <a:pt x="649" y="230"/>
                  <a:pt x="649" y="230"/>
                </a:cubicBezTo>
                <a:close/>
                <a:moveTo>
                  <a:pt x="621" y="265"/>
                </a:moveTo>
                <a:cubicBezTo>
                  <a:pt x="620" y="265"/>
                  <a:pt x="619" y="266"/>
                  <a:pt x="619" y="266"/>
                </a:cubicBezTo>
                <a:cubicBezTo>
                  <a:pt x="618" y="267"/>
                  <a:pt x="618" y="268"/>
                  <a:pt x="617" y="269"/>
                </a:cubicBezTo>
                <a:cubicBezTo>
                  <a:pt x="617" y="269"/>
                  <a:pt x="615" y="269"/>
                  <a:pt x="614" y="270"/>
                </a:cubicBezTo>
                <a:cubicBezTo>
                  <a:pt x="614" y="270"/>
                  <a:pt x="614" y="271"/>
                  <a:pt x="614" y="271"/>
                </a:cubicBezTo>
                <a:cubicBezTo>
                  <a:pt x="614" y="272"/>
                  <a:pt x="610" y="273"/>
                  <a:pt x="609" y="274"/>
                </a:cubicBezTo>
                <a:cubicBezTo>
                  <a:pt x="609" y="275"/>
                  <a:pt x="610" y="276"/>
                  <a:pt x="610" y="276"/>
                </a:cubicBezTo>
                <a:cubicBezTo>
                  <a:pt x="611" y="277"/>
                  <a:pt x="612" y="279"/>
                  <a:pt x="612" y="280"/>
                </a:cubicBezTo>
                <a:cubicBezTo>
                  <a:pt x="613" y="280"/>
                  <a:pt x="615" y="281"/>
                  <a:pt x="615" y="281"/>
                </a:cubicBezTo>
                <a:cubicBezTo>
                  <a:pt x="616" y="281"/>
                  <a:pt x="619" y="283"/>
                  <a:pt x="620" y="284"/>
                </a:cubicBezTo>
                <a:cubicBezTo>
                  <a:pt x="621" y="284"/>
                  <a:pt x="622" y="283"/>
                  <a:pt x="623" y="283"/>
                </a:cubicBezTo>
                <a:cubicBezTo>
                  <a:pt x="624" y="283"/>
                  <a:pt x="626" y="283"/>
                  <a:pt x="626" y="283"/>
                </a:cubicBezTo>
                <a:cubicBezTo>
                  <a:pt x="628" y="283"/>
                  <a:pt x="624" y="279"/>
                  <a:pt x="626" y="279"/>
                </a:cubicBezTo>
                <a:cubicBezTo>
                  <a:pt x="626" y="278"/>
                  <a:pt x="627" y="278"/>
                  <a:pt x="628" y="277"/>
                </a:cubicBezTo>
                <a:cubicBezTo>
                  <a:pt x="628" y="277"/>
                  <a:pt x="628" y="276"/>
                  <a:pt x="629" y="276"/>
                </a:cubicBezTo>
                <a:cubicBezTo>
                  <a:pt x="629" y="276"/>
                  <a:pt x="629" y="274"/>
                  <a:pt x="629" y="273"/>
                </a:cubicBezTo>
                <a:cubicBezTo>
                  <a:pt x="629" y="273"/>
                  <a:pt x="631" y="274"/>
                  <a:pt x="631" y="273"/>
                </a:cubicBezTo>
                <a:cubicBezTo>
                  <a:pt x="632" y="272"/>
                  <a:pt x="631" y="272"/>
                  <a:pt x="631" y="271"/>
                </a:cubicBezTo>
                <a:cubicBezTo>
                  <a:pt x="631" y="269"/>
                  <a:pt x="630" y="269"/>
                  <a:pt x="630" y="268"/>
                </a:cubicBezTo>
                <a:cubicBezTo>
                  <a:pt x="629" y="267"/>
                  <a:pt x="634" y="265"/>
                  <a:pt x="633" y="264"/>
                </a:cubicBezTo>
                <a:cubicBezTo>
                  <a:pt x="632" y="264"/>
                  <a:pt x="630" y="259"/>
                  <a:pt x="628" y="258"/>
                </a:cubicBezTo>
                <a:cubicBezTo>
                  <a:pt x="628" y="258"/>
                  <a:pt x="627" y="258"/>
                  <a:pt x="627" y="258"/>
                </a:cubicBezTo>
                <a:cubicBezTo>
                  <a:pt x="626" y="258"/>
                  <a:pt x="624" y="260"/>
                  <a:pt x="623" y="260"/>
                </a:cubicBezTo>
                <a:cubicBezTo>
                  <a:pt x="622" y="260"/>
                  <a:pt x="622" y="263"/>
                  <a:pt x="621" y="263"/>
                </a:cubicBezTo>
                <a:cubicBezTo>
                  <a:pt x="620" y="263"/>
                  <a:pt x="622" y="265"/>
                  <a:pt x="621" y="265"/>
                </a:cubicBezTo>
                <a:close/>
                <a:moveTo>
                  <a:pt x="706" y="326"/>
                </a:moveTo>
                <a:cubicBezTo>
                  <a:pt x="708" y="325"/>
                  <a:pt x="707" y="324"/>
                  <a:pt x="705" y="323"/>
                </a:cubicBezTo>
                <a:cubicBezTo>
                  <a:pt x="704" y="322"/>
                  <a:pt x="704" y="322"/>
                  <a:pt x="703" y="321"/>
                </a:cubicBezTo>
                <a:cubicBezTo>
                  <a:pt x="703" y="321"/>
                  <a:pt x="703" y="321"/>
                  <a:pt x="703" y="321"/>
                </a:cubicBezTo>
                <a:cubicBezTo>
                  <a:pt x="704" y="317"/>
                  <a:pt x="701" y="317"/>
                  <a:pt x="700" y="316"/>
                </a:cubicBezTo>
                <a:cubicBezTo>
                  <a:pt x="698" y="315"/>
                  <a:pt x="699" y="313"/>
                  <a:pt x="695" y="312"/>
                </a:cubicBezTo>
                <a:cubicBezTo>
                  <a:pt x="694" y="311"/>
                  <a:pt x="693" y="311"/>
                  <a:pt x="691" y="310"/>
                </a:cubicBezTo>
                <a:cubicBezTo>
                  <a:pt x="690" y="309"/>
                  <a:pt x="692" y="306"/>
                  <a:pt x="690" y="305"/>
                </a:cubicBezTo>
                <a:cubicBezTo>
                  <a:pt x="689" y="304"/>
                  <a:pt x="689" y="301"/>
                  <a:pt x="686" y="300"/>
                </a:cubicBezTo>
                <a:cubicBezTo>
                  <a:pt x="685" y="300"/>
                  <a:pt x="685" y="297"/>
                  <a:pt x="684" y="296"/>
                </a:cubicBezTo>
                <a:cubicBezTo>
                  <a:pt x="681" y="295"/>
                  <a:pt x="682" y="294"/>
                  <a:pt x="681" y="293"/>
                </a:cubicBezTo>
                <a:cubicBezTo>
                  <a:pt x="679" y="292"/>
                  <a:pt x="680" y="298"/>
                  <a:pt x="680" y="298"/>
                </a:cubicBezTo>
                <a:cubicBezTo>
                  <a:pt x="681" y="299"/>
                  <a:pt x="679" y="304"/>
                  <a:pt x="680" y="304"/>
                </a:cubicBezTo>
                <a:cubicBezTo>
                  <a:pt x="681" y="303"/>
                  <a:pt x="679" y="308"/>
                  <a:pt x="679" y="308"/>
                </a:cubicBezTo>
                <a:cubicBezTo>
                  <a:pt x="678" y="310"/>
                  <a:pt x="677" y="306"/>
                  <a:pt x="676" y="305"/>
                </a:cubicBezTo>
                <a:cubicBezTo>
                  <a:pt x="675" y="304"/>
                  <a:pt x="673" y="306"/>
                  <a:pt x="673" y="305"/>
                </a:cubicBezTo>
                <a:cubicBezTo>
                  <a:pt x="672" y="305"/>
                  <a:pt x="671" y="303"/>
                  <a:pt x="670" y="302"/>
                </a:cubicBezTo>
                <a:cubicBezTo>
                  <a:pt x="669" y="302"/>
                  <a:pt x="671" y="300"/>
                  <a:pt x="670" y="300"/>
                </a:cubicBezTo>
                <a:cubicBezTo>
                  <a:pt x="669" y="299"/>
                  <a:pt x="672" y="297"/>
                  <a:pt x="671" y="297"/>
                </a:cubicBezTo>
                <a:cubicBezTo>
                  <a:pt x="670" y="297"/>
                  <a:pt x="671" y="294"/>
                  <a:pt x="670" y="294"/>
                </a:cubicBezTo>
                <a:cubicBezTo>
                  <a:pt x="669" y="294"/>
                  <a:pt x="666" y="297"/>
                  <a:pt x="665" y="297"/>
                </a:cubicBezTo>
                <a:cubicBezTo>
                  <a:pt x="664" y="297"/>
                  <a:pt x="664" y="295"/>
                  <a:pt x="663" y="295"/>
                </a:cubicBezTo>
                <a:cubicBezTo>
                  <a:pt x="662" y="295"/>
                  <a:pt x="659" y="294"/>
                  <a:pt x="659" y="294"/>
                </a:cubicBezTo>
                <a:cubicBezTo>
                  <a:pt x="658" y="294"/>
                  <a:pt x="655" y="294"/>
                  <a:pt x="655" y="294"/>
                </a:cubicBezTo>
                <a:cubicBezTo>
                  <a:pt x="655" y="296"/>
                  <a:pt x="657" y="296"/>
                  <a:pt x="656" y="298"/>
                </a:cubicBezTo>
                <a:cubicBezTo>
                  <a:pt x="656" y="299"/>
                  <a:pt x="654" y="302"/>
                  <a:pt x="653" y="302"/>
                </a:cubicBezTo>
                <a:cubicBezTo>
                  <a:pt x="652" y="302"/>
                  <a:pt x="650" y="301"/>
                  <a:pt x="649" y="300"/>
                </a:cubicBezTo>
                <a:cubicBezTo>
                  <a:pt x="649" y="300"/>
                  <a:pt x="647" y="298"/>
                  <a:pt x="644" y="300"/>
                </a:cubicBezTo>
                <a:cubicBezTo>
                  <a:pt x="643" y="301"/>
                  <a:pt x="645" y="304"/>
                  <a:pt x="644" y="304"/>
                </a:cubicBezTo>
                <a:cubicBezTo>
                  <a:pt x="643" y="304"/>
                  <a:pt x="643" y="305"/>
                  <a:pt x="642" y="305"/>
                </a:cubicBezTo>
                <a:cubicBezTo>
                  <a:pt x="641" y="305"/>
                  <a:pt x="640" y="305"/>
                  <a:pt x="639" y="306"/>
                </a:cubicBezTo>
                <a:cubicBezTo>
                  <a:pt x="638" y="306"/>
                  <a:pt x="639" y="307"/>
                  <a:pt x="638" y="307"/>
                </a:cubicBezTo>
                <a:cubicBezTo>
                  <a:pt x="637" y="307"/>
                  <a:pt x="637" y="311"/>
                  <a:pt x="636" y="311"/>
                </a:cubicBezTo>
                <a:cubicBezTo>
                  <a:pt x="635" y="311"/>
                  <a:pt x="633" y="312"/>
                  <a:pt x="632" y="312"/>
                </a:cubicBezTo>
                <a:cubicBezTo>
                  <a:pt x="629" y="313"/>
                  <a:pt x="629" y="312"/>
                  <a:pt x="627" y="313"/>
                </a:cubicBezTo>
                <a:cubicBezTo>
                  <a:pt x="626" y="314"/>
                  <a:pt x="626" y="316"/>
                  <a:pt x="625" y="315"/>
                </a:cubicBezTo>
                <a:cubicBezTo>
                  <a:pt x="624" y="312"/>
                  <a:pt x="623" y="314"/>
                  <a:pt x="622" y="315"/>
                </a:cubicBezTo>
                <a:cubicBezTo>
                  <a:pt x="622" y="316"/>
                  <a:pt x="622" y="316"/>
                  <a:pt x="622" y="316"/>
                </a:cubicBezTo>
                <a:cubicBezTo>
                  <a:pt x="621" y="316"/>
                  <a:pt x="619" y="315"/>
                  <a:pt x="619" y="316"/>
                </a:cubicBezTo>
                <a:cubicBezTo>
                  <a:pt x="618" y="316"/>
                  <a:pt x="619" y="318"/>
                  <a:pt x="620" y="319"/>
                </a:cubicBezTo>
                <a:cubicBezTo>
                  <a:pt x="620" y="321"/>
                  <a:pt x="615" y="322"/>
                  <a:pt x="617" y="323"/>
                </a:cubicBezTo>
                <a:cubicBezTo>
                  <a:pt x="618" y="323"/>
                  <a:pt x="617" y="326"/>
                  <a:pt x="618" y="326"/>
                </a:cubicBezTo>
                <a:cubicBezTo>
                  <a:pt x="618" y="326"/>
                  <a:pt x="621" y="325"/>
                  <a:pt x="620" y="329"/>
                </a:cubicBezTo>
                <a:cubicBezTo>
                  <a:pt x="620" y="331"/>
                  <a:pt x="620" y="332"/>
                  <a:pt x="622" y="333"/>
                </a:cubicBezTo>
                <a:cubicBezTo>
                  <a:pt x="623" y="334"/>
                  <a:pt x="622" y="336"/>
                  <a:pt x="624" y="337"/>
                </a:cubicBezTo>
                <a:cubicBezTo>
                  <a:pt x="624" y="337"/>
                  <a:pt x="623" y="339"/>
                  <a:pt x="624" y="339"/>
                </a:cubicBezTo>
                <a:cubicBezTo>
                  <a:pt x="625" y="340"/>
                  <a:pt x="621" y="340"/>
                  <a:pt x="622" y="342"/>
                </a:cubicBezTo>
                <a:cubicBezTo>
                  <a:pt x="622" y="344"/>
                  <a:pt x="623" y="343"/>
                  <a:pt x="625" y="344"/>
                </a:cubicBezTo>
                <a:cubicBezTo>
                  <a:pt x="625" y="344"/>
                  <a:pt x="626" y="345"/>
                  <a:pt x="628" y="345"/>
                </a:cubicBezTo>
                <a:cubicBezTo>
                  <a:pt x="629" y="345"/>
                  <a:pt x="629" y="344"/>
                  <a:pt x="631" y="344"/>
                </a:cubicBezTo>
                <a:cubicBezTo>
                  <a:pt x="632" y="343"/>
                  <a:pt x="633" y="342"/>
                  <a:pt x="634" y="342"/>
                </a:cubicBezTo>
                <a:cubicBezTo>
                  <a:pt x="635" y="341"/>
                  <a:pt x="636" y="342"/>
                  <a:pt x="637" y="342"/>
                </a:cubicBezTo>
                <a:cubicBezTo>
                  <a:pt x="638" y="342"/>
                  <a:pt x="640" y="343"/>
                  <a:pt x="640" y="343"/>
                </a:cubicBezTo>
                <a:cubicBezTo>
                  <a:pt x="642" y="343"/>
                  <a:pt x="642" y="341"/>
                  <a:pt x="643" y="341"/>
                </a:cubicBezTo>
                <a:cubicBezTo>
                  <a:pt x="644" y="342"/>
                  <a:pt x="645" y="339"/>
                  <a:pt x="646" y="339"/>
                </a:cubicBezTo>
                <a:cubicBezTo>
                  <a:pt x="647" y="339"/>
                  <a:pt x="650" y="338"/>
                  <a:pt x="651" y="338"/>
                </a:cubicBezTo>
                <a:cubicBezTo>
                  <a:pt x="653" y="338"/>
                  <a:pt x="653" y="339"/>
                  <a:pt x="654" y="339"/>
                </a:cubicBezTo>
                <a:cubicBezTo>
                  <a:pt x="655" y="339"/>
                  <a:pt x="658" y="339"/>
                  <a:pt x="658" y="339"/>
                </a:cubicBezTo>
                <a:cubicBezTo>
                  <a:pt x="659" y="339"/>
                  <a:pt x="661" y="339"/>
                  <a:pt x="663" y="339"/>
                </a:cubicBezTo>
                <a:cubicBezTo>
                  <a:pt x="664" y="339"/>
                  <a:pt x="665" y="343"/>
                  <a:pt x="666" y="343"/>
                </a:cubicBezTo>
                <a:cubicBezTo>
                  <a:pt x="667" y="342"/>
                  <a:pt x="667" y="344"/>
                  <a:pt x="668" y="344"/>
                </a:cubicBezTo>
                <a:cubicBezTo>
                  <a:pt x="669" y="344"/>
                  <a:pt x="669" y="342"/>
                  <a:pt x="671" y="342"/>
                </a:cubicBezTo>
                <a:cubicBezTo>
                  <a:pt x="672" y="342"/>
                  <a:pt x="671" y="345"/>
                  <a:pt x="671" y="345"/>
                </a:cubicBezTo>
                <a:cubicBezTo>
                  <a:pt x="670" y="346"/>
                  <a:pt x="673" y="349"/>
                  <a:pt x="674" y="345"/>
                </a:cubicBezTo>
                <a:cubicBezTo>
                  <a:pt x="678" y="343"/>
                  <a:pt x="676" y="349"/>
                  <a:pt x="677" y="352"/>
                </a:cubicBezTo>
                <a:cubicBezTo>
                  <a:pt x="680" y="356"/>
                  <a:pt x="680" y="354"/>
                  <a:pt x="682" y="353"/>
                </a:cubicBezTo>
                <a:cubicBezTo>
                  <a:pt x="684" y="352"/>
                  <a:pt x="686" y="355"/>
                  <a:pt x="687" y="352"/>
                </a:cubicBezTo>
                <a:cubicBezTo>
                  <a:pt x="688" y="351"/>
                  <a:pt x="690" y="355"/>
                  <a:pt x="690" y="355"/>
                </a:cubicBezTo>
                <a:cubicBezTo>
                  <a:pt x="691" y="355"/>
                  <a:pt x="692" y="352"/>
                  <a:pt x="693" y="352"/>
                </a:cubicBezTo>
                <a:cubicBezTo>
                  <a:pt x="695" y="352"/>
                  <a:pt x="697" y="350"/>
                  <a:pt x="699" y="350"/>
                </a:cubicBezTo>
                <a:cubicBezTo>
                  <a:pt x="700" y="351"/>
                  <a:pt x="700" y="350"/>
                  <a:pt x="700" y="348"/>
                </a:cubicBezTo>
                <a:cubicBezTo>
                  <a:pt x="700" y="347"/>
                  <a:pt x="700" y="347"/>
                  <a:pt x="700" y="346"/>
                </a:cubicBezTo>
                <a:cubicBezTo>
                  <a:pt x="700" y="344"/>
                  <a:pt x="702" y="342"/>
                  <a:pt x="702" y="342"/>
                </a:cubicBezTo>
                <a:cubicBezTo>
                  <a:pt x="702" y="342"/>
                  <a:pt x="703" y="341"/>
                  <a:pt x="704" y="340"/>
                </a:cubicBezTo>
                <a:cubicBezTo>
                  <a:pt x="706" y="339"/>
                  <a:pt x="707" y="335"/>
                  <a:pt x="706" y="334"/>
                </a:cubicBezTo>
                <a:cubicBezTo>
                  <a:pt x="704" y="333"/>
                  <a:pt x="708" y="332"/>
                  <a:pt x="705" y="331"/>
                </a:cubicBezTo>
                <a:cubicBezTo>
                  <a:pt x="704" y="330"/>
                  <a:pt x="706" y="329"/>
                  <a:pt x="706" y="327"/>
                </a:cubicBezTo>
                <a:cubicBezTo>
                  <a:pt x="706" y="327"/>
                  <a:pt x="706" y="327"/>
                  <a:pt x="706" y="327"/>
                </a:cubicBezTo>
                <a:cubicBezTo>
                  <a:pt x="706" y="326"/>
                  <a:pt x="706" y="326"/>
                  <a:pt x="706" y="326"/>
                </a:cubicBezTo>
                <a:close/>
                <a:moveTo>
                  <a:pt x="748" y="357"/>
                </a:moveTo>
                <a:cubicBezTo>
                  <a:pt x="745" y="357"/>
                  <a:pt x="744" y="361"/>
                  <a:pt x="741" y="364"/>
                </a:cubicBezTo>
                <a:cubicBezTo>
                  <a:pt x="739" y="367"/>
                  <a:pt x="735" y="368"/>
                  <a:pt x="735" y="370"/>
                </a:cubicBezTo>
                <a:cubicBezTo>
                  <a:pt x="734" y="372"/>
                  <a:pt x="734" y="374"/>
                  <a:pt x="740" y="374"/>
                </a:cubicBezTo>
                <a:cubicBezTo>
                  <a:pt x="743" y="374"/>
                  <a:pt x="744" y="371"/>
                  <a:pt x="746" y="369"/>
                </a:cubicBezTo>
                <a:cubicBezTo>
                  <a:pt x="747" y="368"/>
                  <a:pt x="749" y="365"/>
                  <a:pt x="749" y="364"/>
                </a:cubicBezTo>
                <a:cubicBezTo>
                  <a:pt x="751" y="362"/>
                  <a:pt x="752" y="362"/>
                  <a:pt x="753" y="361"/>
                </a:cubicBezTo>
                <a:cubicBezTo>
                  <a:pt x="753" y="358"/>
                  <a:pt x="755" y="357"/>
                  <a:pt x="748" y="357"/>
                </a:cubicBezTo>
                <a:close/>
                <a:moveTo>
                  <a:pt x="758" y="350"/>
                </a:moveTo>
                <a:cubicBezTo>
                  <a:pt x="756" y="350"/>
                  <a:pt x="755" y="346"/>
                  <a:pt x="754" y="345"/>
                </a:cubicBezTo>
                <a:cubicBezTo>
                  <a:pt x="751" y="341"/>
                  <a:pt x="747" y="341"/>
                  <a:pt x="747" y="343"/>
                </a:cubicBezTo>
                <a:cubicBezTo>
                  <a:pt x="747" y="344"/>
                  <a:pt x="749" y="346"/>
                  <a:pt x="751" y="349"/>
                </a:cubicBezTo>
                <a:cubicBezTo>
                  <a:pt x="751" y="350"/>
                  <a:pt x="750" y="352"/>
                  <a:pt x="750" y="353"/>
                </a:cubicBezTo>
                <a:cubicBezTo>
                  <a:pt x="751" y="355"/>
                  <a:pt x="753" y="357"/>
                  <a:pt x="755" y="357"/>
                </a:cubicBezTo>
                <a:cubicBezTo>
                  <a:pt x="759" y="357"/>
                  <a:pt x="762" y="353"/>
                  <a:pt x="762" y="351"/>
                </a:cubicBezTo>
                <a:cubicBezTo>
                  <a:pt x="762" y="349"/>
                  <a:pt x="762" y="350"/>
                  <a:pt x="758" y="350"/>
                </a:cubicBezTo>
                <a:close/>
                <a:moveTo>
                  <a:pt x="666" y="203"/>
                </a:moveTo>
                <a:cubicBezTo>
                  <a:pt x="665" y="203"/>
                  <a:pt x="664" y="201"/>
                  <a:pt x="663" y="201"/>
                </a:cubicBezTo>
                <a:cubicBezTo>
                  <a:pt x="662" y="201"/>
                  <a:pt x="658" y="204"/>
                  <a:pt x="657" y="204"/>
                </a:cubicBezTo>
                <a:cubicBezTo>
                  <a:pt x="657" y="205"/>
                  <a:pt x="653" y="209"/>
                  <a:pt x="652" y="210"/>
                </a:cubicBezTo>
                <a:cubicBezTo>
                  <a:pt x="652" y="212"/>
                  <a:pt x="653" y="214"/>
                  <a:pt x="655" y="215"/>
                </a:cubicBezTo>
                <a:cubicBezTo>
                  <a:pt x="657" y="215"/>
                  <a:pt x="660" y="211"/>
                  <a:pt x="661" y="211"/>
                </a:cubicBezTo>
                <a:cubicBezTo>
                  <a:pt x="662" y="211"/>
                  <a:pt x="665" y="210"/>
                  <a:pt x="666" y="210"/>
                </a:cubicBezTo>
                <a:cubicBezTo>
                  <a:pt x="667" y="209"/>
                  <a:pt x="670" y="207"/>
                  <a:pt x="671" y="207"/>
                </a:cubicBezTo>
                <a:cubicBezTo>
                  <a:pt x="671" y="206"/>
                  <a:pt x="672" y="207"/>
                  <a:pt x="673" y="206"/>
                </a:cubicBezTo>
                <a:cubicBezTo>
                  <a:pt x="675" y="205"/>
                  <a:pt x="676" y="209"/>
                  <a:pt x="677" y="207"/>
                </a:cubicBezTo>
                <a:cubicBezTo>
                  <a:pt x="679" y="206"/>
                  <a:pt x="677" y="206"/>
                  <a:pt x="678" y="205"/>
                </a:cubicBezTo>
                <a:cubicBezTo>
                  <a:pt x="680" y="203"/>
                  <a:pt x="680" y="198"/>
                  <a:pt x="681" y="198"/>
                </a:cubicBezTo>
                <a:cubicBezTo>
                  <a:pt x="681" y="198"/>
                  <a:pt x="685" y="193"/>
                  <a:pt x="685" y="192"/>
                </a:cubicBezTo>
                <a:cubicBezTo>
                  <a:pt x="685" y="191"/>
                  <a:pt x="681" y="188"/>
                  <a:pt x="681" y="188"/>
                </a:cubicBezTo>
                <a:cubicBezTo>
                  <a:pt x="681" y="187"/>
                  <a:pt x="685" y="188"/>
                  <a:pt x="686" y="187"/>
                </a:cubicBezTo>
                <a:cubicBezTo>
                  <a:pt x="686" y="186"/>
                  <a:pt x="693" y="180"/>
                  <a:pt x="693" y="179"/>
                </a:cubicBezTo>
                <a:cubicBezTo>
                  <a:pt x="694" y="178"/>
                  <a:pt x="705" y="171"/>
                  <a:pt x="703" y="169"/>
                </a:cubicBezTo>
                <a:cubicBezTo>
                  <a:pt x="702" y="168"/>
                  <a:pt x="696" y="176"/>
                  <a:pt x="695" y="176"/>
                </a:cubicBezTo>
                <a:cubicBezTo>
                  <a:pt x="692" y="176"/>
                  <a:pt x="687" y="182"/>
                  <a:pt x="688" y="181"/>
                </a:cubicBezTo>
                <a:cubicBezTo>
                  <a:pt x="688" y="180"/>
                  <a:pt x="683" y="181"/>
                  <a:pt x="683" y="180"/>
                </a:cubicBezTo>
                <a:cubicBezTo>
                  <a:pt x="683" y="179"/>
                  <a:pt x="683" y="179"/>
                  <a:pt x="683" y="178"/>
                </a:cubicBezTo>
                <a:cubicBezTo>
                  <a:pt x="685" y="177"/>
                  <a:pt x="683" y="177"/>
                  <a:pt x="685" y="175"/>
                </a:cubicBezTo>
                <a:cubicBezTo>
                  <a:pt x="686" y="174"/>
                  <a:pt x="683" y="171"/>
                  <a:pt x="684" y="169"/>
                </a:cubicBezTo>
                <a:cubicBezTo>
                  <a:pt x="684" y="169"/>
                  <a:pt x="686" y="168"/>
                  <a:pt x="687" y="168"/>
                </a:cubicBezTo>
                <a:cubicBezTo>
                  <a:pt x="687" y="167"/>
                  <a:pt x="685" y="160"/>
                  <a:pt x="685" y="160"/>
                </a:cubicBezTo>
                <a:cubicBezTo>
                  <a:pt x="686" y="159"/>
                  <a:pt x="688" y="153"/>
                  <a:pt x="688" y="152"/>
                </a:cubicBezTo>
                <a:cubicBezTo>
                  <a:pt x="688" y="151"/>
                  <a:pt x="686" y="151"/>
                  <a:pt x="686" y="152"/>
                </a:cubicBezTo>
                <a:cubicBezTo>
                  <a:pt x="685" y="152"/>
                  <a:pt x="683" y="160"/>
                  <a:pt x="684" y="161"/>
                </a:cubicBezTo>
                <a:cubicBezTo>
                  <a:pt x="684" y="161"/>
                  <a:pt x="684" y="167"/>
                  <a:pt x="682" y="167"/>
                </a:cubicBezTo>
                <a:cubicBezTo>
                  <a:pt x="681" y="167"/>
                  <a:pt x="683" y="169"/>
                  <a:pt x="680" y="171"/>
                </a:cubicBezTo>
                <a:cubicBezTo>
                  <a:pt x="679" y="171"/>
                  <a:pt x="681" y="174"/>
                  <a:pt x="680" y="175"/>
                </a:cubicBezTo>
                <a:cubicBezTo>
                  <a:pt x="679" y="175"/>
                  <a:pt x="678" y="177"/>
                  <a:pt x="677" y="178"/>
                </a:cubicBezTo>
                <a:cubicBezTo>
                  <a:pt x="676" y="179"/>
                  <a:pt x="682" y="179"/>
                  <a:pt x="679" y="181"/>
                </a:cubicBezTo>
                <a:cubicBezTo>
                  <a:pt x="678" y="181"/>
                  <a:pt x="678" y="182"/>
                  <a:pt x="677" y="183"/>
                </a:cubicBezTo>
                <a:cubicBezTo>
                  <a:pt x="676" y="184"/>
                  <a:pt x="677" y="185"/>
                  <a:pt x="676" y="186"/>
                </a:cubicBezTo>
                <a:cubicBezTo>
                  <a:pt x="676" y="186"/>
                  <a:pt x="672" y="185"/>
                  <a:pt x="672" y="185"/>
                </a:cubicBezTo>
                <a:cubicBezTo>
                  <a:pt x="671" y="186"/>
                  <a:pt x="674" y="186"/>
                  <a:pt x="673" y="187"/>
                </a:cubicBezTo>
                <a:cubicBezTo>
                  <a:pt x="673" y="187"/>
                  <a:pt x="676" y="189"/>
                  <a:pt x="675" y="190"/>
                </a:cubicBezTo>
                <a:cubicBezTo>
                  <a:pt x="674" y="190"/>
                  <a:pt x="677" y="192"/>
                  <a:pt x="676" y="193"/>
                </a:cubicBezTo>
                <a:cubicBezTo>
                  <a:pt x="675" y="193"/>
                  <a:pt x="676" y="194"/>
                  <a:pt x="676" y="194"/>
                </a:cubicBezTo>
                <a:cubicBezTo>
                  <a:pt x="675" y="195"/>
                  <a:pt x="674" y="197"/>
                  <a:pt x="673" y="198"/>
                </a:cubicBezTo>
                <a:cubicBezTo>
                  <a:pt x="672" y="199"/>
                  <a:pt x="670" y="197"/>
                  <a:pt x="669" y="198"/>
                </a:cubicBezTo>
                <a:cubicBezTo>
                  <a:pt x="669" y="199"/>
                  <a:pt x="670" y="200"/>
                  <a:pt x="670" y="200"/>
                </a:cubicBezTo>
                <a:cubicBezTo>
                  <a:pt x="669" y="201"/>
                  <a:pt x="667" y="203"/>
                  <a:pt x="666" y="203"/>
                </a:cubicBezTo>
                <a:close/>
                <a:moveTo>
                  <a:pt x="695" y="358"/>
                </a:moveTo>
                <a:cubicBezTo>
                  <a:pt x="695" y="356"/>
                  <a:pt x="695" y="355"/>
                  <a:pt x="695" y="356"/>
                </a:cubicBezTo>
                <a:cubicBezTo>
                  <a:pt x="695" y="356"/>
                  <a:pt x="694" y="356"/>
                  <a:pt x="694" y="356"/>
                </a:cubicBezTo>
                <a:cubicBezTo>
                  <a:pt x="693" y="357"/>
                  <a:pt x="693" y="357"/>
                  <a:pt x="693" y="357"/>
                </a:cubicBezTo>
                <a:cubicBezTo>
                  <a:pt x="693" y="357"/>
                  <a:pt x="693" y="357"/>
                  <a:pt x="692" y="358"/>
                </a:cubicBezTo>
                <a:cubicBezTo>
                  <a:pt x="692" y="358"/>
                  <a:pt x="691" y="358"/>
                  <a:pt x="691" y="358"/>
                </a:cubicBezTo>
                <a:cubicBezTo>
                  <a:pt x="690" y="358"/>
                  <a:pt x="689" y="358"/>
                  <a:pt x="689" y="358"/>
                </a:cubicBezTo>
                <a:cubicBezTo>
                  <a:pt x="688" y="357"/>
                  <a:pt x="687" y="358"/>
                  <a:pt x="687" y="358"/>
                </a:cubicBezTo>
                <a:cubicBezTo>
                  <a:pt x="686" y="358"/>
                  <a:pt x="688" y="358"/>
                  <a:pt x="687" y="359"/>
                </a:cubicBezTo>
                <a:cubicBezTo>
                  <a:pt x="687" y="360"/>
                  <a:pt x="688" y="360"/>
                  <a:pt x="688" y="361"/>
                </a:cubicBezTo>
                <a:cubicBezTo>
                  <a:pt x="689" y="362"/>
                  <a:pt x="688" y="362"/>
                  <a:pt x="688" y="363"/>
                </a:cubicBezTo>
                <a:cubicBezTo>
                  <a:pt x="688" y="363"/>
                  <a:pt x="688" y="365"/>
                  <a:pt x="689" y="365"/>
                </a:cubicBezTo>
                <a:cubicBezTo>
                  <a:pt x="690" y="366"/>
                  <a:pt x="689" y="368"/>
                  <a:pt x="690" y="368"/>
                </a:cubicBezTo>
                <a:cubicBezTo>
                  <a:pt x="691" y="368"/>
                  <a:pt x="692" y="365"/>
                  <a:pt x="693" y="365"/>
                </a:cubicBezTo>
                <a:cubicBezTo>
                  <a:pt x="693" y="364"/>
                  <a:pt x="693" y="364"/>
                  <a:pt x="693" y="364"/>
                </a:cubicBezTo>
                <a:cubicBezTo>
                  <a:pt x="693" y="363"/>
                  <a:pt x="694" y="363"/>
                  <a:pt x="694" y="363"/>
                </a:cubicBezTo>
                <a:cubicBezTo>
                  <a:pt x="695" y="362"/>
                  <a:pt x="695" y="362"/>
                  <a:pt x="695" y="362"/>
                </a:cubicBezTo>
                <a:cubicBezTo>
                  <a:pt x="695" y="361"/>
                  <a:pt x="695" y="361"/>
                  <a:pt x="695" y="359"/>
                </a:cubicBezTo>
                <a:cubicBezTo>
                  <a:pt x="695" y="358"/>
                  <a:pt x="695" y="358"/>
                  <a:pt x="695" y="358"/>
                </a:cubicBezTo>
                <a:close/>
                <a:moveTo>
                  <a:pt x="789" y="106"/>
                </a:moveTo>
                <a:cubicBezTo>
                  <a:pt x="789" y="106"/>
                  <a:pt x="786" y="105"/>
                  <a:pt x="786" y="104"/>
                </a:cubicBezTo>
                <a:cubicBezTo>
                  <a:pt x="786" y="103"/>
                  <a:pt x="784" y="102"/>
                  <a:pt x="783" y="102"/>
                </a:cubicBezTo>
                <a:cubicBezTo>
                  <a:pt x="782" y="102"/>
                  <a:pt x="781" y="101"/>
                  <a:pt x="780" y="102"/>
                </a:cubicBezTo>
                <a:cubicBezTo>
                  <a:pt x="780" y="102"/>
                  <a:pt x="780" y="105"/>
                  <a:pt x="779" y="104"/>
                </a:cubicBezTo>
                <a:cubicBezTo>
                  <a:pt x="779" y="104"/>
                  <a:pt x="779" y="102"/>
                  <a:pt x="778" y="102"/>
                </a:cubicBezTo>
                <a:cubicBezTo>
                  <a:pt x="777" y="100"/>
                  <a:pt x="779" y="101"/>
                  <a:pt x="778" y="100"/>
                </a:cubicBezTo>
                <a:cubicBezTo>
                  <a:pt x="777" y="99"/>
                  <a:pt x="777" y="99"/>
                  <a:pt x="775" y="98"/>
                </a:cubicBezTo>
                <a:cubicBezTo>
                  <a:pt x="774" y="98"/>
                  <a:pt x="774" y="97"/>
                  <a:pt x="773" y="97"/>
                </a:cubicBezTo>
                <a:cubicBezTo>
                  <a:pt x="772" y="96"/>
                  <a:pt x="772" y="96"/>
                  <a:pt x="772" y="96"/>
                </a:cubicBezTo>
                <a:cubicBezTo>
                  <a:pt x="770" y="95"/>
                  <a:pt x="770" y="95"/>
                  <a:pt x="769" y="94"/>
                </a:cubicBezTo>
                <a:cubicBezTo>
                  <a:pt x="768" y="94"/>
                  <a:pt x="768" y="92"/>
                  <a:pt x="767" y="92"/>
                </a:cubicBezTo>
                <a:cubicBezTo>
                  <a:pt x="766" y="92"/>
                  <a:pt x="765" y="90"/>
                  <a:pt x="765" y="90"/>
                </a:cubicBezTo>
                <a:cubicBezTo>
                  <a:pt x="763" y="90"/>
                  <a:pt x="762" y="90"/>
                  <a:pt x="761" y="90"/>
                </a:cubicBezTo>
                <a:cubicBezTo>
                  <a:pt x="760" y="89"/>
                  <a:pt x="759" y="88"/>
                  <a:pt x="759" y="88"/>
                </a:cubicBezTo>
                <a:cubicBezTo>
                  <a:pt x="758" y="88"/>
                  <a:pt x="757" y="86"/>
                  <a:pt x="756" y="86"/>
                </a:cubicBezTo>
                <a:cubicBezTo>
                  <a:pt x="756" y="86"/>
                  <a:pt x="753" y="86"/>
                  <a:pt x="752" y="87"/>
                </a:cubicBezTo>
                <a:cubicBezTo>
                  <a:pt x="752" y="87"/>
                  <a:pt x="749" y="86"/>
                  <a:pt x="748" y="86"/>
                </a:cubicBezTo>
                <a:cubicBezTo>
                  <a:pt x="748" y="87"/>
                  <a:pt x="746" y="86"/>
                  <a:pt x="746" y="86"/>
                </a:cubicBezTo>
                <a:cubicBezTo>
                  <a:pt x="745" y="87"/>
                  <a:pt x="746" y="87"/>
                  <a:pt x="745" y="88"/>
                </a:cubicBezTo>
                <a:cubicBezTo>
                  <a:pt x="744" y="88"/>
                  <a:pt x="747" y="91"/>
                  <a:pt x="747" y="91"/>
                </a:cubicBezTo>
                <a:cubicBezTo>
                  <a:pt x="747" y="92"/>
                  <a:pt x="747" y="93"/>
                  <a:pt x="747" y="93"/>
                </a:cubicBezTo>
                <a:cubicBezTo>
                  <a:pt x="746" y="94"/>
                  <a:pt x="745" y="94"/>
                  <a:pt x="745" y="94"/>
                </a:cubicBezTo>
                <a:cubicBezTo>
                  <a:pt x="743" y="94"/>
                  <a:pt x="744" y="92"/>
                  <a:pt x="742" y="91"/>
                </a:cubicBezTo>
                <a:cubicBezTo>
                  <a:pt x="741" y="90"/>
                  <a:pt x="743" y="89"/>
                  <a:pt x="741" y="88"/>
                </a:cubicBezTo>
                <a:cubicBezTo>
                  <a:pt x="740" y="87"/>
                  <a:pt x="739" y="88"/>
                  <a:pt x="738" y="89"/>
                </a:cubicBezTo>
                <a:cubicBezTo>
                  <a:pt x="737" y="89"/>
                  <a:pt x="733" y="89"/>
                  <a:pt x="734" y="88"/>
                </a:cubicBezTo>
                <a:cubicBezTo>
                  <a:pt x="737" y="86"/>
                  <a:pt x="730" y="87"/>
                  <a:pt x="730" y="88"/>
                </a:cubicBezTo>
                <a:cubicBezTo>
                  <a:pt x="730" y="89"/>
                  <a:pt x="728" y="88"/>
                  <a:pt x="728" y="89"/>
                </a:cubicBezTo>
                <a:cubicBezTo>
                  <a:pt x="727" y="89"/>
                  <a:pt x="727" y="89"/>
                  <a:pt x="727" y="89"/>
                </a:cubicBezTo>
                <a:cubicBezTo>
                  <a:pt x="727" y="89"/>
                  <a:pt x="728" y="90"/>
                  <a:pt x="727" y="90"/>
                </a:cubicBezTo>
                <a:cubicBezTo>
                  <a:pt x="726" y="90"/>
                  <a:pt x="727" y="93"/>
                  <a:pt x="727" y="93"/>
                </a:cubicBezTo>
                <a:cubicBezTo>
                  <a:pt x="727" y="94"/>
                  <a:pt x="726" y="94"/>
                  <a:pt x="725" y="94"/>
                </a:cubicBezTo>
                <a:cubicBezTo>
                  <a:pt x="725" y="94"/>
                  <a:pt x="725" y="90"/>
                  <a:pt x="724" y="89"/>
                </a:cubicBezTo>
                <a:cubicBezTo>
                  <a:pt x="724" y="89"/>
                  <a:pt x="723" y="89"/>
                  <a:pt x="722" y="88"/>
                </a:cubicBezTo>
                <a:cubicBezTo>
                  <a:pt x="722" y="88"/>
                  <a:pt x="723" y="87"/>
                  <a:pt x="723" y="87"/>
                </a:cubicBezTo>
                <a:cubicBezTo>
                  <a:pt x="723" y="86"/>
                  <a:pt x="723" y="86"/>
                  <a:pt x="723" y="86"/>
                </a:cubicBezTo>
                <a:cubicBezTo>
                  <a:pt x="724" y="85"/>
                  <a:pt x="724" y="85"/>
                  <a:pt x="724" y="85"/>
                </a:cubicBezTo>
                <a:cubicBezTo>
                  <a:pt x="724" y="84"/>
                  <a:pt x="724" y="84"/>
                  <a:pt x="724" y="84"/>
                </a:cubicBezTo>
                <a:cubicBezTo>
                  <a:pt x="724" y="83"/>
                  <a:pt x="723" y="83"/>
                  <a:pt x="722" y="83"/>
                </a:cubicBezTo>
                <a:cubicBezTo>
                  <a:pt x="721" y="83"/>
                  <a:pt x="721" y="82"/>
                  <a:pt x="721" y="82"/>
                </a:cubicBezTo>
                <a:cubicBezTo>
                  <a:pt x="721" y="81"/>
                  <a:pt x="721" y="81"/>
                  <a:pt x="721" y="81"/>
                </a:cubicBezTo>
                <a:cubicBezTo>
                  <a:pt x="720" y="81"/>
                  <a:pt x="720" y="81"/>
                  <a:pt x="719" y="81"/>
                </a:cubicBezTo>
                <a:cubicBezTo>
                  <a:pt x="718" y="81"/>
                  <a:pt x="718" y="80"/>
                  <a:pt x="717" y="80"/>
                </a:cubicBezTo>
                <a:cubicBezTo>
                  <a:pt x="715" y="81"/>
                  <a:pt x="715" y="81"/>
                  <a:pt x="714" y="81"/>
                </a:cubicBezTo>
                <a:cubicBezTo>
                  <a:pt x="714" y="81"/>
                  <a:pt x="713" y="81"/>
                  <a:pt x="711" y="81"/>
                </a:cubicBezTo>
                <a:cubicBezTo>
                  <a:pt x="709" y="82"/>
                  <a:pt x="709" y="83"/>
                  <a:pt x="709" y="83"/>
                </a:cubicBezTo>
                <a:cubicBezTo>
                  <a:pt x="708" y="83"/>
                  <a:pt x="707" y="83"/>
                  <a:pt x="706" y="82"/>
                </a:cubicBezTo>
                <a:cubicBezTo>
                  <a:pt x="705" y="81"/>
                  <a:pt x="707" y="79"/>
                  <a:pt x="707" y="79"/>
                </a:cubicBezTo>
                <a:cubicBezTo>
                  <a:pt x="706" y="78"/>
                  <a:pt x="705" y="79"/>
                  <a:pt x="704" y="78"/>
                </a:cubicBezTo>
                <a:cubicBezTo>
                  <a:pt x="703" y="78"/>
                  <a:pt x="701" y="78"/>
                  <a:pt x="701" y="78"/>
                </a:cubicBezTo>
                <a:cubicBezTo>
                  <a:pt x="700" y="77"/>
                  <a:pt x="703" y="76"/>
                  <a:pt x="702" y="75"/>
                </a:cubicBezTo>
                <a:cubicBezTo>
                  <a:pt x="701" y="75"/>
                  <a:pt x="701" y="73"/>
                  <a:pt x="700" y="73"/>
                </a:cubicBezTo>
                <a:cubicBezTo>
                  <a:pt x="698" y="73"/>
                  <a:pt x="698" y="73"/>
                  <a:pt x="697" y="73"/>
                </a:cubicBezTo>
                <a:cubicBezTo>
                  <a:pt x="696" y="73"/>
                  <a:pt x="695" y="73"/>
                  <a:pt x="694" y="74"/>
                </a:cubicBezTo>
                <a:cubicBezTo>
                  <a:pt x="693" y="74"/>
                  <a:pt x="694" y="75"/>
                  <a:pt x="693" y="75"/>
                </a:cubicBezTo>
                <a:cubicBezTo>
                  <a:pt x="692" y="75"/>
                  <a:pt x="693" y="76"/>
                  <a:pt x="693" y="76"/>
                </a:cubicBezTo>
                <a:cubicBezTo>
                  <a:pt x="692" y="76"/>
                  <a:pt x="692" y="76"/>
                  <a:pt x="691" y="76"/>
                </a:cubicBezTo>
                <a:cubicBezTo>
                  <a:pt x="690" y="75"/>
                  <a:pt x="690" y="75"/>
                  <a:pt x="690" y="74"/>
                </a:cubicBezTo>
                <a:cubicBezTo>
                  <a:pt x="690" y="74"/>
                  <a:pt x="692" y="72"/>
                  <a:pt x="690" y="71"/>
                </a:cubicBezTo>
                <a:cubicBezTo>
                  <a:pt x="688" y="71"/>
                  <a:pt x="688" y="71"/>
                  <a:pt x="687" y="71"/>
                </a:cubicBezTo>
                <a:cubicBezTo>
                  <a:pt x="687" y="71"/>
                  <a:pt x="686" y="70"/>
                  <a:pt x="685" y="70"/>
                </a:cubicBezTo>
                <a:cubicBezTo>
                  <a:pt x="684" y="70"/>
                  <a:pt x="680" y="69"/>
                  <a:pt x="681" y="70"/>
                </a:cubicBezTo>
                <a:cubicBezTo>
                  <a:pt x="681" y="72"/>
                  <a:pt x="679" y="72"/>
                  <a:pt x="678" y="72"/>
                </a:cubicBezTo>
                <a:cubicBezTo>
                  <a:pt x="678" y="73"/>
                  <a:pt x="678" y="73"/>
                  <a:pt x="678" y="74"/>
                </a:cubicBezTo>
                <a:cubicBezTo>
                  <a:pt x="677" y="74"/>
                  <a:pt x="680" y="77"/>
                  <a:pt x="679" y="78"/>
                </a:cubicBezTo>
                <a:cubicBezTo>
                  <a:pt x="678" y="78"/>
                  <a:pt x="677" y="77"/>
                  <a:pt x="676" y="77"/>
                </a:cubicBezTo>
                <a:cubicBezTo>
                  <a:pt x="675" y="78"/>
                  <a:pt x="676" y="80"/>
                  <a:pt x="676" y="80"/>
                </a:cubicBezTo>
                <a:cubicBezTo>
                  <a:pt x="675" y="81"/>
                  <a:pt x="672" y="78"/>
                  <a:pt x="671" y="78"/>
                </a:cubicBezTo>
                <a:cubicBezTo>
                  <a:pt x="670" y="77"/>
                  <a:pt x="669" y="77"/>
                  <a:pt x="669" y="77"/>
                </a:cubicBezTo>
                <a:cubicBezTo>
                  <a:pt x="668" y="77"/>
                  <a:pt x="669" y="79"/>
                  <a:pt x="668" y="79"/>
                </a:cubicBezTo>
                <a:cubicBezTo>
                  <a:pt x="667" y="79"/>
                  <a:pt x="666" y="76"/>
                  <a:pt x="664" y="75"/>
                </a:cubicBezTo>
                <a:cubicBezTo>
                  <a:pt x="663" y="75"/>
                  <a:pt x="662" y="76"/>
                  <a:pt x="663" y="79"/>
                </a:cubicBezTo>
                <a:cubicBezTo>
                  <a:pt x="664" y="81"/>
                  <a:pt x="662" y="82"/>
                  <a:pt x="661" y="81"/>
                </a:cubicBezTo>
                <a:cubicBezTo>
                  <a:pt x="660" y="81"/>
                  <a:pt x="660" y="81"/>
                  <a:pt x="660" y="81"/>
                </a:cubicBezTo>
                <a:cubicBezTo>
                  <a:pt x="659" y="81"/>
                  <a:pt x="658" y="80"/>
                  <a:pt x="657" y="80"/>
                </a:cubicBezTo>
                <a:cubicBezTo>
                  <a:pt x="656" y="80"/>
                  <a:pt x="657" y="79"/>
                  <a:pt x="657" y="77"/>
                </a:cubicBezTo>
                <a:cubicBezTo>
                  <a:pt x="657" y="76"/>
                  <a:pt x="657" y="75"/>
                  <a:pt x="657" y="75"/>
                </a:cubicBezTo>
                <a:cubicBezTo>
                  <a:pt x="657" y="75"/>
                  <a:pt x="656" y="74"/>
                  <a:pt x="656" y="73"/>
                </a:cubicBezTo>
                <a:cubicBezTo>
                  <a:pt x="656" y="72"/>
                  <a:pt x="656" y="71"/>
                  <a:pt x="656" y="71"/>
                </a:cubicBezTo>
                <a:cubicBezTo>
                  <a:pt x="655" y="70"/>
                  <a:pt x="656" y="70"/>
                  <a:pt x="656" y="69"/>
                </a:cubicBezTo>
                <a:cubicBezTo>
                  <a:pt x="655" y="68"/>
                  <a:pt x="654" y="65"/>
                  <a:pt x="651" y="67"/>
                </a:cubicBezTo>
                <a:cubicBezTo>
                  <a:pt x="649" y="67"/>
                  <a:pt x="649" y="65"/>
                  <a:pt x="648" y="65"/>
                </a:cubicBezTo>
                <a:cubicBezTo>
                  <a:pt x="647" y="65"/>
                  <a:pt x="647" y="64"/>
                  <a:pt x="646" y="64"/>
                </a:cubicBezTo>
                <a:cubicBezTo>
                  <a:pt x="645" y="64"/>
                  <a:pt x="644" y="64"/>
                  <a:pt x="643" y="65"/>
                </a:cubicBezTo>
                <a:cubicBezTo>
                  <a:pt x="643" y="68"/>
                  <a:pt x="643" y="68"/>
                  <a:pt x="643" y="68"/>
                </a:cubicBezTo>
                <a:cubicBezTo>
                  <a:pt x="643" y="69"/>
                  <a:pt x="644" y="70"/>
                  <a:pt x="643" y="70"/>
                </a:cubicBezTo>
                <a:cubicBezTo>
                  <a:pt x="641" y="70"/>
                  <a:pt x="640" y="69"/>
                  <a:pt x="639" y="69"/>
                </a:cubicBezTo>
                <a:cubicBezTo>
                  <a:pt x="638" y="69"/>
                  <a:pt x="635" y="69"/>
                  <a:pt x="635" y="69"/>
                </a:cubicBezTo>
                <a:cubicBezTo>
                  <a:pt x="633" y="68"/>
                  <a:pt x="635" y="66"/>
                  <a:pt x="634" y="65"/>
                </a:cubicBezTo>
                <a:cubicBezTo>
                  <a:pt x="633" y="65"/>
                  <a:pt x="632" y="66"/>
                  <a:pt x="631" y="66"/>
                </a:cubicBezTo>
                <a:cubicBezTo>
                  <a:pt x="630" y="66"/>
                  <a:pt x="631" y="65"/>
                  <a:pt x="630" y="65"/>
                </a:cubicBezTo>
                <a:cubicBezTo>
                  <a:pt x="629" y="65"/>
                  <a:pt x="629" y="65"/>
                  <a:pt x="629" y="65"/>
                </a:cubicBezTo>
                <a:cubicBezTo>
                  <a:pt x="628" y="64"/>
                  <a:pt x="627" y="65"/>
                  <a:pt x="625" y="65"/>
                </a:cubicBezTo>
                <a:cubicBezTo>
                  <a:pt x="624" y="65"/>
                  <a:pt x="624" y="67"/>
                  <a:pt x="622" y="67"/>
                </a:cubicBezTo>
                <a:cubicBezTo>
                  <a:pt x="621" y="67"/>
                  <a:pt x="619" y="65"/>
                  <a:pt x="618" y="65"/>
                </a:cubicBezTo>
                <a:cubicBezTo>
                  <a:pt x="617" y="64"/>
                  <a:pt x="622" y="63"/>
                  <a:pt x="621" y="62"/>
                </a:cubicBezTo>
                <a:cubicBezTo>
                  <a:pt x="621" y="62"/>
                  <a:pt x="622" y="62"/>
                  <a:pt x="622" y="61"/>
                </a:cubicBezTo>
                <a:cubicBezTo>
                  <a:pt x="622" y="60"/>
                  <a:pt x="621" y="59"/>
                  <a:pt x="619" y="59"/>
                </a:cubicBezTo>
                <a:cubicBezTo>
                  <a:pt x="618" y="59"/>
                  <a:pt x="617" y="60"/>
                  <a:pt x="617" y="61"/>
                </a:cubicBezTo>
                <a:cubicBezTo>
                  <a:pt x="615" y="62"/>
                  <a:pt x="615" y="62"/>
                  <a:pt x="615" y="62"/>
                </a:cubicBezTo>
                <a:cubicBezTo>
                  <a:pt x="613" y="65"/>
                  <a:pt x="613" y="65"/>
                  <a:pt x="613" y="65"/>
                </a:cubicBezTo>
                <a:cubicBezTo>
                  <a:pt x="614" y="66"/>
                  <a:pt x="614" y="66"/>
                  <a:pt x="614" y="66"/>
                </a:cubicBezTo>
                <a:cubicBezTo>
                  <a:pt x="613" y="67"/>
                  <a:pt x="613" y="68"/>
                  <a:pt x="611" y="68"/>
                </a:cubicBezTo>
                <a:cubicBezTo>
                  <a:pt x="611" y="68"/>
                  <a:pt x="610" y="68"/>
                  <a:pt x="610" y="68"/>
                </a:cubicBezTo>
                <a:cubicBezTo>
                  <a:pt x="608" y="68"/>
                  <a:pt x="605" y="70"/>
                  <a:pt x="605" y="69"/>
                </a:cubicBezTo>
                <a:cubicBezTo>
                  <a:pt x="605" y="69"/>
                  <a:pt x="605" y="67"/>
                  <a:pt x="607" y="66"/>
                </a:cubicBezTo>
                <a:cubicBezTo>
                  <a:pt x="608" y="66"/>
                  <a:pt x="608" y="66"/>
                  <a:pt x="608" y="65"/>
                </a:cubicBezTo>
                <a:cubicBezTo>
                  <a:pt x="609" y="64"/>
                  <a:pt x="610" y="66"/>
                  <a:pt x="611" y="65"/>
                </a:cubicBezTo>
                <a:cubicBezTo>
                  <a:pt x="612" y="65"/>
                  <a:pt x="612" y="64"/>
                  <a:pt x="613" y="62"/>
                </a:cubicBezTo>
                <a:cubicBezTo>
                  <a:pt x="614" y="62"/>
                  <a:pt x="613" y="62"/>
                  <a:pt x="614" y="61"/>
                </a:cubicBezTo>
                <a:cubicBezTo>
                  <a:pt x="614" y="61"/>
                  <a:pt x="614" y="60"/>
                  <a:pt x="614" y="60"/>
                </a:cubicBezTo>
                <a:cubicBezTo>
                  <a:pt x="615" y="59"/>
                  <a:pt x="616" y="59"/>
                  <a:pt x="618" y="59"/>
                </a:cubicBezTo>
                <a:cubicBezTo>
                  <a:pt x="619" y="57"/>
                  <a:pt x="621" y="57"/>
                  <a:pt x="621" y="56"/>
                </a:cubicBezTo>
                <a:cubicBezTo>
                  <a:pt x="622" y="56"/>
                  <a:pt x="622" y="54"/>
                  <a:pt x="623" y="54"/>
                </a:cubicBezTo>
                <a:cubicBezTo>
                  <a:pt x="623" y="53"/>
                  <a:pt x="622" y="52"/>
                  <a:pt x="622" y="52"/>
                </a:cubicBezTo>
                <a:cubicBezTo>
                  <a:pt x="622" y="51"/>
                  <a:pt x="622" y="50"/>
                  <a:pt x="622" y="50"/>
                </a:cubicBezTo>
                <a:cubicBezTo>
                  <a:pt x="622" y="49"/>
                  <a:pt x="622" y="49"/>
                  <a:pt x="622" y="49"/>
                </a:cubicBezTo>
                <a:cubicBezTo>
                  <a:pt x="622" y="48"/>
                  <a:pt x="623" y="47"/>
                  <a:pt x="622" y="47"/>
                </a:cubicBezTo>
                <a:cubicBezTo>
                  <a:pt x="621" y="47"/>
                  <a:pt x="622" y="45"/>
                  <a:pt x="622" y="45"/>
                </a:cubicBezTo>
                <a:cubicBezTo>
                  <a:pt x="619" y="45"/>
                  <a:pt x="620" y="43"/>
                  <a:pt x="617" y="43"/>
                </a:cubicBezTo>
                <a:cubicBezTo>
                  <a:pt x="616" y="43"/>
                  <a:pt x="612" y="42"/>
                  <a:pt x="612" y="42"/>
                </a:cubicBezTo>
                <a:cubicBezTo>
                  <a:pt x="611" y="42"/>
                  <a:pt x="611" y="42"/>
                  <a:pt x="610" y="43"/>
                </a:cubicBezTo>
                <a:cubicBezTo>
                  <a:pt x="608" y="45"/>
                  <a:pt x="608" y="45"/>
                  <a:pt x="608" y="45"/>
                </a:cubicBezTo>
                <a:cubicBezTo>
                  <a:pt x="607" y="45"/>
                  <a:pt x="607" y="45"/>
                  <a:pt x="607" y="45"/>
                </a:cubicBezTo>
                <a:cubicBezTo>
                  <a:pt x="607" y="45"/>
                  <a:pt x="606" y="44"/>
                  <a:pt x="606" y="43"/>
                </a:cubicBezTo>
                <a:cubicBezTo>
                  <a:pt x="606" y="42"/>
                  <a:pt x="609" y="40"/>
                  <a:pt x="608" y="40"/>
                </a:cubicBezTo>
                <a:cubicBezTo>
                  <a:pt x="607" y="40"/>
                  <a:pt x="606" y="40"/>
                  <a:pt x="605" y="40"/>
                </a:cubicBezTo>
                <a:cubicBezTo>
                  <a:pt x="605" y="39"/>
                  <a:pt x="606" y="39"/>
                  <a:pt x="607" y="39"/>
                </a:cubicBezTo>
                <a:cubicBezTo>
                  <a:pt x="608" y="38"/>
                  <a:pt x="610" y="38"/>
                  <a:pt x="610" y="37"/>
                </a:cubicBezTo>
                <a:cubicBezTo>
                  <a:pt x="609" y="37"/>
                  <a:pt x="606" y="37"/>
                  <a:pt x="605" y="36"/>
                </a:cubicBezTo>
                <a:cubicBezTo>
                  <a:pt x="604" y="35"/>
                  <a:pt x="604" y="35"/>
                  <a:pt x="603" y="34"/>
                </a:cubicBezTo>
                <a:cubicBezTo>
                  <a:pt x="603" y="34"/>
                  <a:pt x="603" y="34"/>
                  <a:pt x="602" y="34"/>
                </a:cubicBezTo>
                <a:cubicBezTo>
                  <a:pt x="601" y="34"/>
                  <a:pt x="601" y="35"/>
                  <a:pt x="600" y="35"/>
                </a:cubicBezTo>
                <a:cubicBezTo>
                  <a:pt x="599" y="36"/>
                  <a:pt x="598" y="36"/>
                  <a:pt x="597" y="37"/>
                </a:cubicBezTo>
                <a:cubicBezTo>
                  <a:pt x="596" y="37"/>
                  <a:pt x="596" y="37"/>
                  <a:pt x="596" y="37"/>
                </a:cubicBezTo>
                <a:cubicBezTo>
                  <a:pt x="594" y="37"/>
                  <a:pt x="596" y="39"/>
                  <a:pt x="595" y="40"/>
                </a:cubicBezTo>
                <a:cubicBezTo>
                  <a:pt x="594" y="40"/>
                  <a:pt x="595" y="42"/>
                  <a:pt x="595" y="42"/>
                </a:cubicBezTo>
                <a:cubicBezTo>
                  <a:pt x="594" y="43"/>
                  <a:pt x="595" y="44"/>
                  <a:pt x="595" y="45"/>
                </a:cubicBezTo>
                <a:cubicBezTo>
                  <a:pt x="594" y="45"/>
                  <a:pt x="593" y="46"/>
                  <a:pt x="592" y="45"/>
                </a:cubicBezTo>
                <a:cubicBezTo>
                  <a:pt x="592" y="45"/>
                  <a:pt x="591" y="44"/>
                  <a:pt x="590" y="44"/>
                </a:cubicBezTo>
                <a:cubicBezTo>
                  <a:pt x="589" y="44"/>
                  <a:pt x="589" y="45"/>
                  <a:pt x="588" y="46"/>
                </a:cubicBezTo>
                <a:cubicBezTo>
                  <a:pt x="588" y="47"/>
                  <a:pt x="588" y="48"/>
                  <a:pt x="588" y="47"/>
                </a:cubicBezTo>
                <a:cubicBezTo>
                  <a:pt x="587" y="47"/>
                  <a:pt x="586" y="49"/>
                  <a:pt x="585" y="49"/>
                </a:cubicBezTo>
                <a:cubicBezTo>
                  <a:pt x="585" y="49"/>
                  <a:pt x="586" y="47"/>
                  <a:pt x="586" y="46"/>
                </a:cubicBezTo>
                <a:cubicBezTo>
                  <a:pt x="586" y="45"/>
                  <a:pt x="587" y="44"/>
                  <a:pt x="587" y="43"/>
                </a:cubicBezTo>
                <a:cubicBezTo>
                  <a:pt x="587" y="43"/>
                  <a:pt x="586" y="42"/>
                  <a:pt x="586" y="42"/>
                </a:cubicBezTo>
                <a:cubicBezTo>
                  <a:pt x="586" y="41"/>
                  <a:pt x="586" y="39"/>
                  <a:pt x="586" y="39"/>
                </a:cubicBezTo>
                <a:cubicBezTo>
                  <a:pt x="586" y="38"/>
                  <a:pt x="585" y="38"/>
                  <a:pt x="585" y="38"/>
                </a:cubicBezTo>
                <a:cubicBezTo>
                  <a:pt x="584" y="38"/>
                  <a:pt x="582" y="40"/>
                  <a:pt x="582" y="40"/>
                </a:cubicBezTo>
                <a:cubicBezTo>
                  <a:pt x="582" y="41"/>
                  <a:pt x="582" y="41"/>
                  <a:pt x="582" y="41"/>
                </a:cubicBezTo>
                <a:cubicBezTo>
                  <a:pt x="581" y="42"/>
                  <a:pt x="581" y="42"/>
                  <a:pt x="581" y="42"/>
                </a:cubicBezTo>
                <a:cubicBezTo>
                  <a:pt x="578" y="43"/>
                  <a:pt x="578" y="45"/>
                  <a:pt x="578" y="45"/>
                </a:cubicBezTo>
                <a:cubicBezTo>
                  <a:pt x="578" y="45"/>
                  <a:pt x="582" y="45"/>
                  <a:pt x="581" y="46"/>
                </a:cubicBezTo>
                <a:cubicBezTo>
                  <a:pt x="580" y="46"/>
                  <a:pt x="578" y="47"/>
                  <a:pt x="577" y="47"/>
                </a:cubicBezTo>
                <a:cubicBezTo>
                  <a:pt x="575" y="48"/>
                  <a:pt x="577" y="49"/>
                  <a:pt x="575" y="50"/>
                </a:cubicBezTo>
                <a:cubicBezTo>
                  <a:pt x="574" y="50"/>
                  <a:pt x="576" y="48"/>
                  <a:pt x="575" y="49"/>
                </a:cubicBezTo>
                <a:cubicBezTo>
                  <a:pt x="573" y="48"/>
                  <a:pt x="573" y="48"/>
                  <a:pt x="573" y="48"/>
                </a:cubicBezTo>
                <a:cubicBezTo>
                  <a:pt x="573" y="49"/>
                  <a:pt x="573" y="47"/>
                  <a:pt x="572" y="47"/>
                </a:cubicBezTo>
                <a:cubicBezTo>
                  <a:pt x="571" y="47"/>
                  <a:pt x="569" y="46"/>
                  <a:pt x="569" y="46"/>
                </a:cubicBezTo>
                <a:cubicBezTo>
                  <a:pt x="569" y="46"/>
                  <a:pt x="566" y="49"/>
                  <a:pt x="565" y="49"/>
                </a:cubicBezTo>
                <a:cubicBezTo>
                  <a:pt x="565" y="49"/>
                  <a:pt x="564" y="49"/>
                  <a:pt x="564" y="49"/>
                </a:cubicBezTo>
                <a:cubicBezTo>
                  <a:pt x="564" y="52"/>
                  <a:pt x="564" y="52"/>
                  <a:pt x="564" y="52"/>
                </a:cubicBezTo>
                <a:cubicBezTo>
                  <a:pt x="564" y="53"/>
                  <a:pt x="565" y="55"/>
                  <a:pt x="564" y="56"/>
                </a:cubicBezTo>
                <a:cubicBezTo>
                  <a:pt x="564" y="56"/>
                  <a:pt x="563" y="57"/>
                  <a:pt x="562" y="58"/>
                </a:cubicBezTo>
                <a:cubicBezTo>
                  <a:pt x="562" y="59"/>
                  <a:pt x="562" y="59"/>
                  <a:pt x="562" y="59"/>
                </a:cubicBezTo>
                <a:cubicBezTo>
                  <a:pt x="561" y="60"/>
                  <a:pt x="562" y="62"/>
                  <a:pt x="561" y="63"/>
                </a:cubicBezTo>
                <a:cubicBezTo>
                  <a:pt x="561" y="63"/>
                  <a:pt x="557" y="64"/>
                  <a:pt x="557" y="65"/>
                </a:cubicBezTo>
                <a:cubicBezTo>
                  <a:pt x="556" y="65"/>
                  <a:pt x="553" y="64"/>
                  <a:pt x="552" y="65"/>
                </a:cubicBezTo>
                <a:cubicBezTo>
                  <a:pt x="552" y="65"/>
                  <a:pt x="551" y="65"/>
                  <a:pt x="551" y="65"/>
                </a:cubicBezTo>
                <a:cubicBezTo>
                  <a:pt x="550" y="66"/>
                  <a:pt x="551" y="67"/>
                  <a:pt x="550" y="68"/>
                </a:cubicBezTo>
                <a:cubicBezTo>
                  <a:pt x="549" y="68"/>
                  <a:pt x="550" y="70"/>
                  <a:pt x="549" y="70"/>
                </a:cubicBezTo>
                <a:cubicBezTo>
                  <a:pt x="549" y="71"/>
                  <a:pt x="550" y="73"/>
                  <a:pt x="551" y="73"/>
                </a:cubicBezTo>
                <a:cubicBezTo>
                  <a:pt x="551" y="74"/>
                  <a:pt x="554" y="74"/>
                  <a:pt x="553" y="74"/>
                </a:cubicBezTo>
                <a:cubicBezTo>
                  <a:pt x="552" y="74"/>
                  <a:pt x="555" y="76"/>
                  <a:pt x="554" y="76"/>
                </a:cubicBezTo>
                <a:cubicBezTo>
                  <a:pt x="554" y="76"/>
                  <a:pt x="554" y="78"/>
                  <a:pt x="553" y="77"/>
                </a:cubicBezTo>
                <a:cubicBezTo>
                  <a:pt x="552" y="77"/>
                  <a:pt x="551" y="75"/>
                  <a:pt x="550" y="75"/>
                </a:cubicBezTo>
                <a:cubicBezTo>
                  <a:pt x="550" y="75"/>
                  <a:pt x="549" y="75"/>
                  <a:pt x="549" y="74"/>
                </a:cubicBezTo>
                <a:cubicBezTo>
                  <a:pt x="548" y="74"/>
                  <a:pt x="548" y="74"/>
                  <a:pt x="548" y="73"/>
                </a:cubicBezTo>
                <a:cubicBezTo>
                  <a:pt x="547" y="73"/>
                  <a:pt x="547" y="73"/>
                  <a:pt x="547" y="73"/>
                </a:cubicBezTo>
                <a:cubicBezTo>
                  <a:pt x="547" y="72"/>
                  <a:pt x="546" y="71"/>
                  <a:pt x="545" y="72"/>
                </a:cubicBezTo>
                <a:cubicBezTo>
                  <a:pt x="545" y="72"/>
                  <a:pt x="543" y="72"/>
                  <a:pt x="542" y="73"/>
                </a:cubicBezTo>
                <a:cubicBezTo>
                  <a:pt x="541" y="74"/>
                  <a:pt x="541" y="76"/>
                  <a:pt x="541" y="76"/>
                </a:cubicBezTo>
                <a:cubicBezTo>
                  <a:pt x="540" y="77"/>
                  <a:pt x="540" y="75"/>
                  <a:pt x="540" y="75"/>
                </a:cubicBezTo>
                <a:cubicBezTo>
                  <a:pt x="540" y="75"/>
                  <a:pt x="539" y="70"/>
                  <a:pt x="539" y="69"/>
                </a:cubicBezTo>
                <a:cubicBezTo>
                  <a:pt x="539" y="68"/>
                  <a:pt x="538" y="69"/>
                  <a:pt x="537" y="69"/>
                </a:cubicBezTo>
                <a:cubicBezTo>
                  <a:pt x="536" y="69"/>
                  <a:pt x="538" y="73"/>
                  <a:pt x="537" y="74"/>
                </a:cubicBezTo>
                <a:cubicBezTo>
                  <a:pt x="536" y="74"/>
                  <a:pt x="538" y="75"/>
                  <a:pt x="537" y="76"/>
                </a:cubicBezTo>
                <a:cubicBezTo>
                  <a:pt x="537" y="76"/>
                  <a:pt x="537" y="76"/>
                  <a:pt x="537" y="76"/>
                </a:cubicBezTo>
                <a:cubicBezTo>
                  <a:pt x="536" y="76"/>
                  <a:pt x="535" y="77"/>
                  <a:pt x="535" y="77"/>
                </a:cubicBezTo>
                <a:cubicBezTo>
                  <a:pt x="534" y="80"/>
                  <a:pt x="534" y="80"/>
                  <a:pt x="534" y="80"/>
                </a:cubicBezTo>
                <a:cubicBezTo>
                  <a:pt x="536" y="81"/>
                  <a:pt x="536" y="81"/>
                  <a:pt x="536" y="81"/>
                </a:cubicBezTo>
                <a:cubicBezTo>
                  <a:pt x="535" y="82"/>
                  <a:pt x="535" y="83"/>
                  <a:pt x="535" y="83"/>
                </a:cubicBezTo>
                <a:cubicBezTo>
                  <a:pt x="535" y="84"/>
                  <a:pt x="535" y="85"/>
                  <a:pt x="535" y="85"/>
                </a:cubicBezTo>
                <a:cubicBezTo>
                  <a:pt x="535" y="86"/>
                  <a:pt x="535" y="86"/>
                  <a:pt x="535" y="87"/>
                </a:cubicBezTo>
                <a:cubicBezTo>
                  <a:pt x="534" y="87"/>
                  <a:pt x="534" y="88"/>
                  <a:pt x="534" y="89"/>
                </a:cubicBezTo>
                <a:cubicBezTo>
                  <a:pt x="534" y="90"/>
                  <a:pt x="535" y="91"/>
                  <a:pt x="535" y="91"/>
                </a:cubicBezTo>
                <a:cubicBezTo>
                  <a:pt x="535" y="92"/>
                  <a:pt x="537" y="91"/>
                  <a:pt x="537" y="91"/>
                </a:cubicBezTo>
                <a:cubicBezTo>
                  <a:pt x="537" y="92"/>
                  <a:pt x="538" y="91"/>
                  <a:pt x="539" y="91"/>
                </a:cubicBezTo>
                <a:cubicBezTo>
                  <a:pt x="539" y="91"/>
                  <a:pt x="541" y="92"/>
                  <a:pt x="541" y="93"/>
                </a:cubicBezTo>
                <a:cubicBezTo>
                  <a:pt x="540" y="94"/>
                  <a:pt x="537" y="93"/>
                  <a:pt x="537" y="93"/>
                </a:cubicBezTo>
                <a:cubicBezTo>
                  <a:pt x="536" y="94"/>
                  <a:pt x="536" y="94"/>
                  <a:pt x="536" y="94"/>
                </a:cubicBezTo>
                <a:cubicBezTo>
                  <a:pt x="536" y="94"/>
                  <a:pt x="536" y="96"/>
                  <a:pt x="536" y="96"/>
                </a:cubicBezTo>
                <a:cubicBezTo>
                  <a:pt x="536" y="97"/>
                  <a:pt x="538" y="97"/>
                  <a:pt x="538" y="98"/>
                </a:cubicBezTo>
                <a:cubicBezTo>
                  <a:pt x="538" y="98"/>
                  <a:pt x="538" y="99"/>
                  <a:pt x="537" y="100"/>
                </a:cubicBezTo>
                <a:cubicBezTo>
                  <a:pt x="536" y="99"/>
                  <a:pt x="536" y="99"/>
                  <a:pt x="536" y="99"/>
                </a:cubicBezTo>
                <a:cubicBezTo>
                  <a:pt x="536" y="101"/>
                  <a:pt x="536" y="101"/>
                  <a:pt x="536" y="101"/>
                </a:cubicBezTo>
                <a:cubicBezTo>
                  <a:pt x="535" y="101"/>
                  <a:pt x="536" y="103"/>
                  <a:pt x="536" y="103"/>
                </a:cubicBezTo>
                <a:cubicBezTo>
                  <a:pt x="535" y="103"/>
                  <a:pt x="534" y="103"/>
                  <a:pt x="534" y="104"/>
                </a:cubicBezTo>
                <a:cubicBezTo>
                  <a:pt x="533" y="104"/>
                  <a:pt x="532" y="105"/>
                  <a:pt x="532" y="105"/>
                </a:cubicBezTo>
                <a:cubicBezTo>
                  <a:pt x="530" y="106"/>
                  <a:pt x="530" y="106"/>
                  <a:pt x="530" y="106"/>
                </a:cubicBezTo>
                <a:cubicBezTo>
                  <a:pt x="529" y="106"/>
                  <a:pt x="528" y="105"/>
                  <a:pt x="528" y="106"/>
                </a:cubicBezTo>
                <a:cubicBezTo>
                  <a:pt x="527" y="106"/>
                  <a:pt x="526" y="105"/>
                  <a:pt x="526" y="105"/>
                </a:cubicBezTo>
                <a:cubicBezTo>
                  <a:pt x="525" y="106"/>
                  <a:pt x="525" y="104"/>
                  <a:pt x="525" y="104"/>
                </a:cubicBezTo>
                <a:cubicBezTo>
                  <a:pt x="526" y="103"/>
                  <a:pt x="529" y="103"/>
                  <a:pt x="529" y="103"/>
                </a:cubicBezTo>
                <a:cubicBezTo>
                  <a:pt x="528" y="104"/>
                  <a:pt x="531" y="104"/>
                  <a:pt x="531" y="103"/>
                </a:cubicBezTo>
                <a:cubicBezTo>
                  <a:pt x="532" y="101"/>
                  <a:pt x="532" y="101"/>
                  <a:pt x="532" y="101"/>
                </a:cubicBezTo>
                <a:cubicBezTo>
                  <a:pt x="533" y="101"/>
                  <a:pt x="533" y="100"/>
                  <a:pt x="534" y="100"/>
                </a:cubicBezTo>
                <a:cubicBezTo>
                  <a:pt x="534" y="99"/>
                  <a:pt x="535" y="95"/>
                  <a:pt x="534" y="94"/>
                </a:cubicBezTo>
                <a:cubicBezTo>
                  <a:pt x="533" y="93"/>
                  <a:pt x="533" y="93"/>
                  <a:pt x="533" y="93"/>
                </a:cubicBezTo>
                <a:cubicBezTo>
                  <a:pt x="533" y="90"/>
                  <a:pt x="533" y="90"/>
                  <a:pt x="533" y="90"/>
                </a:cubicBezTo>
                <a:cubicBezTo>
                  <a:pt x="532" y="90"/>
                  <a:pt x="534" y="86"/>
                  <a:pt x="533" y="86"/>
                </a:cubicBezTo>
                <a:cubicBezTo>
                  <a:pt x="532" y="86"/>
                  <a:pt x="534" y="83"/>
                  <a:pt x="533" y="82"/>
                </a:cubicBezTo>
                <a:cubicBezTo>
                  <a:pt x="532" y="80"/>
                  <a:pt x="532" y="80"/>
                  <a:pt x="532" y="80"/>
                </a:cubicBezTo>
                <a:cubicBezTo>
                  <a:pt x="532" y="80"/>
                  <a:pt x="533" y="78"/>
                  <a:pt x="532" y="78"/>
                </a:cubicBezTo>
                <a:cubicBezTo>
                  <a:pt x="532" y="77"/>
                  <a:pt x="534" y="76"/>
                  <a:pt x="534" y="75"/>
                </a:cubicBezTo>
                <a:cubicBezTo>
                  <a:pt x="534" y="72"/>
                  <a:pt x="534" y="72"/>
                  <a:pt x="534" y="72"/>
                </a:cubicBezTo>
                <a:cubicBezTo>
                  <a:pt x="534" y="72"/>
                  <a:pt x="533" y="71"/>
                  <a:pt x="533" y="71"/>
                </a:cubicBezTo>
                <a:cubicBezTo>
                  <a:pt x="533" y="71"/>
                  <a:pt x="533" y="69"/>
                  <a:pt x="532" y="68"/>
                </a:cubicBezTo>
                <a:cubicBezTo>
                  <a:pt x="532" y="67"/>
                  <a:pt x="531" y="67"/>
                  <a:pt x="530" y="67"/>
                </a:cubicBezTo>
                <a:cubicBezTo>
                  <a:pt x="530" y="67"/>
                  <a:pt x="530" y="67"/>
                  <a:pt x="529" y="66"/>
                </a:cubicBezTo>
                <a:cubicBezTo>
                  <a:pt x="529" y="66"/>
                  <a:pt x="529" y="66"/>
                  <a:pt x="528" y="66"/>
                </a:cubicBezTo>
                <a:cubicBezTo>
                  <a:pt x="526" y="66"/>
                  <a:pt x="526" y="68"/>
                  <a:pt x="526" y="68"/>
                </a:cubicBezTo>
                <a:cubicBezTo>
                  <a:pt x="526" y="69"/>
                  <a:pt x="525" y="70"/>
                  <a:pt x="525" y="70"/>
                </a:cubicBezTo>
                <a:cubicBezTo>
                  <a:pt x="523" y="71"/>
                  <a:pt x="524" y="72"/>
                  <a:pt x="523" y="72"/>
                </a:cubicBezTo>
                <a:cubicBezTo>
                  <a:pt x="523" y="72"/>
                  <a:pt x="523" y="75"/>
                  <a:pt x="523" y="75"/>
                </a:cubicBezTo>
                <a:cubicBezTo>
                  <a:pt x="523" y="75"/>
                  <a:pt x="526" y="75"/>
                  <a:pt x="524" y="76"/>
                </a:cubicBezTo>
                <a:cubicBezTo>
                  <a:pt x="522" y="76"/>
                  <a:pt x="523" y="77"/>
                  <a:pt x="523" y="77"/>
                </a:cubicBezTo>
                <a:cubicBezTo>
                  <a:pt x="523" y="77"/>
                  <a:pt x="522" y="79"/>
                  <a:pt x="520" y="80"/>
                </a:cubicBezTo>
                <a:cubicBezTo>
                  <a:pt x="519" y="80"/>
                  <a:pt x="519" y="80"/>
                  <a:pt x="518" y="81"/>
                </a:cubicBezTo>
                <a:cubicBezTo>
                  <a:pt x="517" y="82"/>
                  <a:pt x="518" y="84"/>
                  <a:pt x="519" y="84"/>
                </a:cubicBezTo>
                <a:cubicBezTo>
                  <a:pt x="520" y="85"/>
                  <a:pt x="521" y="85"/>
                  <a:pt x="520" y="85"/>
                </a:cubicBezTo>
                <a:cubicBezTo>
                  <a:pt x="520" y="86"/>
                  <a:pt x="519" y="88"/>
                  <a:pt x="518" y="88"/>
                </a:cubicBezTo>
                <a:cubicBezTo>
                  <a:pt x="517" y="89"/>
                  <a:pt x="521" y="90"/>
                  <a:pt x="521" y="91"/>
                </a:cubicBezTo>
                <a:cubicBezTo>
                  <a:pt x="520" y="92"/>
                  <a:pt x="525" y="93"/>
                  <a:pt x="525" y="93"/>
                </a:cubicBezTo>
                <a:cubicBezTo>
                  <a:pt x="525" y="93"/>
                  <a:pt x="526" y="93"/>
                  <a:pt x="525" y="95"/>
                </a:cubicBezTo>
                <a:cubicBezTo>
                  <a:pt x="524" y="95"/>
                  <a:pt x="524" y="96"/>
                  <a:pt x="523" y="96"/>
                </a:cubicBezTo>
                <a:cubicBezTo>
                  <a:pt x="522" y="96"/>
                  <a:pt x="522" y="94"/>
                  <a:pt x="521" y="94"/>
                </a:cubicBezTo>
                <a:cubicBezTo>
                  <a:pt x="520" y="94"/>
                  <a:pt x="518" y="92"/>
                  <a:pt x="517" y="92"/>
                </a:cubicBezTo>
                <a:cubicBezTo>
                  <a:pt x="516" y="92"/>
                  <a:pt x="513" y="89"/>
                  <a:pt x="512" y="89"/>
                </a:cubicBezTo>
                <a:cubicBezTo>
                  <a:pt x="511" y="89"/>
                  <a:pt x="510" y="88"/>
                  <a:pt x="509" y="88"/>
                </a:cubicBezTo>
                <a:cubicBezTo>
                  <a:pt x="508" y="87"/>
                  <a:pt x="507" y="86"/>
                  <a:pt x="506" y="86"/>
                </a:cubicBezTo>
                <a:cubicBezTo>
                  <a:pt x="505" y="86"/>
                  <a:pt x="503" y="84"/>
                  <a:pt x="502" y="84"/>
                </a:cubicBezTo>
                <a:cubicBezTo>
                  <a:pt x="501" y="84"/>
                  <a:pt x="502" y="86"/>
                  <a:pt x="502" y="87"/>
                </a:cubicBezTo>
                <a:cubicBezTo>
                  <a:pt x="503" y="88"/>
                  <a:pt x="507" y="90"/>
                  <a:pt x="505" y="90"/>
                </a:cubicBezTo>
                <a:cubicBezTo>
                  <a:pt x="505" y="90"/>
                  <a:pt x="508" y="93"/>
                  <a:pt x="506" y="94"/>
                </a:cubicBezTo>
                <a:cubicBezTo>
                  <a:pt x="505" y="94"/>
                  <a:pt x="503" y="89"/>
                  <a:pt x="502" y="90"/>
                </a:cubicBezTo>
                <a:cubicBezTo>
                  <a:pt x="501" y="90"/>
                  <a:pt x="502" y="92"/>
                  <a:pt x="502" y="92"/>
                </a:cubicBezTo>
                <a:cubicBezTo>
                  <a:pt x="501" y="92"/>
                  <a:pt x="500" y="93"/>
                  <a:pt x="500" y="93"/>
                </a:cubicBezTo>
                <a:cubicBezTo>
                  <a:pt x="499" y="93"/>
                  <a:pt x="498" y="91"/>
                  <a:pt x="498" y="91"/>
                </a:cubicBezTo>
                <a:cubicBezTo>
                  <a:pt x="496" y="91"/>
                  <a:pt x="494" y="95"/>
                  <a:pt x="493" y="96"/>
                </a:cubicBezTo>
                <a:cubicBezTo>
                  <a:pt x="491" y="96"/>
                  <a:pt x="491" y="92"/>
                  <a:pt x="490" y="92"/>
                </a:cubicBezTo>
                <a:cubicBezTo>
                  <a:pt x="487" y="93"/>
                  <a:pt x="487" y="95"/>
                  <a:pt x="484" y="95"/>
                </a:cubicBezTo>
                <a:cubicBezTo>
                  <a:pt x="482" y="96"/>
                  <a:pt x="483" y="97"/>
                  <a:pt x="481" y="97"/>
                </a:cubicBezTo>
                <a:cubicBezTo>
                  <a:pt x="479" y="97"/>
                  <a:pt x="481" y="100"/>
                  <a:pt x="479" y="100"/>
                </a:cubicBezTo>
                <a:cubicBezTo>
                  <a:pt x="478" y="100"/>
                  <a:pt x="478" y="103"/>
                  <a:pt x="478" y="103"/>
                </a:cubicBezTo>
                <a:cubicBezTo>
                  <a:pt x="478" y="105"/>
                  <a:pt x="476" y="103"/>
                  <a:pt x="475" y="103"/>
                </a:cubicBezTo>
                <a:cubicBezTo>
                  <a:pt x="475" y="103"/>
                  <a:pt x="474" y="102"/>
                  <a:pt x="474" y="103"/>
                </a:cubicBezTo>
                <a:cubicBezTo>
                  <a:pt x="472" y="103"/>
                  <a:pt x="474" y="100"/>
                  <a:pt x="474" y="100"/>
                </a:cubicBezTo>
                <a:cubicBezTo>
                  <a:pt x="474" y="99"/>
                  <a:pt x="477" y="99"/>
                  <a:pt x="477" y="99"/>
                </a:cubicBezTo>
                <a:cubicBezTo>
                  <a:pt x="477" y="98"/>
                  <a:pt x="477" y="97"/>
                  <a:pt x="476" y="97"/>
                </a:cubicBezTo>
                <a:cubicBezTo>
                  <a:pt x="474" y="96"/>
                  <a:pt x="474" y="94"/>
                  <a:pt x="473" y="94"/>
                </a:cubicBezTo>
                <a:cubicBezTo>
                  <a:pt x="473" y="94"/>
                  <a:pt x="471" y="94"/>
                  <a:pt x="470" y="94"/>
                </a:cubicBezTo>
                <a:cubicBezTo>
                  <a:pt x="469" y="95"/>
                  <a:pt x="471" y="96"/>
                  <a:pt x="470" y="96"/>
                </a:cubicBezTo>
                <a:cubicBezTo>
                  <a:pt x="468" y="96"/>
                  <a:pt x="471" y="98"/>
                  <a:pt x="469" y="98"/>
                </a:cubicBezTo>
                <a:cubicBezTo>
                  <a:pt x="468" y="99"/>
                  <a:pt x="468" y="99"/>
                  <a:pt x="469" y="100"/>
                </a:cubicBezTo>
                <a:cubicBezTo>
                  <a:pt x="470" y="102"/>
                  <a:pt x="470" y="102"/>
                  <a:pt x="470" y="102"/>
                </a:cubicBezTo>
                <a:cubicBezTo>
                  <a:pt x="470" y="102"/>
                  <a:pt x="472" y="104"/>
                  <a:pt x="470" y="105"/>
                </a:cubicBezTo>
                <a:cubicBezTo>
                  <a:pt x="469" y="105"/>
                  <a:pt x="468" y="105"/>
                  <a:pt x="466" y="106"/>
                </a:cubicBezTo>
                <a:cubicBezTo>
                  <a:pt x="465" y="106"/>
                  <a:pt x="464" y="107"/>
                  <a:pt x="463" y="108"/>
                </a:cubicBezTo>
                <a:cubicBezTo>
                  <a:pt x="461" y="108"/>
                  <a:pt x="464" y="113"/>
                  <a:pt x="463" y="113"/>
                </a:cubicBezTo>
                <a:cubicBezTo>
                  <a:pt x="461" y="114"/>
                  <a:pt x="460" y="113"/>
                  <a:pt x="459" y="112"/>
                </a:cubicBezTo>
                <a:cubicBezTo>
                  <a:pt x="459" y="112"/>
                  <a:pt x="459" y="112"/>
                  <a:pt x="459" y="112"/>
                </a:cubicBezTo>
                <a:cubicBezTo>
                  <a:pt x="457" y="111"/>
                  <a:pt x="457" y="111"/>
                  <a:pt x="457" y="111"/>
                </a:cubicBezTo>
                <a:cubicBezTo>
                  <a:pt x="457" y="111"/>
                  <a:pt x="456" y="110"/>
                  <a:pt x="454" y="110"/>
                </a:cubicBezTo>
                <a:cubicBezTo>
                  <a:pt x="453" y="110"/>
                  <a:pt x="454" y="114"/>
                  <a:pt x="453" y="113"/>
                </a:cubicBezTo>
                <a:cubicBezTo>
                  <a:pt x="452" y="113"/>
                  <a:pt x="451" y="112"/>
                  <a:pt x="451" y="111"/>
                </a:cubicBezTo>
                <a:cubicBezTo>
                  <a:pt x="451" y="111"/>
                  <a:pt x="451" y="111"/>
                  <a:pt x="451" y="111"/>
                </a:cubicBezTo>
                <a:cubicBezTo>
                  <a:pt x="449" y="110"/>
                  <a:pt x="451" y="108"/>
                  <a:pt x="451" y="108"/>
                </a:cubicBezTo>
                <a:cubicBezTo>
                  <a:pt x="451" y="108"/>
                  <a:pt x="452" y="107"/>
                  <a:pt x="450" y="106"/>
                </a:cubicBezTo>
                <a:cubicBezTo>
                  <a:pt x="449" y="106"/>
                  <a:pt x="449" y="105"/>
                  <a:pt x="449" y="105"/>
                </a:cubicBezTo>
                <a:cubicBezTo>
                  <a:pt x="448" y="105"/>
                  <a:pt x="447" y="103"/>
                  <a:pt x="446" y="103"/>
                </a:cubicBezTo>
                <a:cubicBezTo>
                  <a:pt x="446" y="103"/>
                  <a:pt x="446" y="102"/>
                  <a:pt x="447" y="102"/>
                </a:cubicBezTo>
                <a:cubicBezTo>
                  <a:pt x="447" y="102"/>
                  <a:pt x="448" y="103"/>
                  <a:pt x="449" y="103"/>
                </a:cubicBezTo>
                <a:cubicBezTo>
                  <a:pt x="449" y="103"/>
                  <a:pt x="450" y="104"/>
                  <a:pt x="451" y="104"/>
                </a:cubicBezTo>
                <a:cubicBezTo>
                  <a:pt x="451" y="104"/>
                  <a:pt x="452" y="106"/>
                  <a:pt x="453" y="105"/>
                </a:cubicBezTo>
                <a:cubicBezTo>
                  <a:pt x="454" y="104"/>
                  <a:pt x="455" y="106"/>
                  <a:pt x="455" y="106"/>
                </a:cubicBezTo>
                <a:cubicBezTo>
                  <a:pt x="455" y="106"/>
                  <a:pt x="457" y="107"/>
                  <a:pt x="457" y="107"/>
                </a:cubicBezTo>
                <a:cubicBezTo>
                  <a:pt x="459" y="107"/>
                  <a:pt x="460" y="108"/>
                  <a:pt x="460" y="107"/>
                </a:cubicBezTo>
                <a:cubicBezTo>
                  <a:pt x="461" y="107"/>
                  <a:pt x="461" y="106"/>
                  <a:pt x="462" y="106"/>
                </a:cubicBezTo>
                <a:cubicBezTo>
                  <a:pt x="462" y="105"/>
                  <a:pt x="462" y="105"/>
                  <a:pt x="462" y="105"/>
                </a:cubicBezTo>
                <a:cubicBezTo>
                  <a:pt x="463" y="105"/>
                  <a:pt x="463" y="104"/>
                  <a:pt x="464" y="104"/>
                </a:cubicBezTo>
                <a:cubicBezTo>
                  <a:pt x="464" y="103"/>
                  <a:pt x="464" y="103"/>
                  <a:pt x="465" y="102"/>
                </a:cubicBezTo>
                <a:cubicBezTo>
                  <a:pt x="465" y="101"/>
                  <a:pt x="465" y="101"/>
                  <a:pt x="465" y="101"/>
                </a:cubicBezTo>
                <a:cubicBezTo>
                  <a:pt x="466" y="100"/>
                  <a:pt x="464" y="98"/>
                  <a:pt x="463" y="97"/>
                </a:cubicBezTo>
                <a:cubicBezTo>
                  <a:pt x="462" y="96"/>
                  <a:pt x="460" y="96"/>
                  <a:pt x="459" y="95"/>
                </a:cubicBezTo>
                <a:cubicBezTo>
                  <a:pt x="459" y="94"/>
                  <a:pt x="458" y="94"/>
                  <a:pt x="458" y="94"/>
                </a:cubicBezTo>
                <a:cubicBezTo>
                  <a:pt x="456" y="93"/>
                  <a:pt x="454" y="91"/>
                  <a:pt x="453" y="91"/>
                </a:cubicBezTo>
                <a:cubicBezTo>
                  <a:pt x="453" y="91"/>
                  <a:pt x="452" y="91"/>
                  <a:pt x="451" y="90"/>
                </a:cubicBezTo>
                <a:cubicBezTo>
                  <a:pt x="449" y="89"/>
                  <a:pt x="447" y="90"/>
                  <a:pt x="447" y="88"/>
                </a:cubicBezTo>
                <a:cubicBezTo>
                  <a:pt x="446" y="87"/>
                  <a:pt x="444" y="87"/>
                  <a:pt x="442" y="88"/>
                </a:cubicBezTo>
                <a:cubicBezTo>
                  <a:pt x="441" y="88"/>
                  <a:pt x="440" y="89"/>
                  <a:pt x="439" y="88"/>
                </a:cubicBezTo>
                <a:cubicBezTo>
                  <a:pt x="439" y="88"/>
                  <a:pt x="439" y="88"/>
                  <a:pt x="440" y="87"/>
                </a:cubicBezTo>
                <a:cubicBezTo>
                  <a:pt x="440" y="86"/>
                  <a:pt x="440" y="86"/>
                  <a:pt x="442" y="86"/>
                </a:cubicBezTo>
                <a:cubicBezTo>
                  <a:pt x="444" y="86"/>
                  <a:pt x="444" y="84"/>
                  <a:pt x="444" y="84"/>
                </a:cubicBezTo>
                <a:cubicBezTo>
                  <a:pt x="444" y="84"/>
                  <a:pt x="443" y="83"/>
                  <a:pt x="441" y="83"/>
                </a:cubicBezTo>
                <a:cubicBezTo>
                  <a:pt x="439" y="82"/>
                  <a:pt x="437" y="81"/>
                  <a:pt x="437" y="81"/>
                </a:cubicBezTo>
                <a:cubicBezTo>
                  <a:pt x="437" y="81"/>
                  <a:pt x="436" y="80"/>
                  <a:pt x="435" y="80"/>
                </a:cubicBezTo>
                <a:cubicBezTo>
                  <a:pt x="434" y="80"/>
                  <a:pt x="434" y="81"/>
                  <a:pt x="433" y="81"/>
                </a:cubicBezTo>
                <a:cubicBezTo>
                  <a:pt x="433" y="81"/>
                  <a:pt x="431" y="80"/>
                  <a:pt x="430" y="80"/>
                </a:cubicBezTo>
                <a:cubicBezTo>
                  <a:pt x="430" y="79"/>
                  <a:pt x="429" y="79"/>
                  <a:pt x="428" y="80"/>
                </a:cubicBezTo>
                <a:cubicBezTo>
                  <a:pt x="427" y="80"/>
                  <a:pt x="426" y="81"/>
                  <a:pt x="426" y="82"/>
                </a:cubicBezTo>
                <a:cubicBezTo>
                  <a:pt x="425" y="82"/>
                  <a:pt x="424" y="83"/>
                  <a:pt x="424" y="83"/>
                </a:cubicBezTo>
                <a:cubicBezTo>
                  <a:pt x="423" y="83"/>
                  <a:pt x="422" y="84"/>
                  <a:pt x="422" y="84"/>
                </a:cubicBezTo>
                <a:cubicBezTo>
                  <a:pt x="422" y="84"/>
                  <a:pt x="421" y="84"/>
                  <a:pt x="420" y="85"/>
                </a:cubicBezTo>
                <a:cubicBezTo>
                  <a:pt x="419" y="85"/>
                  <a:pt x="419" y="85"/>
                  <a:pt x="418" y="85"/>
                </a:cubicBezTo>
                <a:cubicBezTo>
                  <a:pt x="417" y="84"/>
                  <a:pt x="416" y="85"/>
                  <a:pt x="416" y="85"/>
                </a:cubicBezTo>
                <a:cubicBezTo>
                  <a:pt x="415" y="86"/>
                  <a:pt x="415" y="87"/>
                  <a:pt x="415" y="87"/>
                </a:cubicBezTo>
                <a:cubicBezTo>
                  <a:pt x="414" y="87"/>
                  <a:pt x="413" y="89"/>
                  <a:pt x="412" y="89"/>
                </a:cubicBezTo>
                <a:cubicBezTo>
                  <a:pt x="411" y="89"/>
                  <a:pt x="411" y="90"/>
                  <a:pt x="410" y="90"/>
                </a:cubicBezTo>
                <a:cubicBezTo>
                  <a:pt x="410" y="91"/>
                  <a:pt x="409" y="91"/>
                  <a:pt x="409" y="91"/>
                </a:cubicBezTo>
                <a:cubicBezTo>
                  <a:pt x="406" y="92"/>
                  <a:pt x="406" y="92"/>
                  <a:pt x="406" y="92"/>
                </a:cubicBezTo>
                <a:cubicBezTo>
                  <a:pt x="406" y="92"/>
                  <a:pt x="406" y="93"/>
                  <a:pt x="406" y="94"/>
                </a:cubicBezTo>
                <a:cubicBezTo>
                  <a:pt x="406" y="95"/>
                  <a:pt x="406" y="96"/>
                  <a:pt x="405" y="96"/>
                </a:cubicBezTo>
                <a:cubicBezTo>
                  <a:pt x="405" y="96"/>
                  <a:pt x="405" y="96"/>
                  <a:pt x="404" y="96"/>
                </a:cubicBezTo>
                <a:cubicBezTo>
                  <a:pt x="403" y="96"/>
                  <a:pt x="403" y="96"/>
                  <a:pt x="402" y="97"/>
                </a:cubicBezTo>
                <a:cubicBezTo>
                  <a:pt x="402" y="97"/>
                  <a:pt x="402" y="97"/>
                  <a:pt x="402" y="97"/>
                </a:cubicBezTo>
                <a:cubicBezTo>
                  <a:pt x="402" y="98"/>
                  <a:pt x="401" y="98"/>
                  <a:pt x="401" y="99"/>
                </a:cubicBezTo>
                <a:cubicBezTo>
                  <a:pt x="401" y="99"/>
                  <a:pt x="402" y="99"/>
                  <a:pt x="402" y="99"/>
                </a:cubicBezTo>
                <a:cubicBezTo>
                  <a:pt x="403" y="99"/>
                  <a:pt x="403" y="99"/>
                  <a:pt x="403" y="99"/>
                </a:cubicBezTo>
                <a:cubicBezTo>
                  <a:pt x="404" y="99"/>
                  <a:pt x="405" y="99"/>
                  <a:pt x="405" y="98"/>
                </a:cubicBezTo>
                <a:cubicBezTo>
                  <a:pt x="405" y="98"/>
                  <a:pt x="406" y="97"/>
                  <a:pt x="407" y="97"/>
                </a:cubicBezTo>
                <a:cubicBezTo>
                  <a:pt x="408" y="97"/>
                  <a:pt x="407" y="98"/>
                  <a:pt x="408" y="98"/>
                </a:cubicBezTo>
                <a:cubicBezTo>
                  <a:pt x="408" y="99"/>
                  <a:pt x="408" y="100"/>
                  <a:pt x="408" y="100"/>
                </a:cubicBezTo>
                <a:cubicBezTo>
                  <a:pt x="407" y="100"/>
                  <a:pt x="406" y="101"/>
                  <a:pt x="405" y="101"/>
                </a:cubicBezTo>
                <a:cubicBezTo>
                  <a:pt x="405" y="101"/>
                  <a:pt x="404" y="101"/>
                  <a:pt x="404" y="101"/>
                </a:cubicBezTo>
                <a:cubicBezTo>
                  <a:pt x="403" y="102"/>
                  <a:pt x="403" y="103"/>
                  <a:pt x="403" y="103"/>
                </a:cubicBezTo>
                <a:cubicBezTo>
                  <a:pt x="403" y="104"/>
                  <a:pt x="402" y="105"/>
                  <a:pt x="402" y="105"/>
                </a:cubicBezTo>
                <a:cubicBezTo>
                  <a:pt x="402" y="105"/>
                  <a:pt x="401" y="107"/>
                  <a:pt x="401" y="108"/>
                </a:cubicBezTo>
                <a:cubicBezTo>
                  <a:pt x="400" y="108"/>
                  <a:pt x="399" y="108"/>
                  <a:pt x="399" y="108"/>
                </a:cubicBezTo>
                <a:cubicBezTo>
                  <a:pt x="399" y="109"/>
                  <a:pt x="398" y="109"/>
                  <a:pt x="397" y="110"/>
                </a:cubicBezTo>
                <a:cubicBezTo>
                  <a:pt x="397" y="110"/>
                  <a:pt x="397" y="113"/>
                  <a:pt x="397" y="113"/>
                </a:cubicBezTo>
                <a:cubicBezTo>
                  <a:pt x="397" y="113"/>
                  <a:pt x="397" y="115"/>
                  <a:pt x="396" y="115"/>
                </a:cubicBezTo>
                <a:cubicBezTo>
                  <a:pt x="396" y="115"/>
                  <a:pt x="395" y="115"/>
                  <a:pt x="395" y="115"/>
                </a:cubicBezTo>
                <a:cubicBezTo>
                  <a:pt x="394" y="116"/>
                  <a:pt x="394" y="116"/>
                  <a:pt x="393" y="116"/>
                </a:cubicBezTo>
                <a:cubicBezTo>
                  <a:pt x="391" y="118"/>
                  <a:pt x="391" y="118"/>
                  <a:pt x="390" y="119"/>
                </a:cubicBezTo>
                <a:cubicBezTo>
                  <a:pt x="388" y="120"/>
                  <a:pt x="389" y="121"/>
                  <a:pt x="389" y="121"/>
                </a:cubicBezTo>
                <a:cubicBezTo>
                  <a:pt x="389" y="122"/>
                  <a:pt x="387" y="121"/>
                  <a:pt x="386" y="122"/>
                </a:cubicBezTo>
                <a:cubicBezTo>
                  <a:pt x="385" y="122"/>
                  <a:pt x="385" y="122"/>
                  <a:pt x="385" y="122"/>
                </a:cubicBezTo>
                <a:cubicBezTo>
                  <a:pt x="385" y="122"/>
                  <a:pt x="385" y="123"/>
                  <a:pt x="385" y="124"/>
                </a:cubicBezTo>
                <a:cubicBezTo>
                  <a:pt x="385" y="125"/>
                  <a:pt x="385" y="126"/>
                  <a:pt x="385" y="126"/>
                </a:cubicBezTo>
                <a:cubicBezTo>
                  <a:pt x="384" y="128"/>
                  <a:pt x="385" y="128"/>
                  <a:pt x="385" y="129"/>
                </a:cubicBezTo>
                <a:cubicBezTo>
                  <a:pt x="386" y="130"/>
                  <a:pt x="386" y="130"/>
                  <a:pt x="385" y="131"/>
                </a:cubicBezTo>
                <a:cubicBezTo>
                  <a:pt x="385" y="132"/>
                  <a:pt x="385" y="133"/>
                  <a:pt x="385" y="134"/>
                </a:cubicBezTo>
                <a:cubicBezTo>
                  <a:pt x="385" y="134"/>
                  <a:pt x="386" y="135"/>
                  <a:pt x="386" y="136"/>
                </a:cubicBezTo>
                <a:cubicBezTo>
                  <a:pt x="386" y="137"/>
                  <a:pt x="387" y="137"/>
                  <a:pt x="387" y="138"/>
                </a:cubicBezTo>
                <a:cubicBezTo>
                  <a:pt x="388" y="139"/>
                  <a:pt x="388" y="139"/>
                  <a:pt x="388" y="140"/>
                </a:cubicBezTo>
                <a:cubicBezTo>
                  <a:pt x="390" y="140"/>
                  <a:pt x="392" y="141"/>
                  <a:pt x="393" y="140"/>
                </a:cubicBezTo>
                <a:cubicBezTo>
                  <a:pt x="393" y="140"/>
                  <a:pt x="393" y="138"/>
                  <a:pt x="395" y="137"/>
                </a:cubicBezTo>
                <a:cubicBezTo>
                  <a:pt x="395" y="137"/>
                  <a:pt x="398" y="135"/>
                  <a:pt x="399" y="136"/>
                </a:cubicBezTo>
                <a:cubicBezTo>
                  <a:pt x="400" y="137"/>
                  <a:pt x="399" y="138"/>
                  <a:pt x="400" y="139"/>
                </a:cubicBezTo>
                <a:cubicBezTo>
                  <a:pt x="400" y="139"/>
                  <a:pt x="399" y="139"/>
                  <a:pt x="400" y="140"/>
                </a:cubicBezTo>
                <a:cubicBezTo>
                  <a:pt x="400" y="140"/>
                  <a:pt x="400" y="140"/>
                  <a:pt x="400" y="140"/>
                </a:cubicBezTo>
                <a:cubicBezTo>
                  <a:pt x="400" y="141"/>
                  <a:pt x="400" y="141"/>
                  <a:pt x="400" y="141"/>
                </a:cubicBezTo>
                <a:cubicBezTo>
                  <a:pt x="401" y="142"/>
                  <a:pt x="400" y="143"/>
                  <a:pt x="401" y="143"/>
                </a:cubicBezTo>
                <a:cubicBezTo>
                  <a:pt x="402" y="143"/>
                  <a:pt x="402" y="145"/>
                  <a:pt x="402" y="145"/>
                </a:cubicBezTo>
                <a:cubicBezTo>
                  <a:pt x="403" y="145"/>
                  <a:pt x="402" y="148"/>
                  <a:pt x="403" y="148"/>
                </a:cubicBezTo>
                <a:cubicBezTo>
                  <a:pt x="403" y="148"/>
                  <a:pt x="405" y="149"/>
                  <a:pt x="405" y="149"/>
                </a:cubicBezTo>
                <a:cubicBezTo>
                  <a:pt x="405" y="149"/>
                  <a:pt x="406" y="148"/>
                  <a:pt x="406" y="147"/>
                </a:cubicBezTo>
                <a:cubicBezTo>
                  <a:pt x="406" y="146"/>
                  <a:pt x="410" y="146"/>
                  <a:pt x="410" y="146"/>
                </a:cubicBezTo>
                <a:cubicBezTo>
                  <a:pt x="411" y="145"/>
                  <a:pt x="412" y="147"/>
                  <a:pt x="412" y="143"/>
                </a:cubicBezTo>
                <a:cubicBezTo>
                  <a:pt x="413" y="142"/>
                  <a:pt x="412" y="141"/>
                  <a:pt x="412" y="141"/>
                </a:cubicBezTo>
                <a:cubicBezTo>
                  <a:pt x="413" y="140"/>
                  <a:pt x="411" y="139"/>
                  <a:pt x="411" y="139"/>
                </a:cubicBezTo>
                <a:cubicBezTo>
                  <a:pt x="411" y="138"/>
                  <a:pt x="411" y="138"/>
                  <a:pt x="412" y="138"/>
                </a:cubicBezTo>
                <a:cubicBezTo>
                  <a:pt x="412" y="137"/>
                  <a:pt x="414" y="138"/>
                  <a:pt x="414" y="137"/>
                </a:cubicBezTo>
                <a:cubicBezTo>
                  <a:pt x="414" y="136"/>
                  <a:pt x="415" y="135"/>
                  <a:pt x="416" y="135"/>
                </a:cubicBezTo>
                <a:cubicBezTo>
                  <a:pt x="416" y="134"/>
                  <a:pt x="417" y="133"/>
                  <a:pt x="417" y="133"/>
                </a:cubicBezTo>
                <a:cubicBezTo>
                  <a:pt x="417" y="132"/>
                  <a:pt x="416" y="132"/>
                  <a:pt x="416" y="131"/>
                </a:cubicBezTo>
                <a:cubicBezTo>
                  <a:pt x="413" y="129"/>
                  <a:pt x="413" y="129"/>
                  <a:pt x="413" y="129"/>
                </a:cubicBezTo>
                <a:cubicBezTo>
                  <a:pt x="413" y="128"/>
                  <a:pt x="413" y="128"/>
                  <a:pt x="413" y="128"/>
                </a:cubicBezTo>
                <a:cubicBezTo>
                  <a:pt x="413" y="127"/>
                  <a:pt x="412" y="126"/>
                  <a:pt x="412" y="126"/>
                </a:cubicBezTo>
                <a:cubicBezTo>
                  <a:pt x="412" y="125"/>
                  <a:pt x="412" y="125"/>
                  <a:pt x="413" y="125"/>
                </a:cubicBezTo>
                <a:cubicBezTo>
                  <a:pt x="414" y="124"/>
                  <a:pt x="413" y="123"/>
                  <a:pt x="413" y="123"/>
                </a:cubicBezTo>
                <a:cubicBezTo>
                  <a:pt x="414" y="123"/>
                  <a:pt x="414" y="123"/>
                  <a:pt x="414" y="123"/>
                </a:cubicBezTo>
                <a:cubicBezTo>
                  <a:pt x="415" y="121"/>
                  <a:pt x="415" y="121"/>
                  <a:pt x="415" y="121"/>
                </a:cubicBezTo>
                <a:cubicBezTo>
                  <a:pt x="415" y="120"/>
                  <a:pt x="415" y="120"/>
                  <a:pt x="415" y="120"/>
                </a:cubicBezTo>
                <a:cubicBezTo>
                  <a:pt x="416" y="119"/>
                  <a:pt x="416" y="120"/>
                  <a:pt x="416" y="120"/>
                </a:cubicBezTo>
                <a:cubicBezTo>
                  <a:pt x="417" y="120"/>
                  <a:pt x="417" y="118"/>
                  <a:pt x="418" y="119"/>
                </a:cubicBezTo>
                <a:cubicBezTo>
                  <a:pt x="418" y="119"/>
                  <a:pt x="418" y="117"/>
                  <a:pt x="419" y="117"/>
                </a:cubicBezTo>
                <a:cubicBezTo>
                  <a:pt x="419" y="116"/>
                  <a:pt x="420" y="116"/>
                  <a:pt x="420" y="116"/>
                </a:cubicBezTo>
                <a:cubicBezTo>
                  <a:pt x="421" y="116"/>
                  <a:pt x="420" y="115"/>
                  <a:pt x="421" y="115"/>
                </a:cubicBezTo>
                <a:cubicBezTo>
                  <a:pt x="422" y="115"/>
                  <a:pt x="421" y="112"/>
                  <a:pt x="422" y="113"/>
                </a:cubicBezTo>
                <a:cubicBezTo>
                  <a:pt x="422" y="113"/>
                  <a:pt x="422" y="110"/>
                  <a:pt x="422" y="110"/>
                </a:cubicBezTo>
                <a:cubicBezTo>
                  <a:pt x="423" y="110"/>
                  <a:pt x="424" y="109"/>
                  <a:pt x="425" y="109"/>
                </a:cubicBezTo>
                <a:cubicBezTo>
                  <a:pt x="425" y="109"/>
                  <a:pt x="427" y="108"/>
                  <a:pt x="427" y="108"/>
                </a:cubicBezTo>
                <a:cubicBezTo>
                  <a:pt x="428" y="109"/>
                  <a:pt x="429" y="110"/>
                  <a:pt x="429" y="110"/>
                </a:cubicBezTo>
                <a:cubicBezTo>
                  <a:pt x="429" y="110"/>
                  <a:pt x="429" y="111"/>
                  <a:pt x="428" y="111"/>
                </a:cubicBezTo>
                <a:cubicBezTo>
                  <a:pt x="428" y="112"/>
                  <a:pt x="428" y="112"/>
                  <a:pt x="428" y="112"/>
                </a:cubicBezTo>
                <a:cubicBezTo>
                  <a:pt x="428" y="113"/>
                  <a:pt x="426" y="114"/>
                  <a:pt x="426" y="114"/>
                </a:cubicBezTo>
                <a:cubicBezTo>
                  <a:pt x="426" y="115"/>
                  <a:pt x="425" y="115"/>
                  <a:pt x="425" y="115"/>
                </a:cubicBezTo>
                <a:cubicBezTo>
                  <a:pt x="425" y="116"/>
                  <a:pt x="424" y="117"/>
                  <a:pt x="424" y="117"/>
                </a:cubicBezTo>
                <a:cubicBezTo>
                  <a:pt x="424" y="118"/>
                  <a:pt x="422" y="118"/>
                  <a:pt x="422" y="118"/>
                </a:cubicBezTo>
                <a:cubicBezTo>
                  <a:pt x="422" y="118"/>
                  <a:pt x="421" y="118"/>
                  <a:pt x="421" y="119"/>
                </a:cubicBezTo>
                <a:cubicBezTo>
                  <a:pt x="421" y="120"/>
                  <a:pt x="421" y="120"/>
                  <a:pt x="421" y="120"/>
                </a:cubicBezTo>
                <a:cubicBezTo>
                  <a:pt x="421" y="120"/>
                  <a:pt x="421" y="121"/>
                  <a:pt x="421" y="122"/>
                </a:cubicBezTo>
                <a:cubicBezTo>
                  <a:pt x="421" y="123"/>
                  <a:pt x="421" y="123"/>
                  <a:pt x="421" y="124"/>
                </a:cubicBezTo>
                <a:cubicBezTo>
                  <a:pt x="421" y="125"/>
                  <a:pt x="421" y="126"/>
                  <a:pt x="421" y="127"/>
                </a:cubicBezTo>
                <a:cubicBezTo>
                  <a:pt x="421" y="127"/>
                  <a:pt x="420" y="129"/>
                  <a:pt x="420" y="129"/>
                </a:cubicBezTo>
                <a:cubicBezTo>
                  <a:pt x="422" y="129"/>
                  <a:pt x="422" y="129"/>
                  <a:pt x="422" y="129"/>
                </a:cubicBezTo>
                <a:cubicBezTo>
                  <a:pt x="422" y="130"/>
                  <a:pt x="423" y="130"/>
                  <a:pt x="423" y="131"/>
                </a:cubicBezTo>
                <a:cubicBezTo>
                  <a:pt x="423" y="131"/>
                  <a:pt x="425" y="131"/>
                  <a:pt x="425" y="131"/>
                </a:cubicBezTo>
                <a:cubicBezTo>
                  <a:pt x="427" y="132"/>
                  <a:pt x="427" y="132"/>
                  <a:pt x="427" y="132"/>
                </a:cubicBezTo>
                <a:cubicBezTo>
                  <a:pt x="428" y="133"/>
                  <a:pt x="429" y="132"/>
                  <a:pt x="430" y="132"/>
                </a:cubicBezTo>
                <a:cubicBezTo>
                  <a:pt x="432" y="132"/>
                  <a:pt x="433" y="131"/>
                  <a:pt x="434" y="131"/>
                </a:cubicBezTo>
                <a:cubicBezTo>
                  <a:pt x="435" y="131"/>
                  <a:pt x="437" y="131"/>
                  <a:pt x="438" y="132"/>
                </a:cubicBezTo>
                <a:cubicBezTo>
                  <a:pt x="438" y="132"/>
                  <a:pt x="439" y="133"/>
                  <a:pt x="438" y="133"/>
                </a:cubicBezTo>
                <a:cubicBezTo>
                  <a:pt x="437" y="134"/>
                  <a:pt x="432" y="134"/>
                  <a:pt x="431" y="134"/>
                </a:cubicBezTo>
                <a:cubicBezTo>
                  <a:pt x="430" y="134"/>
                  <a:pt x="429" y="133"/>
                  <a:pt x="429" y="134"/>
                </a:cubicBezTo>
                <a:cubicBezTo>
                  <a:pt x="428" y="134"/>
                  <a:pt x="427" y="134"/>
                  <a:pt x="427" y="134"/>
                </a:cubicBezTo>
                <a:cubicBezTo>
                  <a:pt x="426" y="134"/>
                  <a:pt x="425" y="134"/>
                  <a:pt x="425" y="134"/>
                </a:cubicBezTo>
                <a:cubicBezTo>
                  <a:pt x="424" y="135"/>
                  <a:pt x="423" y="135"/>
                  <a:pt x="422" y="135"/>
                </a:cubicBezTo>
                <a:cubicBezTo>
                  <a:pt x="422" y="136"/>
                  <a:pt x="422" y="137"/>
                  <a:pt x="422" y="137"/>
                </a:cubicBezTo>
                <a:cubicBezTo>
                  <a:pt x="421" y="138"/>
                  <a:pt x="422" y="139"/>
                  <a:pt x="422" y="139"/>
                </a:cubicBezTo>
                <a:cubicBezTo>
                  <a:pt x="423" y="139"/>
                  <a:pt x="424" y="139"/>
                  <a:pt x="425" y="139"/>
                </a:cubicBezTo>
                <a:cubicBezTo>
                  <a:pt x="426" y="139"/>
                  <a:pt x="428" y="139"/>
                  <a:pt x="427" y="139"/>
                </a:cubicBezTo>
                <a:cubicBezTo>
                  <a:pt x="427" y="140"/>
                  <a:pt x="428" y="140"/>
                  <a:pt x="428" y="140"/>
                </a:cubicBezTo>
                <a:cubicBezTo>
                  <a:pt x="428" y="141"/>
                  <a:pt x="427" y="142"/>
                  <a:pt x="427" y="142"/>
                </a:cubicBezTo>
                <a:cubicBezTo>
                  <a:pt x="427" y="143"/>
                  <a:pt x="426" y="141"/>
                  <a:pt x="425" y="141"/>
                </a:cubicBezTo>
                <a:cubicBezTo>
                  <a:pt x="424" y="140"/>
                  <a:pt x="423" y="139"/>
                  <a:pt x="423" y="140"/>
                </a:cubicBezTo>
                <a:cubicBezTo>
                  <a:pt x="423" y="140"/>
                  <a:pt x="422" y="141"/>
                  <a:pt x="422" y="141"/>
                </a:cubicBezTo>
                <a:cubicBezTo>
                  <a:pt x="422" y="141"/>
                  <a:pt x="421" y="141"/>
                  <a:pt x="420" y="142"/>
                </a:cubicBezTo>
                <a:cubicBezTo>
                  <a:pt x="420" y="142"/>
                  <a:pt x="419" y="142"/>
                  <a:pt x="420" y="142"/>
                </a:cubicBezTo>
                <a:cubicBezTo>
                  <a:pt x="420" y="143"/>
                  <a:pt x="420" y="143"/>
                  <a:pt x="420" y="143"/>
                </a:cubicBezTo>
                <a:cubicBezTo>
                  <a:pt x="420" y="144"/>
                  <a:pt x="420" y="144"/>
                  <a:pt x="420" y="144"/>
                </a:cubicBezTo>
                <a:cubicBezTo>
                  <a:pt x="420" y="145"/>
                  <a:pt x="420" y="145"/>
                  <a:pt x="420" y="145"/>
                </a:cubicBezTo>
                <a:cubicBezTo>
                  <a:pt x="420" y="145"/>
                  <a:pt x="420" y="146"/>
                  <a:pt x="420" y="147"/>
                </a:cubicBezTo>
                <a:cubicBezTo>
                  <a:pt x="420" y="147"/>
                  <a:pt x="420" y="148"/>
                  <a:pt x="420" y="149"/>
                </a:cubicBezTo>
                <a:cubicBezTo>
                  <a:pt x="420" y="150"/>
                  <a:pt x="418" y="149"/>
                  <a:pt x="418" y="149"/>
                </a:cubicBezTo>
                <a:cubicBezTo>
                  <a:pt x="417" y="149"/>
                  <a:pt x="417" y="151"/>
                  <a:pt x="416" y="151"/>
                </a:cubicBezTo>
                <a:cubicBezTo>
                  <a:pt x="415" y="151"/>
                  <a:pt x="415" y="150"/>
                  <a:pt x="415" y="150"/>
                </a:cubicBezTo>
                <a:cubicBezTo>
                  <a:pt x="414" y="150"/>
                  <a:pt x="414" y="149"/>
                  <a:pt x="413" y="149"/>
                </a:cubicBezTo>
                <a:cubicBezTo>
                  <a:pt x="413" y="149"/>
                  <a:pt x="412" y="150"/>
                  <a:pt x="411" y="150"/>
                </a:cubicBezTo>
                <a:cubicBezTo>
                  <a:pt x="411" y="150"/>
                  <a:pt x="411" y="152"/>
                  <a:pt x="409" y="151"/>
                </a:cubicBezTo>
                <a:cubicBezTo>
                  <a:pt x="408" y="151"/>
                  <a:pt x="408" y="153"/>
                  <a:pt x="407" y="152"/>
                </a:cubicBezTo>
                <a:cubicBezTo>
                  <a:pt x="406" y="152"/>
                  <a:pt x="406" y="152"/>
                  <a:pt x="406" y="151"/>
                </a:cubicBezTo>
                <a:cubicBezTo>
                  <a:pt x="405" y="151"/>
                  <a:pt x="405" y="150"/>
                  <a:pt x="404" y="150"/>
                </a:cubicBezTo>
                <a:cubicBezTo>
                  <a:pt x="404" y="150"/>
                  <a:pt x="403" y="150"/>
                  <a:pt x="403" y="149"/>
                </a:cubicBezTo>
                <a:cubicBezTo>
                  <a:pt x="402" y="149"/>
                  <a:pt x="402" y="148"/>
                  <a:pt x="402" y="148"/>
                </a:cubicBezTo>
                <a:cubicBezTo>
                  <a:pt x="401" y="148"/>
                  <a:pt x="400" y="147"/>
                  <a:pt x="400" y="147"/>
                </a:cubicBezTo>
                <a:cubicBezTo>
                  <a:pt x="399" y="147"/>
                  <a:pt x="399" y="146"/>
                  <a:pt x="398" y="146"/>
                </a:cubicBezTo>
                <a:cubicBezTo>
                  <a:pt x="398" y="146"/>
                  <a:pt x="397" y="146"/>
                  <a:pt x="397" y="146"/>
                </a:cubicBezTo>
                <a:cubicBezTo>
                  <a:pt x="396" y="147"/>
                  <a:pt x="395" y="146"/>
                  <a:pt x="395" y="146"/>
                </a:cubicBezTo>
                <a:cubicBezTo>
                  <a:pt x="394" y="145"/>
                  <a:pt x="392" y="146"/>
                  <a:pt x="392" y="146"/>
                </a:cubicBezTo>
                <a:cubicBezTo>
                  <a:pt x="392" y="146"/>
                  <a:pt x="393" y="148"/>
                  <a:pt x="393" y="148"/>
                </a:cubicBezTo>
                <a:cubicBezTo>
                  <a:pt x="393" y="148"/>
                  <a:pt x="393" y="148"/>
                  <a:pt x="392" y="149"/>
                </a:cubicBezTo>
                <a:cubicBezTo>
                  <a:pt x="392" y="149"/>
                  <a:pt x="392" y="149"/>
                  <a:pt x="392" y="149"/>
                </a:cubicBezTo>
                <a:cubicBezTo>
                  <a:pt x="392" y="150"/>
                  <a:pt x="392" y="150"/>
                  <a:pt x="392" y="150"/>
                </a:cubicBezTo>
                <a:cubicBezTo>
                  <a:pt x="392" y="150"/>
                  <a:pt x="392" y="150"/>
                  <a:pt x="392" y="150"/>
                </a:cubicBezTo>
                <a:cubicBezTo>
                  <a:pt x="392" y="150"/>
                  <a:pt x="393" y="151"/>
                  <a:pt x="392" y="152"/>
                </a:cubicBezTo>
                <a:cubicBezTo>
                  <a:pt x="391" y="152"/>
                  <a:pt x="390" y="152"/>
                  <a:pt x="390" y="152"/>
                </a:cubicBezTo>
                <a:cubicBezTo>
                  <a:pt x="388" y="151"/>
                  <a:pt x="388" y="151"/>
                  <a:pt x="388" y="151"/>
                </a:cubicBezTo>
                <a:cubicBezTo>
                  <a:pt x="388" y="151"/>
                  <a:pt x="387" y="151"/>
                  <a:pt x="386" y="151"/>
                </a:cubicBezTo>
                <a:cubicBezTo>
                  <a:pt x="386" y="151"/>
                  <a:pt x="386" y="152"/>
                  <a:pt x="385" y="152"/>
                </a:cubicBezTo>
                <a:cubicBezTo>
                  <a:pt x="385" y="152"/>
                  <a:pt x="384" y="152"/>
                  <a:pt x="384" y="153"/>
                </a:cubicBezTo>
                <a:cubicBezTo>
                  <a:pt x="384" y="153"/>
                  <a:pt x="384" y="155"/>
                  <a:pt x="384" y="157"/>
                </a:cubicBezTo>
                <a:cubicBezTo>
                  <a:pt x="384" y="157"/>
                  <a:pt x="383" y="158"/>
                  <a:pt x="383" y="158"/>
                </a:cubicBezTo>
                <a:cubicBezTo>
                  <a:pt x="382" y="160"/>
                  <a:pt x="382" y="162"/>
                  <a:pt x="381" y="161"/>
                </a:cubicBezTo>
                <a:cubicBezTo>
                  <a:pt x="379" y="161"/>
                  <a:pt x="379" y="161"/>
                  <a:pt x="379" y="161"/>
                </a:cubicBezTo>
                <a:cubicBezTo>
                  <a:pt x="379" y="162"/>
                  <a:pt x="378" y="162"/>
                  <a:pt x="378" y="163"/>
                </a:cubicBezTo>
                <a:cubicBezTo>
                  <a:pt x="378" y="163"/>
                  <a:pt x="379" y="164"/>
                  <a:pt x="379" y="164"/>
                </a:cubicBezTo>
                <a:cubicBezTo>
                  <a:pt x="379" y="164"/>
                  <a:pt x="378" y="164"/>
                  <a:pt x="378" y="165"/>
                </a:cubicBezTo>
                <a:cubicBezTo>
                  <a:pt x="378" y="165"/>
                  <a:pt x="377" y="165"/>
                  <a:pt x="377" y="165"/>
                </a:cubicBezTo>
                <a:cubicBezTo>
                  <a:pt x="375" y="166"/>
                  <a:pt x="375" y="166"/>
                  <a:pt x="375" y="166"/>
                </a:cubicBezTo>
                <a:cubicBezTo>
                  <a:pt x="375" y="168"/>
                  <a:pt x="373" y="167"/>
                  <a:pt x="373" y="167"/>
                </a:cubicBezTo>
                <a:cubicBezTo>
                  <a:pt x="372" y="165"/>
                  <a:pt x="372" y="165"/>
                  <a:pt x="372" y="165"/>
                </a:cubicBezTo>
                <a:cubicBezTo>
                  <a:pt x="371" y="165"/>
                  <a:pt x="370" y="165"/>
                  <a:pt x="370" y="166"/>
                </a:cubicBezTo>
                <a:cubicBezTo>
                  <a:pt x="370" y="167"/>
                  <a:pt x="371" y="168"/>
                  <a:pt x="369" y="168"/>
                </a:cubicBezTo>
                <a:cubicBezTo>
                  <a:pt x="369" y="168"/>
                  <a:pt x="368" y="167"/>
                  <a:pt x="367" y="168"/>
                </a:cubicBezTo>
                <a:cubicBezTo>
                  <a:pt x="367" y="168"/>
                  <a:pt x="367" y="168"/>
                  <a:pt x="367" y="168"/>
                </a:cubicBezTo>
                <a:cubicBezTo>
                  <a:pt x="366" y="169"/>
                  <a:pt x="366" y="167"/>
                  <a:pt x="365" y="168"/>
                </a:cubicBezTo>
                <a:cubicBezTo>
                  <a:pt x="364" y="168"/>
                  <a:pt x="364" y="169"/>
                  <a:pt x="364" y="170"/>
                </a:cubicBezTo>
                <a:cubicBezTo>
                  <a:pt x="364" y="170"/>
                  <a:pt x="365" y="171"/>
                  <a:pt x="366" y="172"/>
                </a:cubicBezTo>
                <a:cubicBezTo>
                  <a:pt x="366" y="173"/>
                  <a:pt x="367" y="171"/>
                  <a:pt x="368" y="172"/>
                </a:cubicBezTo>
                <a:cubicBezTo>
                  <a:pt x="368" y="173"/>
                  <a:pt x="370" y="172"/>
                  <a:pt x="370" y="173"/>
                </a:cubicBezTo>
                <a:cubicBezTo>
                  <a:pt x="370" y="173"/>
                  <a:pt x="371" y="174"/>
                  <a:pt x="371" y="175"/>
                </a:cubicBezTo>
                <a:cubicBezTo>
                  <a:pt x="371" y="176"/>
                  <a:pt x="371" y="176"/>
                  <a:pt x="372" y="177"/>
                </a:cubicBezTo>
                <a:cubicBezTo>
                  <a:pt x="372" y="178"/>
                  <a:pt x="372" y="178"/>
                  <a:pt x="372" y="179"/>
                </a:cubicBezTo>
                <a:cubicBezTo>
                  <a:pt x="372" y="180"/>
                  <a:pt x="372" y="180"/>
                  <a:pt x="372" y="181"/>
                </a:cubicBezTo>
                <a:cubicBezTo>
                  <a:pt x="372" y="182"/>
                  <a:pt x="371" y="182"/>
                  <a:pt x="371" y="182"/>
                </a:cubicBezTo>
                <a:cubicBezTo>
                  <a:pt x="371" y="183"/>
                  <a:pt x="371" y="183"/>
                  <a:pt x="370" y="183"/>
                </a:cubicBezTo>
                <a:cubicBezTo>
                  <a:pt x="370" y="184"/>
                  <a:pt x="370" y="184"/>
                  <a:pt x="369" y="184"/>
                </a:cubicBezTo>
                <a:cubicBezTo>
                  <a:pt x="368" y="183"/>
                  <a:pt x="369" y="183"/>
                  <a:pt x="369" y="183"/>
                </a:cubicBezTo>
                <a:cubicBezTo>
                  <a:pt x="369" y="182"/>
                  <a:pt x="368" y="183"/>
                  <a:pt x="367" y="182"/>
                </a:cubicBezTo>
                <a:cubicBezTo>
                  <a:pt x="366" y="182"/>
                  <a:pt x="366" y="181"/>
                  <a:pt x="365" y="182"/>
                </a:cubicBezTo>
                <a:cubicBezTo>
                  <a:pt x="363" y="183"/>
                  <a:pt x="362" y="181"/>
                  <a:pt x="361" y="181"/>
                </a:cubicBezTo>
                <a:cubicBezTo>
                  <a:pt x="359" y="182"/>
                  <a:pt x="358" y="182"/>
                  <a:pt x="358" y="182"/>
                </a:cubicBezTo>
                <a:cubicBezTo>
                  <a:pt x="358" y="182"/>
                  <a:pt x="356" y="183"/>
                  <a:pt x="356" y="183"/>
                </a:cubicBezTo>
                <a:cubicBezTo>
                  <a:pt x="354" y="184"/>
                  <a:pt x="356" y="186"/>
                  <a:pt x="356" y="186"/>
                </a:cubicBezTo>
                <a:cubicBezTo>
                  <a:pt x="356" y="186"/>
                  <a:pt x="356" y="187"/>
                  <a:pt x="356" y="188"/>
                </a:cubicBezTo>
                <a:cubicBezTo>
                  <a:pt x="356" y="189"/>
                  <a:pt x="355" y="190"/>
                  <a:pt x="355" y="190"/>
                </a:cubicBezTo>
                <a:cubicBezTo>
                  <a:pt x="355" y="191"/>
                  <a:pt x="355" y="192"/>
                  <a:pt x="355" y="192"/>
                </a:cubicBezTo>
                <a:cubicBezTo>
                  <a:pt x="355" y="193"/>
                  <a:pt x="355" y="193"/>
                  <a:pt x="355" y="193"/>
                </a:cubicBezTo>
                <a:cubicBezTo>
                  <a:pt x="354" y="194"/>
                  <a:pt x="356" y="194"/>
                  <a:pt x="355" y="195"/>
                </a:cubicBezTo>
                <a:cubicBezTo>
                  <a:pt x="355" y="195"/>
                  <a:pt x="356" y="196"/>
                  <a:pt x="355" y="196"/>
                </a:cubicBezTo>
                <a:cubicBezTo>
                  <a:pt x="355" y="197"/>
                  <a:pt x="355" y="197"/>
                  <a:pt x="355" y="197"/>
                </a:cubicBezTo>
                <a:cubicBezTo>
                  <a:pt x="355" y="197"/>
                  <a:pt x="356" y="199"/>
                  <a:pt x="357" y="199"/>
                </a:cubicBezTo>
                <a:cubicBezTo>
                  <a:pt x="358" y="199"/>
                  <a:pt x="359" y="198"/>
                  <a:pt x="360" y="198"/>
                </a:cubicBezTo>
                <a:cubicBezTo>
                  <a:pt x="361" y="198"/>
                  <a:pt x="362" y="201"/>
                  <a:pt x="363" y="201"/>
                </a:cubicBezTo>
                <a:cubicBezTo>
                  <a:pt x="365" y="201"/>
                  <a:pt x="366" y="200"/>
                  <a:pt x="368" y="200"/>
                </a:cubicBezTo>
                <a:cubicBezTo>
                  <a:pt x="370" y="200"/>
                  <a:pt x="370" y="200"/>
                  <a:pt x="371" y="200"/>
                </a:cubicBezTo>
                <a:cubicBezTo>
                  <a:pt x="371" y="200"/>
                  <a:pt x="371" y="199"/>
                  <a:pt x="372" y="198"/>
                </a:cubicBezTo>
                <a:cubicBezTo>
                  <a:pt x="372" y="198"/>
                  <a:pt x="374" y="198"/>
                  <a:pt x="374" y="197"/>
                </a:cubicBezTo>
                <a:cubicBezTo>
                  <a:pt x="375" y="196"/>
                  <a:pt x="375" y="196"/>
                  <a:pt x="375" y="196"/>
                </a:cubicBezTo>
                <a:cubicBezTo>
                  <a:pt x="375" y="196"/>
                  <a:pt x="374" y="194"/>
                  <a:pt x="375" y="193"/>
                </a:cubicBezTo>
                <a:cubicBezTo>
                  <a:pt x="375" y="192"/>
                  <a:pt x="374" y="193"/>
                  <a:pt x="375" y="191"/>
                </a:cubicBezTo>
                <a:cubicBezTo>
                  <a:pt x="376" y="189"/>
                  <a:pt x="376" y="191"/>
                  <a:pt x="377" y="191"/>
                </a:cubicBezTo>
                <a:cubicBezTo>
                  <a:pt x="378" y="191"/>
                  <a:pt x="378" y="191"/>
                  <a:pt x="378" y="190"/>
                </a:cubicBezTo>
                <a:cubicBezTo>
                  <a:pt x="379" y="189"/>
                  <a:pt x="379" y="189"/>
                  <a:pt x="379" y="189"/>
                </a:cubicBezTo>
                <a:cubicBezTo>
                  <a:pt x="380" y="189"/>
                  <a:pt x="380" y="188"/>
                  <a:pt x="380" y="188"/>
                </a:cubicBezTo>
                <a:cubicBezTo>
                  <a:pt x="381" y="188"/>
                  <a:pt x="381" y="188"/>
                  <a:pt x="382" y="188"/>
                </a:cubicBezTo>
                <a:cubicBezTo>
                  <a:pt x="382" y="187"/>
                  <a:pt x="382" y="187"/>
                  <a:pt x="382" y="187"/>
                </a:cubicBezTo>
                <a:cubicBezTo>
                  <a:pt x="383" y="186"/>
                  <a:pt x="383" y="186"/>
                  <a:pt x="383" y="186"/>
                </a:cubicBezTo>
                <a:cubicBezTo>
                  <a:pt x="383" y="186"/>
                  <a:pt x="383" y="185"/>
                  <a:pt x="383" y="185"/>
                </a:cubicBezTo>
                <a:cubicBezTo>
                  <a:pt x="383" y="185"/>
                  <a:pt x="382" y="183"/>
                  <a:pt x="383" y="183"/>
                </a:cubicBezTo>
                <a:cubicBezTo>
                  <a:pt x="384" y="183"/>
                  <a:pt x="384" y="184"/>
                  <a:pt x="385" y="184"/>
                </a:cubicBezTo>
                <a:cubicBezTo>
                  <a:pt x="387" y="183"/>
                  <a:pt x="387" y="185"/>
                  <a:pt x="388" y="185"/>
                </a:cubicBezTo>
                <a:cubicBezTo>
                  <a:pt x="389" y="185"/>
                  <a:pt x="389" y="184"/>
                  <a:pt x="390" y="184"/>
                </a:cubicBezTo>
                <a:cubicBezTo>
                  <a:pt x="391" y="184"/>
                  <a:pt x="390" y="183"/>
                  <a:pt x="391" y="183"/>
                </a:cubicBezTo>
                <a:cubicBezTo>
                  <a:pt x="393" y="183"/>
                  <a:pt x="391" y="181"/>
                  <a:pt x="392" y="181"/>
                </a:cubicBezTo>
                <a:cubicBezTo>
                  <a:pt x="394" y="181"/>
                  <a:pt x="392" y="180"/>
                  <a:pt x="393" y="180"/>
                </a:cubicBezTo>
                <a:cubicBezTo>
                  <a:pt x="395" y="180"/>
                  <a:pt x="394" y="181"/>
                  <a:pt x="395" y="181"/>
                </a:cubicBezTo>
                <a:cubicBezTo>
                  <a:pt x="396" y="181"/>
                  <a:pt x="396" y="182"/>
                  <a:pt x="397" y="182"/>
                </a:cubicBezTo>
                <a:cubicBezTo>
                  <a:pt x="397" y="182"/>
                  <a:pt x="397" y="184"/>
                  <a:pt x="397" y="184"/>
                </a:cubicBezTo>
                <a:cubicBezTo>
                  <a:pt x="397" y="184"/>
                  <a:pt x="398" y="184"/>
                  <a:pt x="398" y="185"/>
                </a:cubicBezTo>
                <a:cubicBezTo>
                  <a:pt x="398" y="185"/>
                  <a:pt x="398" y="186"/>
                  <a:pt x="399" y="186"/>
                </a:cubicBezTo>
                <a:cubicBezTo>
                  <a:pt x="399" y="186"/>
                  <a:pt x="400" y="186"/>
                  <a:pt x="400" y="186"/>
                </a:cubicBezTo>
                <a:cubicBezTo>
                  <a:pt x="401" y="186"/>
                  <a:pt x="400" y="187"/>
                  <a:pt x="400" y="187"/>
                </a:cubicBezTo>
                <a:cubicBezTo>
                  <a:pt x="401" y="187"/>
                  <a:pt x="401" y="187"/>
                  <a:pt x="401" y="187"/>
                </a:cubicBezTo>
                <a:cubicBezTo>
                  <a:pt x="402" y="188"/>
                  <a:pt x="402" y="188"/>
                  <a:pt x="402" y="188"/>
                </a:cubicBezTo>
                <a:cubicBezTo>
                  <a:pt x="403" y="189"/>
                  <a:pt x="403" y="189"/>
                  <a:pt x="403" y="189"/>
                </a:cubicBezTo>
                <a:cubicBezTo>
                  <a:pt x="404" y="189"/>
                  <a:pt x="404" y="189"/>
                  <a:pt x="404" y="189"/>
                </a:cubicBezTo>
                <a:cubicBezTo>
                  <a:pt x="405" y="190"/>
                  <a:pt x="405" y="190"/>
                  <a:pt x="405" y="190"/>
                </a:cubicBezTo>
                <a:cubicBezTo>
                  <a:pt x="405" y="190"/>
                  <a:pt x="405" y="190"/>
                  <a:pt x="405" y="190"/>
                </a:cubicBezTo>
                <a:cubicBezTo>
                  <a:pt x="405" y="190"/>
                  <a:pt x="406" y="190"/>
                  <a:pt x="407" y="191"/>
                </a:cubicBezTo>
                <a:cubicBezTo>
                  <a:pt x="407" y="191"/>
                  <a:pt x="408" y="191"/>
                  <a:pt x="408" y="191"/>
                </a:cubicBezTo>
                <a:cubicBezTo>
                  <a:pt x="410" y="192"/>
                  <a:pt x="409" y="193"/>
                  <a:pt x="410" y="193"/>
                </a:cubicBezTo>
                <a:cubicBezTo>
                  <a:pt x="410" y="194"/>
                  <a:pt x="410" y="194"/>
                  <a:pt x="409" y="195"/>
                </a:cubicBezTo>
                <a:cubicBezTo>
                  <a:pt x="408" y="195"/>
                  <a:pt x="408" y="195"/>
                  <a:pt x="408" y="195"/>
                </a:cubicBezTo>
                <a:cubicBezTo>
                  <a:pt x="407" y="195"/>
                  <a:pt x="407" y="196"/>
                  <a:pt x="406" y="196"/>
                </a:cubicBezTo>
                <a:cubicBezTo>
                  <a:pt x="405" y="195"/>
                  <a:pt x="404" y="195"/>
                  <a:pt x="403" y="195"/>
                </a:cubicBezTo>
                <a:cubicBezTo>
                  <a:pt x="403" y="195"/>
                  <a:pt x="402" y="196"/>
                  <a:pt x="402" y="196"/>
                </a:cubicBezTo>
                <a:cubicBezTo>
                  <a:pt x="401" y="196"/>
                  <a:pt x="401" y="196"/>
                  <a:pt x="401" y="196"/>
                </a:cubicBezTo>
                <a:cubicBezTo>
                  <a:pt x="401" y="196"/>
                  <a:pt x="401" y="196"/>
                  <a:pt x="401" y="197"/>
                </a:cubicBezTo>
                <a:cubicBezTo>
                  <a:pt x="401" y="197"/>
                  <a:pt x="402" y="197"/>
                  <a:pt x="402" y="197"/>
                </a:cubicBezTo>
                <a:cubicBezTo>
                  <a:pt x="403" y="197"/>
                  <a:pt x="403" y="199"/>
                  <a:pt x="404" y="198"/>
                </a:cubicBezTo>
                <a:cubicBezTo>
                  <a:pt x="405" y="198"/>
                  <a:pt x="405" y="199"/>
                  <a:pt x="405" y="199"/>
                </a:cubicBezTo>
                <a:cubicBezTo>
                  <a:pt x="406" y="199"/>
                  <a:pt x="406" y="199"/>
                  <a:pt x="407" y="200"/>
                </a:cubicBezTo>
                <a:cubicBezTo>
                  <a:pt x="408" y="200"/>
                  <a:pt x="408" y="199"/>
                  <a:pt x="408" y="199"/>
                </a:cubicBezTo>
                <a:cubicBezTo>
                  <a:pt x="408" y="198"/>
                  <a:pt x="408" y="198"/>
                  <a:pt x="408" y="198"/>
                </a:cubicBezTo>
                <a:cubicBezTo>
                  <a:pt x="408" y="198"/>
                  <a:pt x="408" y="197"/>
                  <a:pt x="409" y="197"/>
                </a:cubicBezTo>
                <a:cubicBezTo>
                  <a:pt x="410" y="197"/>
                  <a:pt x="410" y="197"/>
                  <a:pt x="411" y="196"/>
                </a:cubicBezTo>
                <a:cubicBezTo>
                  <a:pt x="412" y="196"/>
                  <a:pt x="412" y="196"/>
                  <a:pt x="412" y="196"/>
                </a:cubicBezTo>
                <a:cubicBezTo>
                  <a:pt x="412" y="196"/>
                  <a:pt x="412" y="195"/>
                  <a:pt x="412" y="194"/>
                </a:cubicBezTo>
                <a:cubicBezTo>
                  <a:pt x="412" y="192"/>
                  <a:pt x="412" y="192"/>
                  <a:pt x="412" y="192"/>
                </a:cubicBezTo>
                <a:cubicBezTo>
                  <a:pt x="412" y="191"/>
                  <a:pt x="412" y="191"/>
                  <a:pt x="412" y="191"/>
                </a:cubicBezTo>
                <a:cubicBezTo>
                  <a:pt x="412" y="191"/>
                  <a:pt x="412" y="191"/>
                  <a:pt x="412" y="191"/>
                </a:cubicBezTo>
                <a:cubicBezTo>
                  <a:pt x="412" y="191"/>
                  <a:pt x="412" y="191"/>
                  <a:pt x="412" y="191"/>
                </a:cubicBezTo>
                <a:cubicBezTo>
                  <a:pt x="412" y="191"/>
                  <a:pt x="413" y="191"/>
                  <a:pt x="413" y="191"/>
                </a:cubicBezTo>
                <a:cubicBezTo>
                  <a:pt x="414" y="192"/>
                  <a:pt x="414" y="192"/>
                  <a:pt x="414" y="192"/>
                </a:cubicBezTo>
                <a:cubicBezTo>
                  <a:pt x="415" y="192"/>
                  <a:pt x="415" y="193"/>
                  <a:pt x="415" y="193"/>
                </a:cubicBezTo>
                <a:cubicBezTo>
                  <a:pt x="416" y="192"/>
                  <a:pt x="416" y="192"/>
                  <a:pt x="416" y="192"/>
                </a:cubicBezTo>
                <a:cubicBezTo>
                  <a:pt x="416" y="192"/>
                  <a:pt x="416" y="192"/>
                  <a:pt x="416" y="192"/>
                </a:cubicBezTo>
                <a:cubicBezTo>
                  <a:pt x="416" y="192"/>
                  <a:pt x="416" y="192"/>
                  <a:pt x="416" y="192"/>
                </a:cubicBezTo>
                <a:cubicBezTo>
                  <a:pt x="416" y="191"/>
                  <a:pt x="416" y="191"/>
                  <a:pt x="416" y="191"/>
                </a:cubicBezTo>
                <a:cubicBezTo>
                  <a:pt x="416" y="190"/>
                  <a:pt x="416" y="190"/>
                  <a:pt x="416" y="190"/>
                </a:cubicBezTo>
                <a:cubicBezTo>
                  <a:pt x="416" y="190"/>
                  <a:pt x="416" y="190"/>
                  <a:pt x="416" y="190"/>
                </a:cubicBezTo>
                <a:cubicBezTo>
                  <a:pt x="416" y="189"/>
                  <a:pt x="416" y="189"/>
                  <a:pt x="416" y="189"/>
                </a:cubicBezTo>
                <a:cubicBezTo>
                  <a:pt x="415" y="189"/>
                  <a:pt x="415" y="189"/>
                  <a:pt x="415" y="189"/>
                </a:cubicBezTo>
                <a:cubicBezTo>
                  <a:pt x="414" y="189"/>
                  <a:pt x="414" y="189"/>
                  <a:pt x="414" y="189"/>
                </a:cubicBezTo>
                <a:cubicBezTo>
                  <a:pt x="414" y="189"/>
                  <a:pt x="414" y="189"/>
                  <a:pt x="413" y="189"/>
                </a:cubicBezTo>
                <a:cubicBezTo>
                  <a:pt x="413" y="189"/>
                  <a:pt x="413" y="188"/>
                  <a:pt x="412" y="188"/>
                </a:cubicBezTo>
                <a:cubicBezTo>
                  <a:pt x="411" y="187"/>
                  <a:pt x="411" y="187"/>
                  <a:pt x="411" y="187"/>
                </a:cubicBezTo>
                <a:cubicBezTo>
                  <a:pt x="409" y="187"/>
                  <a:pt x="409" y="187"/>
                  <a:pt x="409" y="187"/>
                </a:cubicBezTo>
                <a:cubicBezTo>
                  <a:pt x="408" y="187"/>
                  <a:pt x="408" y="186"/>
                  <a:pt x="408" y="186"/>
                </a:cubicBezTo>
                <a:cubicBezTo>
                  <a:pt x="407" y="186"/>
                  <a:pt x="407" y="186"/>
                  <a:pt x="407" y="186"/>
                </a:cubicBezTo>
                <a:cubicBezTo>
                  <a:pt x="407" y="185"/>
                  <a:pt x="406" y="185"/>
                  <a:pt x="407" y="184"/>
                </a:cubicBezTo>
                <a:cubicBezTo>
                  <a:pt x="407" y="184"/>
                  <a:pt x="404" y="183"/>
                  <a:pt x="405" y="183"/>
                </a:cubicBezTo>
                <a:cubicBezTo>
                  <a:pt x="406" y="183"/>
                  <a:pt x="405" y="182"/>
                  <a:pt x="404" y="182"/>
                </a:cubicBezTo>
                <a:cubicBezTo>
                  <a:pt x="404" y="182"/>
                  <a:pt x="403" y="182"/>
                  <a:pt x="403" y="181"/>
                </a:cubicBezTo>
                <a:cubicBezTo>
                  <a:pt x="402" y="181"/>
                  <a:pt x="403" y="180"/>
                  <a:pt x="403" y="180"/>
                </a:cubicBezTo>
                <a:cubicBezTo>
                  <a:pt x="403" y="179"/>
                  <a:pt x="403" y="179"/>
                  <a:pt x="404" y="179"/>
                </a:cubicBezTo>
                <a:cubicBezTo>
                  <a:pt x="405" y="179"/>
                  <a:pt x="405" y="180"/>
                  <a:pt x="406" y="180"/>
                </a:cubicBezTo>
                <a:cubicBezTo>
                  <a:pt x="407" y="180"/>
                  <a:pt x="406" y="181"/>
                  <a:pt x="407" y="181"/>
                </a:cubicBezTo>
                <a:cubicBezTo>
                  <a:pt x="407" y="181"/>
                  <a:pt x="406" y="181"/>
                  <a:pt x="407" y="182"/>
                </a:cubicBezTo>
                <a:cubicBezTo>
                  <a:pt x="408" y="183"/>
                  <a:pt x="409" y="182"/>
                  <a:pt x="409" y="183"/>
                </a:cubicBezTo>
                <a:cubicBezTo>
                  <a:pt x="410" y="184"/>
                  <a:pt x="410" y="183"/>
                  <a:pt x="411" y="184"/>
                </a:cubicBezTo>
                <a:cubicBezTo>
                  <a:pt x="413" y="186"/>
                  <a:pt x="413" y="186"/>
                  <a:pt x="413" y="186"/>
                </a:cubicBezTo>
                <a:cubicBezTo>
                  <a:pt x="413" y="186"/>
                  <a:pt x="414" y="186"/>
                  <a:pt x="415" y="186"/>
                </a:cubicBezTo>
                <a:cubicBezTo>
                  <a:pt x="416" y="187"/>
                  <a:pt x="415" y="186"/>
                  <a:pt x="416" y="187"/>
                </a:cubicBezTo>
                <a:cubicBezTo>
                  <a:pt x="417" y="188"/>
                  <a:pt x="416" y="188"/>
                  <a:pt x="416" y="188"/>
                </a:cubicBezTo>
                <a:cubicBezTo>
                  <a:pt x="417" y="189"/>
                  <a:pt x="416" y="189"/>
                  <a:pt x="417" y="190"/>
                </a:cubicBezTo>
                <a:cubicBezTo>
                  <a:pt x="418" y="191"/>
                  <a:pt x="418" y="191"/>
                  <a:pt x="418" y="191"/>
                </a:cubicBezTo>
                <a:cubicBezTo>
                  <a:pt x="418" y="192"/>
                  <a:pt x="418" y="192"/>
                  <a:pt x="418" y="192"/>
                </a:cubicBezTo>
                <a:cubicBezTo>
                  <a:pt x="418" y="193"/>
                  <a:pt x="418" y="193"/>
                  <a:pt x="419" y="194"/>
                </a:cubicBezTo>
                <a:cubicBezTo>
                  <a:pt x="420" y="195"/>
                  <a:pt x="419" y="193"/>
                  <a:pt x="420" y="194"/>
                </a:cubicBezTo>
                <a:cubicBezTo>
                  <a:pt x="421" y="194"/>
                  <a:pt x="420" y="195"/>
                  <a:pt x="420" y="195"/>
                </a:cubicBezTo>
                <a:cubicBezTo>
                  <a:pt x="420" y="196"/>
                  <a:pt x="421" y="197"/>
                  <a:pt x="421" y="197"/>
                </a:cubicBezTo>
                <a:cubicBezTo>
                  <a:pt x="422" y="198"/>
                  <a:pt x="421" y="198"/>
                  <a:pt x="422" y="198"/>
                </a:cubicBezTo>
                <a:cubicBezTo>
                  <a:pt x="423" y="200"/>
                  <a:pt x="423" y="200"/>
                  <a:pt x="423" y="200"/>
                </a:cubicBezTo>
                <a:cubicBezTo>
                  <a:pt x="423" y="200"/>
                  <a:pt x="424" y="199"/>
                  <a:pt x="424" y="199"/>
                </a:cubicBezTo>
                <a:cubicBezTo>
                  <a:pt x="425" y="198"/>
                  <a:pt x="426" y="198"/>
                  <a:pt x="427" y="198"/>
                </a:cubicBezTo>
                <a:cubicBezTo>
                  <a:pt x="428" y="198"/>
                  <a:pt x="427" y="197"/>
                  <a:pt x="428" y="197"/>
                </a:cubicBezTo>
                <a:cubicBezTo>
                  <a:pt x="428" y="197"/>
                  <a:pt x="429" y="197"/>
                  <a:pt x="430" y="196"/>
                </a:cubicBezTo>
                <a:cubicBezTo>
                  <a:pt x="430" y="195"/>
                  <a:pt x="428" y="195"/>
                  <a:pt x="429" y="194"/>
                </a:cubicBezTo>
                <a:cubicBezTo>
                  <a:pt x="430" y="194"/>
                  <a:pt x="426" y="192"/>
                  <a:pt x="427" y="192"/>
                </a:cubicBezTo>
                <a:cubicBezTo>
                  <a:pt x="428" y="192"/>
                  <a:pt x="430" y="194"/>
                  <a:pt x="430" y="193"/>
                </a:cubicBezTo>
                <a:cubicBezTo>
                  <a:pt x="431" y="190"/>
                  <a:pt x="432" y="191"/>
                  <a:pt x="434" y="191"/>
                </a:cubicBezTo>
                <a:cubicBezTo>
                  <a:pt x="435" y="191"/>
                  <a:pt x="435" y="191"/>
                  <a:pt x="436" y="191"/>
                </a:cubicBezTo>
                <a:cubicBezTo>
                  <a:pt x="436" y="192"/>
                  <a:pt x="435" y="192"/>
                  <a:pt x="436" y="193"/>
                </a:cubicBezTo>
                <a:cubicBezTo>
                  <a:pt x="436" y="193"/>
                  <a:pt x="435" y="193"/>
                  <a:pt x="436" y="194"/>
                </a:cubicBezTo>
                <a:cubicBezTo>
                  <a:pt x="437" y="195"/>
                  <a:pt x="434" y="194"/>
                  <a:pt x="434" y="195"/>
                </a:cubicBezTo>
                <a:cubicBezTo>
                  <a:pt x="434" y="196"/>
                  <a:pt x="432" y="196"/>
                  <a:pt x="433" y="197"/>
                </a:cubicBezTo>
                <a:cubicBezTo>
                  <a:pt x="434" y="197"/>
                  <a:pt x="433" y="197"/>
                  <a:pt x="433" y="198"/>
                </a:cubicBezTo>
                <a:cubicBezTo>
                  <a:pt x="434" y="199"/>
                  <a:pt x="434" y="198"/>
                  <a:pt x="435" y="199"/>
                </a:cubicBezTo>
                <a:cubicBezTo>
                  <a:pt x="435" y="200"/>
                  <a:pt x="437" y="199"/>
                  <a:pt x="438" y="200"/>
                </a:cubicBezTo>
                <a:cubicBezTo>
                  <a:pt x="439" y="200"/>
                  <a:pt x="440" y="200"/>
                  <a:pt x="441" y="201"/>
                </a:cubicBezTo>
                <a:cubicBezTo>
                  <a:pt x="442" y="202"/>
                  <a:pt x="443" y="200"/>
                  <a:pt x="443" y="200"/>
                </a:cubicBezTo>
                <a:cubicBezTo>
                  <a:pt x="443" y="200"/>
                  <a:pt x="445" y="199"/>
                  <a:pt x="445" y="200"/>
                </a:cubicBezTo>
                <a:cubicBezTo>
                  <a:pt x="445" y="200"/>
                  <a:pt x="447" y="201"/>
                  <a:pt x="447" y="201"/>
                </a:cubicBezTo>
                <a:cubicBezTo>
                  <a:pt x="447" y="202"/>
                  <a:pt x="446" y="202"/>
                  <a:pt x="446" y="203"/>
                </a:cubicBezTo>
                <a:cubicBezTo>
                  <a:pt x="445" y="203"/>
                  <a:pt x="445" y="204"/>
                  <a:pt x="447" y="204"/>
                </a:cubicBezTo>
                <a:cubicBezTo>
                  <a:pt x="449" y="205"/>
                  <a:pt x="449" y="204"/>
                  <a:pt x="450" y="203"/>
                </a:cubicBezTo>
                <a:cubicBezTo>
                  <a:pt x="450" y="202"/>
                  <a:pt x="448" y="202"/>
                  <a:pt x="448" y="201"/>
                </a:cubicBezTo>
                <a:cubicBezTo>
                  <a:pt x="449" y="200"/>
                  <a:pt x="451" y="198"/>
                  <a:pt x="453" y="199"/>
                </a:cubicBezTo>
                <a:cubicBezTo>
                  <a:pt x="454" y="200"/>
                  <a:pt x="453" y="201"/>
                  <a:pt x="453" y="202"/>
                </a:cubicBezTo>
                <a:cubicBezTo>
                  <a:pt x="454" y="202"/>
                  <a:pt x="453" y="204"/>
                  <a:pt x="453" y="204"/>
                </a:cubicBezTo>
                <a:cubicBezTo>
                  <a:pt x="453" y="205"/>
                  <a:pt x="452" y="207"/>
                  <a:pt x="452" y="207"/>
                </a:cubicBezTo>
                <a:cubicBezTo>
                  <a:pt x="451" y="208"/>
                  <a:pt x="450" y="208"/>
                  <a:pt x="451" y="209"/>
                </a:cubicBezTo>
                <a:cubicBezTo>
                  <a:pt x="451" y="210"/>
                  <a:pt x="450" y="210"/>
                  <a:pt x="450" y="211"/>
                </a:cubicBezTo>
                <a:cubicBezTo>
                  <a:pt x="450" y="211"/>
                  <a:pt x="449" y="211"/>
                  <a:pt x="448" y="212"/>
                </a:cubicBezTo>
                <a:cubicBezTo>
                  <a:pt x="448" y="212"/>
                  <a:pt x="445" y="212"/>
                  <a:pt x="446" y="212"/>
                </a:cubicBezTo>
                <a:cubicBezTo>
                  <a:pt x="446" y="213"/>
                  <a:pt x="446" y="213"/>
                  <a:pt x="447" y="214"/>
                </a:cubicBezTo>
                <a:cubicBezTo>
                  <a:pt x="447" y="214"/>
                  <a:pt x="447" y="215"/>
                  <a:pt x="447" y="215"/>
                </a:cubicBezTo>
                <a:cubicBezTo>
                  <a:pt x="447" y="216"/>
                  <a:pt x="447" y="216"/>
                  <a:pt x="448" y="217"/>
                </a:cubicBezTo>
                <a:cubicBezTo>
                  <a:pt x="448" y="217"/>
                  <a:pt x="449" y="218"/>
                  <a:pt x="450" y="219"/>
                </a:cubicBezTo>
                <a:cubicBezTo>
                  <a:pt x="450" y="220"/>
                  <a:pt x="451" y="219"/>
                  <a:pt x="451" y="220"/>
                </a:cubicBezTo>
                <a:cubicBezTo>
                  <a:pt x="452" y="221"/>
                  <a:pt x="452" y="221"/>
                  <a:pt x="453" y="221"/>
                </a:cubicBezTo>
                <a:cubicBezTo>
                  <a:pt x="453" y="222"/>
                  <a:pt x="454" y="223"/>
                  <a:pt x="454" y="223"/>
                </a:cubicBezTo>
                <a:cubicBezTo>
                  <a:pt x="455" y="224"/>
                  <a:pt x="456" y="225"/>
                  <a:pt x="456" y="225"/>
                </a:cubicBezTo>
                <a:cubicBezTo>
                  <a:pt x="457" y="226"/>
                  <a:pt x="456" y="226"/>
                  <a:pt x="456" y="227"/>
                </a:cubicBezTo>
                <a:cubicBezTo>
                  <a:pt x="457" y="227"/>
                  <a:pt x="457" y="227"/>
                  <a:pt x="458" y="228"/>
                </a:cubicBezTo>
                <a:cubicBezTo>
                  <a:pt x="458" y="228"/>
                  <a:pt x="459" y="228"/>
                  <a:pt x="460" y="229"/>
                </a:cubicBezTo>
                <a:cubicBezTo>
                  <a:pt x="460" y="229"/>
                  <a:pt x="460" y="230"/>
                  <a:pt x="461" y="230"/>
                </a:cubicBezTo>
                <a:cubicBezTo>
                  <a:pt x="461" y="231"/>
                  <a:pt x="460" y="232"/>
                  <a:pt x="461" y="232"/>
                </a:cubicBezTo>
                <a:cubicBezTo>
                  <a:pt x="461" y="234"/>
                  <a:pt x="461" y="234"/>
                  <a:pt x="461" y="234"/>
                </a:cubicBezTo>
                <a:cubicBezTo>
                  <a:pt x="462" y="236"/>
                  <a:pt x="463" y="235"/>
                  <a:pt x="464" y="236"/>
                </a:cubicBezTo>
                <a:cubicBezTo>
                  <a:pt x="464" y="237"/>
                  <a:pt x="463" y="238"/>
                  <a:pt x="464" y="239"/>
                </a:cubicBezTo>
                <a:cubicBezTo>
                  <a:pt x="464" y="239"/>
                  <a:pt x="464" y="239"/>
                  <a:pt x="466" y="240"/>
                </a:cubicBezTo>
                <a:cubicBezTo>
                  <a:pt x="467" y="240"/>
                  <a:pt x="467" y="242"/>
                  <a:pt x="468" y="242"/>
                </a:cubicBezTo>
                <a:cubicBezTo>
                  <a:pt x="469" y="242"/>
                  <a:pt x="468" y="244"/>
                  <a:pt x="468" y="244"/>
                </a:cubicBezTo>
                <a:cubicBezTo>
                  <a:pt x="467" y="246"/>
                  <a:pt x="470" y="248"/>
                  <a:pt x="471" y="248"/>
                </a:cubicBezTo>
                <a:cubicBezTo>
                  <a:pt x="472" y="248"/>
                  <a:pt x="475" y="249"/>
                  <a:pt x="476" y="249"/>
                </a:cubicBezTo>
                <a:cubicBezTo>
                  <a:pt x="476" y="249"/>
                  <a:pt x="478" y="248"/>
                  <a:pt x="478" y="248"/>
                </a:cubicBezTo>
                <a:cubicBezTo>
                  <a:pt x="479" y="248"/>
                  <a:pt x="482" y="246"/>
                  <a:pt x="483" y="246"/>
                </a:cubicBezTo>
                <a:cubicBezTo>
                  <a:pt x="484" y="247"/>
                  <a:pt x="484" y="246"/>
                  <a:pt x="485" y="246"/>
                </a:cubicBezTo>
                <a:cubicBezTo>
                  <a:pt x="487" y="246"/>
                  <a:pt x="487" y="244"/>
                  <a:pt x="488" y="244"/>
                </a:cubicBezTo>
                <a:cubicBezTo>
                  <a:pt x="490" y="244"/>
                  <a:pt x="490" y="242"/>
                  <a:pt x="490" y="242"/>
                </a:cubicBezTo>
                <a:cubicBezTo>
                  <a:pt x="491" y="241"/>
                  <a:pt x="491" y="241"/>
                  <a:pt x="492" y="240"/>
                </a:cubicBezTo>
                <a:cubicBezTo>
                  <a:pt x="493" y="239"/>
                  <a:pt x="493" y="238"/>
                  <a:pt x="494" y="238"/>
                </a:cubicBezTo>
                <a:cubicBezTo>
                  <a:pt x="494" y="237"/>
                  <a:pt x="495" y="236"/>
                  <a:pt x="495" y="235"/>
                </a:cubicBezTo>
                <a:cubicBezTo>
                  <a:pt x="496" y="235"/>
                  <a:pt x="497" y="234"/>
                  <a:pt x="497" y="233"/>
                </a:cubicBezTo>
                <a:cubicBezTo>
                  <a:pt x="498" y="232"/>
                  <a:pt x="498" y="231"/>
                  <a:pt x="499" y="230"/>
                </a:cubicBezTo>
                <a:cubicBezTo>
                  <a:pt x="500" y="230"/>
                  <a:pt x="500" y="229"/>
                  <a:pt x="501" y="229"/>
                </a:cubicBezTo>
                <a:cubicBezTo>
                  <a:pt x="502" y="228"/>
                  <a:pt x="503" y="227"/>
                  <a:pt x="502" y="226"/>
                </a:cubicBezTo>
                <a:cubicBezTo>
                  <a:pt x="502" y="226"/>
                  <a:pt x="500" y="226"/>
                  <a:pt x="499" y="226"/>
                </a:cubicBezTo>
                <a:cubicBezTo>
                  <a:pt x="498" y="225"/>
                  <a:pt x="498" y="224"/>
                  <a:pt x="497" y="224"/>
                </a:cubicBezTo>
                <a:cubicBezTo>
                  <a:pt x="496" y="223"/>
                  <a:pt x="496" y="225"/>
                  <a:pt x="494" y="225"/>
                </a:cubicBezTo>
                <a:cubicBezTo>
                  <a:pt x="493" y="225"/>
                  <a:pt x="492" y="226"/>
                  <a:pt x="491" y="226"/>
                </a:cubicBezTo>
                <a:cubicBezTo>
                  <a:pt x="490" y="226"/>
                  <a:pt x="489" y="226"/>
                  <a:pt x="488" y="225"/>
                </a:cubicBezTo>
                <a:cubicBezTo>
                  <a:pt x="487" y="225"/>
                  <a:pt x="487" y="222"/>
                  <a:pt x="486" y="222"/>
                </a:cubicBezTo>
                <a:cubicBezTo>
                  <a:pt x="486" y="222"/>
                  <a:pt x="485" y="222"/>
                  <a:pt x="485" y="222"/>
                </a:cubicBezTo>
                <a:cubicBezTo>
                  <a:pt x="483" y="220"/>
                  <a:pt x="484" y="220"/>
                  <a:pt x="482" y="219"/>
                </a:cubicBezTo>
                <a:cubicBezTo>
                  <a:pt x="481" y="218"/>
                  <a:pt x="482" y="217"/>
                  <a:pt x="481" y="217"/>
                </a:cubicBezTo>
                <a:cubicBezTo>
                  <a:pt x="480" y="216"/>
                  <a:pt x="480" y="215"/>
                  <a:pt x="480" y="215"/>
                </a:cubicBezTo>
                <a:cubicBezTo>
                  <a:pt x="481" y="215"/>
                  <a:pt x="482" y="215"/>
                  <a:pt x="483" y="214"/>
                </a:cubicBezTo>
                <a:cubicBezTo>
                  <a:pt x="484" y="214"/>
                  <a:pt x="484" y="216"/>
                  <a:pt x="484" y="216"/>
                </a:cubicBezTo>
                <a:cubicBezTo>
                  <a:pt x="485" y="217"/>
                  <a:pt x="485" y="217"/>
                  <a:pt x="485" y="217"/>
                </a:cubicBezTo>
                <a:cubicBezTo>
                  <a:pt x="486" y="217"/>
                  <a:pt x="486" y="217"/>
                  <a:pt x="486" y="218"/>
                </a:cubicBezTo>
                <a:cubicBezTo>
                  <a:pt x="487" y="219"/>
                  <a:pt x="487" y="219"/>
                  <a:pt x="487" y="219"/>
                </a:cubicBezTo>
                <a:cubicBezTo>
                  <a:pt x="488" y="219"/>
                  <a:pt x="488" y="219"/>
                  <a:pt x="488" y="219"/>
                </a:cubicBezTo>
                <a:cubicBezTo>
                  <a:pt x="489" y="220"/>
                  <a:pt x="489" y="220"/>
                  <a:pt x="489" y="220"/>
                </a:cubicBezTo>
                <a:cubicBezTo>
                  <a:pt x="489" y="220"/>
                  <a:pt x="490" y="221"/>
                  <a:pt x="490" y="221"/>
                </a:cubicBezTo>
                <a:cubicBezTo>
                  <a:pt x="491" y="221"/>
                  <a:pt x="493" y="222"/>
                  <a:pt x="493" y="222"/>
                </a:cubicBezTo>
                <a:cubicBezTo>
                  <a:pt x="493" y="222"/>
                  <a:pt x="495" y="222"/>
                  <a:pt x="496" y="222"/>
                </a:cubicBezTo>
                <a:cubicBezTo>
                  <a:pt x="496" y="222"/>
                  <a:pt x="497" y="223"/>
                  <a:pt x="499" y="224"/>
                </a:cubicBezTo>
                <a:cubicBezTo>
                  <a:pt x="500" y="224"/>
                  <a:pt x="500" y="224"/>
                  <a:pt x="502" y="224"/>
                </a:cubicBezTo>
                <a:cubicBezTo>
                  <a:pt x="503" y="225"/>
                  <a:pt x="504" y="225"/>
                  <a:pt x="506" y="225"/>
                </a:cubicBezTo>
                <a:cubicBezTo>
                  <a:pt x="506" y="226"/>
                  <a:pt x="507" y="225"/>
                  <a:pt x="508" y="225"/>
                </a:cubicBezTo>
                <a:cubicBezTo>
                  <a:pt x="509" y="225"/>
                  <a:pt x="510" y="226"/>
                  <a:pt x="511" y="226"/>
                </a:cubicBezTo>
                <a:cubicBezTo>
                  <a:pt x="511" y="226"/>
                  <a:pt x="512" y="225"/>
                  <a:pt x="513" y="226"/>
                </a:cubicBezTo>
                <a:cubicBezTo>
                  <a:pt x="514" y="226"/>
                  <a:pt x="515" y="225"/>
                  <a:pt x="515" y="225"/>
                </a:cubicBezTo>
                <a:cubicBezTo>
                  <a:pt x="517" y="226"/>
                  <a:pt x="517" y="225"/>
                  <a:pt x="518" y="226"/>
                </a:cubicBezTo>
                <a:cubicBezTo>
                  <a:pt x="519" y="226"/>
                  <a:pt x="522" y="226"/>
                  <a:pt x="522" y="227"/>
                </a:cubicBezTo>
                <a:cubicBezTo>
                  <a:pt x="523" y="228"/>
                  <a:pt x="525" y="231"/>
                  <a:pt x="525" y="231"/>
                </a:cubicBezTo>
                <a:cubicBezTo>
                  <a:pt x="527" y="230"/>
                  <a:pt x="525" y="233"/>
                  <a:pt x="527" y="233"/>
                </a:cubicBezTo>
                <a:cubicBezTo>
                  <a:pt x="527" y="233"/>
                  <a:pt x="527" y="233"/>
                  <a:pt x="528" y="234"/>
                </a:cubicBezTo>
                <a:cubicBezTo>
                  <a:pt x="529" y="235"/>
                  <a:pt x="529" y="234"/>
                  <a:pt x="530" y="235"/>
                </a:cubicBezTo>
                <a:cubicBezTo>
                  <a:pt x="530" y="235"/>
                  <a:pt x="532" y="232"/>
                  <a:pt x="533" y="233"/>
                </a:cubicBezTo>
                <a:cubicBezTo>
                  <a:pt x="533" y="233"/>
                  <a:pt x="533" y="235"/>
                  <a:pt x="534" y="236"/>
                </a:cubicBezTo>
                <a:cubicBezTo>
                  <a:pt x="534" y="236"/>
                  <a:pt x="534" y="237"/>
                  <a:pt x="534" y="238"/>
                </a:cubicBezTo>
                <a:cubicBezTo>
                  <a:pt x="535" y="239"/>
                  <a:pt x="535" y="239"/>
                  <a:pt x="535" y="240"/>
                </a:cubicBezTo>
                <a:cubicBezTo>
                  <a:pt x="535" y="240"/>
                  <a:pt x="536" y="242"/>
                  <a:pt x="536" y="242"/>
                </a:cubicBezTo>
                <a:cubicBezTo>
                  <a:pt x="536" y="243"/>
                  <a:pt x="536" y="243"/>
                  <a:pt x="536" y="244"/>
                </a:cubicBezTo>
                <a:cubicBezTo>
                  <a:pt x="536" y="244"/>
                  <a:pt x="536" y="244"/>
                  <a:pt x="536" y="244"/>
                </a:cubicBezTo>
                <a:cubicBezTo>
                  <a:pt x="536" y="244"/>
                  <a:pt x="536" y="245"/>
                  <a:pt x="536" y="246"/>
                </a:cubicBezTo>
                <a:cubicBezTo>
                  <a:pt x="537" y="246"/>
                  <a:pt x="538" y="248"/>
                  <a:pt x="538" y="248"/>
                </a:cubicBezTo>
                <a:cubicBezTo>
                  <a:pt x="538" y="251"/>
                  <a:pt x="538" y="251"/>
                  <a:pt x="538" y="251"/>
                </a:cubicBezTo>
                <a:cubicBezTo>
                  <a:pt x="538" y="252"/>
                  <a:pt x="540" y="252"/>
                  <a:pt x="540" y="253"/>
                </a:cubicBezTo>
                <a:cubicBezTo>
                  <a:pt x="540" y="253"/>
                  <a:pt x="540" y="254"/>
                  <a:pt x="540" y="254"/>
                </a:cubicBezTo>
                <a:cubicBezTo>
                  <a:pt x="540" y="255"/>
                  <a:pt x="540" y="255"/>
                  <a:pt x="541" y="255"/>
                </a:cubicBezTo>
                <a:cubicBezTo>
                  <a:pt x="541" y="256"/>
                  <a:pt x="542" y="257"/>
                  <a:pt x="542" y="257"/>
                </a:cubicBezTo>
                <a:cubicBezTo>
                  <a:pt x="543" y="257"/>
                  <a:pt x="543" y="257"/>
                  <a:pt x="544" y="258"/>
                </a:cubicBezTo>
                <a:cubicBezTo>
                  <a:pt x="544" y="258"/>
                  <a:pt x="545" y="258"/>
                  <a:pt x="545" y="257"/>
                </a:cubicBezTo>
                <a:cubicBezTo>
                  <a:pt x="546" y="257"/>
                  <a:pt x="547" y="257"/>
                  <a:pt x="547" y="257"/>
                </a:cubicBezTo>
                <a:cubicBezTo>
                  <a:pt x="548" y="256"/>
                  <a:pt x="548" y="255"/>
                  <a:pt x="548" y="255"/>
                </a:cubicBezTo>
                <a:cubicBezTo>
                  <a:pt x="548" y="254"/>
                  <a:pt x="548" y="254"/>
                  <a:pt x="548" y="254"/>
                </a:cubicBezTo>
                <a:cubicBezTo>
                  <a:pt x="550" y="253"/>
                  <a:pt x="550" y="253"/>
                  <a:pt x="550" y="253"/>
                </a:cubicBezTo>
                <a:cubicBezTo>
                  <a:pt x="550" y="251"/>
                  <a:pt x="550" y="251"/>
                  <a:pt x="550" y="251"/>
                </a:cubicBezTo>
                <a:cubicBezTo>
                  <a:pt x="550" y="251"/>
                  <a:pt x="550" y="251"/>
                  <a:pt x="550" y="251"/>
                </a:cubicBezTo>
                <a:cubicBezTo>
                  <a:pt x="551" y="250"/>
                  <a:pt x="550" y="249"/>
                  <a:pt x="551" y="249"/>
                </a:cubicBezTo>
                <a:cubicBezTo>
                  <a:pt x="550" y="247"/>
                  <a:pt x="550" y="247"/>
                  <a:pt x="550" y="247"/>
                </a:cubicBezTo>
                <a:cubicBezTo>
                  <a:pt x="551" y="246"/>
                  <a:pt x="550" y="245"/>
                  <a:pt x="551" y="244"/>
                </a:cubicBezTo>
                <a:cubicBezTo>
                  <a:pt x="552" y="243"/>
                  <a:pt x="552" y="243"/>
                  <a:pt x="552" y="243"/>
                </a:cubicBezTo>
                <a:cubicBezTo>
                  <a:pt x="553" y="242"/>
                  <a:pt x="553" y="242"/>
                  <a:pt x="553" y="242"/>
                </a:cubicBezTo>
                <a:cubicBezTo>
                  <a:pt x="554" y="241"/>
                  <a:pt x="555" y="242"/>
                  <a:pt x="556" y="241"/>
                </a:cubicBezTo>
                <a:cubicBezTo>
                  <a:pt x="556" y="241"/>
                  <a:pt x="556" y="241"/>
                  <a:pt x="556" y="241"/>
                </a:cubicBezTo>
                <a:cubicBezTo>
                  <a:pt x="556" y="241"/>
                  <a:pt x="557" y="240"/>
                  <a:pt x="558" y="239"/>
                </a:cubicBezTo>
                <a:cubicBezTo>
                  <a:pt x="558" y="239"/>
                  <a:pt x="561" y="237"/>
                  <a:pt x="561" y="237"/>
                </a:cubicBezTo>
                <a:cubicBezTo>
                  <a:pt x="562" y="236"/>
                  <a:pt x="563" y="234"/>
                  <a:pt x="563" y="234"/>
                </a:cubicBezTo>
                <a:cubicBezTo>
                  <a:pt x="564" y="234"/>
                  <a:pt x="565" y="233"/>
                  <a:pt x="565" y="233"/>
                </a:cubicBezTo>
                <a:cubicBezTo>
                  <a:pt x="566" y="233"/>
                  <a:pt x="566" y="232"/>
                  <a:pt x="567" y="232"/>
                </a:cubicBezTo>
                <a:cubicBezTo>
                  <a:pt x="568" y="232"/>
                  <a:pt x="569" y="233"/>
                  <a:pt x="569" y="234"/>
                </a:cubicBezTo>
                <a:cubicBezTo>
                  <a:pt x="570" y="235"/>
                  <a:pt x="571" y="234"/>
                  <a:pt x="571" y="234"/>
                </a:cubicBezTo>
                <a:cubicBezTo>
                  <a:pt x="574" y="233"/>
                  <a:pt x="574" y="233"/>
                  <a:pt x="574" y="233"/>
                </a:cubicBezTo>
                <a:cubicBezTo>
                  <a:pt x="575" y="233"/>
                  <a:pt x="576" y="234"/>
                  <a:pt x="576" y="234"/>
                </a:cubicBezTo>
                <a:cubicBezTo>
                  <a:pt x="577" y="234"/>
                  <a:pt x="577" y="235"/>
                  <a:pt x="577" y="236"/>
                </a:cubicBezTo>
                <a:cubicBezTo>
                  <a:pt x="578" y="236"/>
                  <a:pt x="578" y="237"/>
                  <a:pt x="579" y="237"/>
                </a:cubicBezTo>
                <a:cubicBezTo>
                  <a:pt x="579" y="238"/>
                  <a:pt x="579" y="238"/>
                  <a:pt x="580" y="239"/>
                </a:cubicBezTo>
                <a:cubicBezTo>
                  <a:pt x="580" y="240"/>
                  <a:pt x="579" y="242"/>
                  <a:pt x="580" y="243"/>
                </a:cubicBezTo>
                <a:cubicBezTo>
                  <a:pt x="581" y="244"/>
                  <a:pt x="581" y="243"/>
                  <a:pt x="583" y="243"/>
                </a:cubicBezTo>
                <a:cubicBezTo>
                  <a:pt x="584" y="243"/>
                  <a:pt x="584" y="241"/>
                  <a:pt x="584" y="241"/>
                </a:cubicBezTo>
                <a:cubicBezTo>
                  <a:pt x="584" y="240"/>
                  <a:pt x="585" y="241"/>
                  <a:pt x="585" y="241"/>
                </a:cubicBezTo>
                <a:cubicBezTo>
                  <a:pt x="586" y="242"/>
                  <a:pt x="587" y="242"/>
                  <a:pt x="587" y="243"/>
                </a:cubicBezTo>
                <a:cubicBezTo>
                  <a:pt x="588" y="244"/>
                  <a:pt x="588" y="244"/>
                  <a:pt x="588" y="245"/>
                </a:cubicBezTo>
                <a:cubicBezTo>
                  <a:pt x="589" y="246"/>
                  <a:pt x="588" y="246"/>
                  <a:pt x="589" y="248"/>
                </a:cubicBezTo>
                <a:cubicBezTo>
                  <a:pt x="589" y="249"/>
                  <a:pt x="586" y="250"/>
                  <a:pt x="586" y="250"/>
                </a:cubicBezTo>
                <a:cubicBezTo>
                  <a:pt x="586" y="250"/>
                  <a:pt x="587" y="251"/>
                  <a:pt x="587" y="252"/>
                </a:cubicBezTo>
                <a:cubicBezTo>
                  <a:pt x="588" y="254"/>
                  <a:pt x="588" y="254"/>
                  <a:pt x="588" y="254"/>
                </a:cubicBezTo>
                <a:cubicBezTo>
                  <a:pt x="588" y="254"/>
                  <a:pt x="587" y="255"/>
                  <a:pt x="588" y="255"/>
                </a:cubicBezTo>
                <a:cubicBezTo>
                  <a:pt x="588" y="256"/>
                  <a:pt x="587" y="256"/>
                  <a:pt x="587" y="257"/>
                </a:cubicBezTo>
                <a:cubicBezTo>
                  <a:pt x="588" y="258"/>
                  <a:pt x="588" y="259"/>
                  <a:pt x="588" y="260"/>
                </a:cubicBezTo>
                <a:cubicBezTo>
                  <a:pt x="589" y="261"/>
                  <a:pt x="590" y="259"/>
                  <a:pt x="590" y="260"/>
                </a:cubicBezTo>
                <a:cubicBezTo>
                  <a:pt x="590" y="260"/>
                  <a:pt x="590" y="261"/>
                  <a:pt x="591" y="261"/>
                </a:cubicBezTo>
                <a:cubicBezTo>
                  <a:pt x="592" y="262"/>
                  <a:pt x="592" y="262"/>
                  <a:pt x="592" y="263"/>
                </a:cubicBezTo>
                <a:cubicBezTo>
                  <a:pt x="593" y="264"/>
                  <a:pt x="593" y="265"/>
                  <a:pt x="594" y="265"/>
                </a:cubicBezTo>
                <a:cubicBezTo>
                  <a:pt x="594" y="266"/>
                  <a:pt x="594" y="266"/>
                  <a:pt x="595" y="267"/>
                </a:cubicBezTo>
                <a:cubicBezTo>
                  <a:pt x="596" y="268"/>
                  <a:pt x="597" y="269"/>
                  <a:pt x="597" y="269"/>
                </a:cubicBezTo>
                <a:cubicBezTo>
                  <a:pt x="598" y="269"/>
                  <a:pt x="599" y="269"/>
                  <a:pt x="600" y="270"/>
                </a:cubicBezTo>
                <a:cubicBezTo>
                  <a:pt x="601" y="270"/>
                  <a:pt x="602" y="270"/>
                  <a:pt x="602" y="269"/>
                </a:cubicBezTo>
                <a:cubicBezTo>
                  <a:pt x="602" y="269"/>
                  <a:pt x="602" y="267"/>
                  <a:pt x="602" y="267"/>
                </a:cubicBezTo>
                <a:cubicBezTo>
                  <a:pt x="601" y="266"/>
                  <a:pt x="602" y="265"/>
                  <a:pt x="602" y="265"/>
                </a:cubicBezTo>
                <a:cubicBezTo>
                  <a:pt x="601" y="262"/>
                  <a:pt x="601" y="262"/>
                  <a:pt x="601" y="262"/>
                </a:cubicBezTo>
                <a:cubicBezTo>
                  <a:pt x="599" y="261"/>
                  <a:pt x="599" y="261"/>
                  <a:pt x="599" y="261"/>
                </a:cubicBezTo>
                <a:cubicBezTo>
                  <a:pt x="598" y="261"/>
                  <a:pt x="597" y="262"/>
                  <a:pt x="597" y="261"/>
                </a:cubicBezTo>
                <a:cubicBezTo>
                  <a:pt x="597" y="261"/>
                  <a:pt x="595" y="260"/>
                  <a:pt x="595" y="260"/>
                </a:cubicBezTo>
                <a:cubicBezTo>
                  <a:pt x="595" y="259"/>
                  <a:pt x="594" y="258"/>
                  <a:pt x="594" y="257"/>
                </a:cubicBezTo>
                <a:cubicBezTo>
                  <a:pt x="593" y="256"/>
                  <a:pt x="593" y="255"/>
                  <a:pt x="592" y="254"/>
                </a:cubicBezTo>
                <a:cubicBezTo>
                  <a:pt x="592" y="252"/>
                  <a:pt x="592" y="250"/>
                  <a:pt x="593" y="251"/>
                </a:cubicBezTo>
                <a:cubicBezTo>
                  <a:pt x="594" y="251"/>
                  <a:pt x="594" y="248"/>
                  <a:pt x="595" y="248"/>
                </a:cubicBezTo>
                <a:cubicBezTo>
                  <a:pt x="596" y="248"/>
                  <a:pt x="596" y="249"/>
                  <a:pt x="597" y="249"/>
                </a:cubicBezTo>
                <a:cubicBezTo>
                  <a:pt x="597" y="250"/>
                  <a:pt x="598" y="251"/>
                  <a:pt x="599" y="251"/>
                </a:cubicBezTo>
                <a:cubicBezTo>
                  <a:pt x="600" y="251"/>
                  <a:pt x="600" y="253"/>
                  <a:pt x="601" y="253"/>
                </a:cubicBezTo>
                <a:cubicBezTo>
                  <a:pt x="602" y="253"/>
                  <a:pt x="602" y="255"/>
                  <a:pt x="602" y="255"/>
                </a:cubicBezTo>
                <a:cubicBezTo>
                  <a:pt x="602" y="255"/>
                  <a:pt x="602" y="257"/>
                  <a:pt x="603" y="257"/>
                </a:cubicBezTo>
                <a:cubicBezTo>
                  <a:pt x="604" y="258"/>
                  <a:pt x="605" y="258"/>
                  <a:pt x="605" y="257"/>
                </a:cubicBezTo>
                <a:cubicBezTo>
                  <a:pt x="605" y="255"/>
                  <a:pt x="607" y="256"/>
                  <a:pt x="608" y="255"/>
                </a:cubicBezTo>
                <a:cubicBezTo>
                  <a:pt x="608" y="255"/>
                  <a:pt x="608" y="254"/>
                  <a:pt x="610" y="254"/>
                </a:cubicBezTo>
                <a:cubicBezTo>
                  <a:pt x="611" y="254"/>
                  <a:pt x="609" y="252"/>
                  <a:pt x="612" y="252"/>
                </a:cubicBezTo>
                <a:cubicBezTo>
                  <a:pt x="613" y="252"/>
                  <a:pt x="614" y="252"/>
                  <a:pt x="614" y="251"/>
                </a:cubicBezTo>
                <a:cubicBezTo>
                  <a:pt x="614" y="249"/>
                  <a:pt x="613" y="247"/>
                  <a:pt x="614" y="246"/>
                </a:cubicBezTo>
                <a:cubicBezTo>
                  <a:pt x="614" y="246"/>
                  <a:pt x="615" y="245"/>
                  <a:pt x="614" y="243"/>
                </a:cubicBezTo>
                <a:cubicBezTo>
                  <a:pt x="613" y="242"/>
                  <a:pt x="612" y="243"/>
                  <a:pt x="611" y="242"/>
                </a:cubicBezTo>
                <a:cubicBezTo>
                  <a:pt x="611" y="241"/>
                  <a:pt x="609" y="241"/>
                  <a:pt x="609" y="241"/>
                </a:cubicBezTo>
                <a:cubicBezTo>
                  <a:pt x="609" y="240"/>
                  <a:pt x="607" y="239"/>
                  <a:pt x="607" y="238"/>
                </a:cubicBezTo>
                <a:cubicBezTo>
                  <a:pt x="607" y="237"/>
                  <a:pt x="606" y="237"/>
                  <a:pt x="606" y="236"/>
                </a:cubicBezTo>
                <a:cubicBezTo>
                  <a:pt x="606" y="236"/>
                  <a:pt x="605" y="235"/>
                  <a:pt x="607" y="234"/>
                </a:cubicBezTo>
                <a:cubicBezTo>
                  <a:pt x="607" y="233"/>
                  <a:pt x="609" y="233"/>
                  <a:pt x="610" y="233"/>
                </a:cubicBezTo>
                <a:cubicBezTo>
                  <a:pt x="610" y="232"/>
                  <a:pt x="611" y="232"/>
                  <a:pt x="612" y="232"/>
                </a:cubicBezTo>
                <a:cubicBezTo>
                  <a:pt x="613" y="232"/>
                  <a:pt x="614" y="233"/>
                  <a:pt x="613" y="234"/>
                </a:cubicBezTo>
                <a:cubicBezTo>
                  <a:pt x="613" y="234"/>
                  <a:pt x="612" y="235"/>
                  <a:pt x="612" y="235"/>
                </a:cubicBezTo>
                <a:cubicBezTo>
                  <a:pt x="612" y="235"/>
                  <a:pt x="610" y="237"/>
                  <a:pt x="610" y="238"/>
                </a:cubicBezTo>
                <a:cubicBezTo>
                  <a:pt x="611" y="238"/>
                  <a:pt x="612" y="240"/>
                  <a:pt x="614" y="239"/>
                </a:cubicBezTo>
                <a:cubicBezTo>
                  <a:pt x="615" y="239"/>
                  <a:pt x="616" y="238"/>
                  <a:pt x="617" y="237"/>
                </a:cubicBezTo>
                <a:cubicBezTo>
                  <a:pt x="617" y="236"/>
                  <a:pt x="617" y="234"/>
                  <a:pt x="616" y="234"/>
                </a:cubicBezTo>
                <a:cubicBezTo>
                  <a:pt x="616" y="234"/>
                  <a:pt x="616" y="233"/>
                  <a:pt x="616" y="232"/>
                </a:cubicBezTo>
                <a:cubicBezTo>
                  <a:pt x="617" y="231"/>
                  <a:pt x="619" y="232"/>
                  <a:pt x="620" y="232"/>
                </a:cubicBezTo>
                <a:cubicBezTo>
                  <a:pt x="620" y="232"/>
                  <a:pt x="621" y="231"/>
                  <a:pt x="622" y="231"/>
                </a:cubicBezTo>
                <a:cubicBezTo>
                  <a:pt x="624" y="231"/>
                  <a:pt x="625" y="230"/>
                  <a:pt x="625" y="230"/>
                </a:cubicBezTo>
                <a:cubicBezTo>
                  <a:pt x="625" y="228"/>
                  <a:pt x="628" y="229"/>
                  <a:pt x="628" y="229"/>
                </a:cubicBezTo>
                <a:cubicBezTo>
                  <a:pt x="628" y="229"/>
                  <a:pt x="630" y="229"/>
                  <a:pt x="631" y="228"/>
                </a:cubicBezTo>
                <a:cubicBezTo>
                  <a:pt x="631" y="228"/>
                  <a:pt x="632" y="227"/>
                  <a:pt x="632" y="227"/>
                </a:cubicBezTo>
                <a:cubicBezTo>
                  <a:pt x="632" y="227"/>
                  <a:pt x="634" y="227"/>
                  <a:pt x="634" y="225"/>
                </a:cubicBezTo>
                <a:cubicBezTo>
                  <a:pt x="634" y="225"/>
                  <a:pt x="634" y="224"/>
                  <a:pt x="635" y="224"/>
                </a:cubicBezTo>
                <a:cubicBezTo>
                  <a:pt x="635" y="224"/>
                  <a:pt x="637" y="223"/>
                  <a:pt x="637" y="223"/>
                </a:cubicBezTo>
                <a:cubicBezTo>
                  <a:pt x="638" y="221"/>
                  <a:pt x="638" y="221"/>
                  <a:pt x="638" y="221"/>
                </a:cubicBezTo>
                <a:cubicBezTo>
                  <a:pt x="638" y="221"/>
                  <a:pt x="638" y="220"/>
                  <a:pt x="639" y="219"/>
                </a:cubicBezTo>
                <a:cubicBezTo>
                  <a:pt x="639" y="219"/>
                  <a:pt x="639" y="218"/>
                  <a:pt x="640" y="218"/>
                </a:cubicBezTo>
                <a:cubicBezTo>
                  <a:pt x="640" y="217"/>
                  <a:pt x="640" y="216"/>
                  <a:pt x="641" y="216"/>
                </a:cubicBezTo>
                <a:cubicBezTo>
                  <a:pt x="642" y="215"/>
                  <a:pt x="641" y="216"/>
                  <a:pt x="641" y="214"/>
                </a:cubicBezTo>
                <a:cubicBezTo>
                  <a:pt x="641" y="213"/>
                  <a:pt x="642" y="213"/>
                  <a:pt x="641" y="212"/>
                </a:cubicBezTo>
                <a:cubicBezTo>
                  <a:pt x="641" y="211"/>
                  <a:pt x="641" y="211"/>
                  <a:pt x="641" y="211"/>
                </a:cubicBezTo>
                <a:cubicBezTo>
                  <a:pt x="642" y="211"/>
                  <a:pt x="642" y="210"/>
                  <a:pt x="640" y="209"/>
                </a:cubicBezTo>
                <a:cubicBezTo>
                  <a:pt x="640" y="208"/>
                  <a:pt x="639" y="209"/>
                  <a:pt x="639" y="207"/>
                </a:cubicBezTo>
                <a:cubicBezTo>
                  <a:pt x="639" y="207"/>
                  <a:pt x="638" y="207"/>
                  <a:pt x="637" y="205"/>
                </a:cubicBezTo>
                <a:cubicBezTo>
                  <a:pt x="637" y="204"/>
                  <a:pt x="636" y="205"/>
                  <a:pt x="636" y="204"/>
                </a:cubicBezTo>
                <a:cubicBezTo>
                  <a:pt x="635" y="204"/>
                  <a:pt x="635" y="204"/>
                  <a:pt x="635" y="204"/>
                </a:cubicBezTo>
                <a:cubicBezTo>
                  <a:pt x="635" y="204"/>
                  <a:pt x="635" y="200"/>
                  <a:pt x="637" y="200"/>
                </a:cubicBezTo>
                <a:cubicBezTo>
                  <a:pt x="638" y="200"/>
                  <a:pt x="639" y="199"/>
                  <a:pt x="640" y="200"/>
                </a:cubicBezTo>
                <a:cubicBezTo>
                  <a:pt x="640" y="200"/>
                  <a:pt x="641" y="199"/>
                  <a:pt x="642" y="199"/>
                </a:cubicBezTo>
                <a:cubicBezTo>
                  <a:pt x="643" y="199"/>
                  <a:pt x="644" y="198"/>
                  <a:pt x="643" y="197"/>
                </a:cubicBezTo>
                <a:cubicBezTo>
                  <a:pt x="643" y="196"/>
                  <a:pt x="641" y="197"/>
                  <a:pt x="640" y="197"/>
                </a:cubicBezTo>
                <a:cubicBezTo>
                  <a:pt x="639" y="196"/>
                  <a:pt x="638" y="196"/>
                  <a:pt x="638" y="196"/>
                </a:cubicBezTo>
                <a:cubicBezTo>
                  <a:pt x="637" y="196"/>
                  <a:pt x="637" y="198"/>
                  <a:pt x="636" y="197"/>
                </a:cubicBezTo>
                <a:cubicBezTo>
                  <a:pt x="635" y="197"/>
                  <a:pt x="634" y="196"/>
                  <a:pt x="634" y="196"/>
                </a:cubicBezTo>
                <a:cubicBezTo>
                  <a:pt x="634" y="196"/>
                  <a:pt x="631" y="196"/>
                  <a:pt x="632" y="194"/>
                </a:cubicBezTo>
                <a:cubicBezTo>
                  <a:pt x="632" y="194"/>
                  <a:pt x="634" y="194"/>
                  <a:pt x="635" y="194"/>
                </a:cubicBezTo>
                <a:cubicBezTo>
                  <a:pt x="635" y="193"/>
                  <a:pt x="635" y="192"/>
                  <a:pt x="635" y="192"/>
                </a:cubicBezTo>
                <a:cubicBezTo>
                  <a:pt x="635" y="191"/>
                  <a:pt x="638" y="190"/>
                  <a:pt x="638" y="190"/>
                </a:cubicBezTo>
                <a:cubicBezTo>
                  <a:pt x="638" y="190"/>
                  <a:pt x="638" y="192"/>
                  <a:pt x="638" y="193"/>
                </a:cubicBezTo>
                <a:cubicBezTo>
                  <a:pt x="638" y="194"/>
                  <a:pt x="639" y="194"/>
                  <a:pt x="639" y="194"/>
                </a:cubicBezTo>
                <a:cubicBezTo>
                  <a:pt x="639" y="194"/>
                  <a:pt x="640" y="195"/>
                  <a:pt x="640" y="195"/>
                </a:cubicBezTo>
                <a:cubicBezTo>
                  <a:pt x="641" y="195"/>
                  <a:pt x="642" y="193"/>
                  <a:pt x="643" y="192"/>
                </a:cubicBezTo>
                <a:cubicBezTo>
                  <a:pt x="644" y="192"/>
                  <a:pt x="645" y="192"/>
                  <a:pt x="646" y="193"/>
                </a:cubicBezTo>
                <a:cubicBezTo>
                  <a:pt x="648" y="193"/>
                  <a:pt x="648" y="194"/>
                  <a:pt x="647" y="195"/>
                </a:cubicBezTo>
                <a:cubicBezTo>
                  <a:pt x="646" y="196"/>
                  <a:pt x="646" y="196"/>
                  <a:pt x="646" y="196"/>
                </a:cubicBezTo>
                <a:cubicBezTo>
                  <a:pt x="646" y="196"/>
                  <a:pt x="646" y="197"/>
                  <a:pt x="647" y="197"/>
                </a:cubicBezTo>
                <a:cubicBezTo>
                  <a:pt x="647" y="198"/>
                  <a:pt x="648" y="197"/>
                  <a:pt x="648" y="198"/>
                </a:cubicBezTo>
                <a:cubicBezTo>
                  <a:pt x="648" y="198"/>
                  <a:pt x="650" y="199"/>
                  <a:pt x="650" y="200"/>
                </a:cubicBezTo>
                <a:cubicBezTo>
                  <a:pt x="651" y="200"/>
                  <a:pt x="650" y="202"/>
                  <a:pt x="650" y="203"/>
                </a:cubicBezTo>
                <a:cubicBezTo>
                  <a:pt x="651" y="204"/>
                  <a:pt x="651" y="204"/>
                  <a:pt x="652" y="205"/>
                </a:cubicBezTo>
                <a:cubicBezTo>
                  <a:pt x="654" y="208"/>
                  <a:pt x="655" y="206"/>
                  <a:pt x="654" y="205"/>
                </a:cubicBezTo>
                <a:cubicBezTo>
                  <a:pt x="655" y="204"/>
                  <a:pt x="655" y="204"/>
                  <a:pt x="655" y="204"/>
                </a:cubicBezTo>
                <a:cubicBezTo>
                  <a:pt x="656" y="204"/>
                  <a:pt x="656" y="203"/>
                  <a:pt x="657" y="203"/>
                </a:cubicBezTo>
                <a:cubicBezTo>
                  <a:pt x="657" y="202"/>
                  <a:pt x="657" y="202"/>
                  <a:pt x="657" y="201"/>
                </a:cubicBezTo>
                <a:cubicBezTo>
                  <a:pt x="657" y="200"/>
                  <a:pt x="658" y="200"/>
                  <a:pt x="658" y="199"/>
                </a:cubicBezTo>
                <a:cubicBezTo>
                  <a:pt x="658" y="198"/>
                  <a:pt x="658" y="198"/>
                  <a:pt x="658" y="197"/>
                </a:cubicBezTo>
                <a:cubicBezTo>
                  <a:pt x="658" y="196"/>
                  <a:pt x="656" y="197"/>
                  <a:pt x="656" y="197"/>
                </a:cubicBezTo>
                <a:cubicBezTo>
                  <a:pt x="656" y="196"/>
                  <a:pt x="654" y="195"/>
                  <a:pt x="654" y="194"/>
                </a:cubicBezTo>
                <a:cubicBezTo>
                  <a:pt x="654" y="194"/>
                  <a:pt x="653" y="194"/>
                  <a:pt x="653" y="193"/>
                </a:cubicBezTo>
                <a:cubicBezTo>
                  <a:pt x="654" y="191"/>
                  <a:pt x="654" y="191"/>
                  <a:pt x="654" y="191"/>
                </a:cubicBezTo>
                <a:cubicBezTo>
                  <a:pt x="655" y="192"/>
                  <a:pt x="656" y="191"/>
                  <a:pt x="656" y="191"/>
                </a:cubicBezTo>
                <a:cubicBezTo>
                  <a:pt x="656" y="191"/>
                  <a:pt x="657" y="190"/>
                  <a:pt x="657" y="190"/>
                </a:cubicBezTo>
                <a:cubicBezTo>
                  <a:pt x="658" y="189"/>
                  <a:pt x="657" y="188"/>
                  <a:pt x="659" y="187"/>
                </a:cubicBezTo>
                <a:cubicBezTo>
                  <a:pt x="660" y="186"/>
                  <a:pt x="659" y="186"/>
                  <a:pt x="661" y="186"/>
                </a:cubicBezTo>
                <a:cubicBezTo>
                  <a:pt x="664" y="185"/>
                  <a:pt x="665" y="185"/>
                  <a:pt x="665" y="185"/>
                </a:cubicBezTo>
                <a:cubicBezTo>
                  <a:pt x="665" y="185"/>
                  <a:pt x="667" y="186"/>
                  <a:pt x="668" y="184"/>
                </a:cubicBezTo>
                <a:cubicBezTo>
                  <a:pt x="668" y="183"/>
                  <a:pt x="669" y="183"/>
                  <a:pt x="670" y="182"/>
                </a:cubicBezTo>
                <a:cubicBezTo>
                  <a:pt x="670" y="182"/>
                  <a:pt x="670" y="182"/>
                  <a:pt x="671" y="181"/>
                </a:cubicBezTo>
                <a:cubicBezTo>
                  <a:pt x="671" y="181"/>
                  <a:pt x="672" y="181"/>
                  <a:pt x="672" y="180"/>
                </a:cubicBezTo>
                <a:cubicBezTo>
                  <a:pt x="673" y="180"/>
                  <a:pt x="673" y="179"/>
                  <a:pt x="673" y="178"/>
                </a:cubicBezTo>
                <a:cubicBezTo>
                  <a:pt x="674" y="178"/>
                  <a:pt x="674" y="178"/>
                  <a:pt x="675" y="177"/>
                </a:cubicBezTo>
                <a:cubicBezTo>
                  <a:pt x="675" y="176"/>
                  <a:pt x="676" y="175"/>
                  <a:pt x="676" y="175"/>
                </a:cubicBezTo>
                <a:cubicBezTo>
                  <a:pt x="676" y="174"/>
                  <a:pt x="676" y="174"/>
                  <a:pt x="676" y="174"/>
                </a:cubicBezTo>
                <a:cubicBezTo>
                  <a:pt x="676" y="174"/>
                  <a:pt x="676" y="174"/>
                  <a:pt x="676" y="173"/>
                </a:cubicBezTo>
                <a:cubicBezTo>
                  <a:pt x="676" y="173"/>
                  <a:pt x="676" y="173"/>
                  <a:pt x="676" y="173"/>
                </a:cubicBezTo>
                <a:cubicBezTo>
                  <a:pt x="676" y="173"/>
                  <a:pt x="676" y="173"/>
                  <a:pt x="677" y="172"/>
                </a:cubicBezTo>
                <a:cubicBezTo>
                  <a:pt x="678" y="172"/>
                  <a:pt x="680" y="172"/>
                  <a:pt x="679" y="171"/>
                </a:cubicBezTo>
                <a:cubicBezTo>
                  <a:pt x="679" y="170"/>
                  <a:pt x="680" y="170"/>
                  <a:pt x="680" y="169"/>
                </a:cubicBezTo>
                <a:cubicBezTo>
                  <a:pt x="681" y="169"/>
                  <a:pt x="681" y="168"/>
                  <a:pt x="681" y="167"/>
                </a:cubicBezTo>
                <a:cubicBezTo>
                  <a:pt x="681" y="166"/>
                  <a:pt x="682" y="166"/>
                  <a:pt x="682" y="166"/>
                </a:cubicBezTo>
                <a:cubicBezTo>
                  <a:pt x="682" y="165"/>
                  <a:pt x="682" y="165"/>
                  <a:pt x="682" y="164"/>
                </a:cubicBezTo>
                <a:cubicBezTo>
                  <a:pt x="682" y="164"/>
                  <a:pt x="682" y="161"/>
                  <a:pt x="682" y="161"/>
                </a:cubicBezTo>
                <a:cubicBezTo>
                  <a:pt x="683" y="155"/>
                  <a:pt x="683" y="155"/>
                  <a:pt x="683" y="155"/>
                </a:cubicBezTo>
                <a:cubicBezTo>
                  <a:pt x="683" y="155"/>
                  <a:pt x="682" y="154"/>
                  <a:pt x="682" y="154"/>
                </a:cubicBezTo>
                <a:cubicBezTo>
                  <a:pt x="681" y="153"/>
                  <a:pt x="680" y="151"/>
                  <a:pt x="680" y="151"/>
                </a:cubicBezTo>
                <a:cubicBezTo>
                  <a:pt x="680" y="151"/>
                  <a:pt x="677" y="149"/>
                  <a:pt x="677" y="151"/>
                </a:cubicBezTo>
                <a:cubicBezTo>
                  <a:pt x="677" y="152"/>
                  <a:pt x="677" y="153"/>
                  <a:pt x="676" y="153"/>
                </a:cubicBezTo>
                <a:cubicBezTo>
                  <a:pt x="675" y="153"/>
                  <a:pt x="674" y="153"/>
                  <a:pt x="674" y="152"/>
                </a:cubicBezTo>
                <a:cubicBezTo>
                  <a:pt x="674" y="151"/>
                  <a:pt x="676" y="150"/>
                  <a:pt x="676" y="149"/>
                </a:cubicBezTo>
                <a:cubicBezTo>
                  <a:pt x="677" y="149"/>
                  <a:pt x="676" y="149"/>
                  <a:pt x="676" y="149"/>
                </a:cubicBezTo>
                <a:cubicBezTo>
                  <a:pt x="676" y="148"/>
                  <a:pt x="670" y="150"/>
                  <a:pt x="670" y="149"/>
                </a:cubicBezTo>
                <a:cubicBezTo>
                  <a:pt x="669" y="149"/>
                  <a:pt x="673" y="147"/>
                  <a:pt x="674" y="146"/>
                </a:cubicBezTo>
                <a:cubicBezTo>
                  <a:pt x="674" y="145"/>
                  <a:pt x="676" y="145"/>
                  <a:pt x="676" y="145"/>
                </a:cubicBezTo>
                <a:cubicBezTo>
                  <a:pt x="677" y="144"/>
                  <a:pt x="678" y="143"/>
                  <a:pt x="678" y="143"/>
                </a:cubicBezTo>
                <a:cubicBezTo>
                  <a:pt x="679" y="141"/>
                  <a:pt x="680" y="141"/>
                  <a:pt x="680" y="141"/>
                </a:cubicBezTo>
                <a:cubicBezTo>
                  <a:pt x="682" y="138"/>
                  <a:pt x="682" y="138"/>
                  <a:pt x="682" y="138"/>
                </a:cubicBezTo>
                <a:cubicBezTo>
                  <a:pt x="686" y="134"/>
                  <a:pt x="686" y="134"/>
                  <a:pt x="686" y="134"/>
                </a:cubicBezTo>
                <a:cubicBezTo>
                  <a:pt x="687" y="134"/>
                  <a:pt x="690" y="134"/>
                  <a:pt x="690" y="134"/>
                </a:cubicBezTo>
                <a:cubicBezTo>
                  <a:pt x="703" y="133"/>
                  <a:pt x="703" y="133"/>
                  <a:pt x="703" y="133"/>
                </a:cubicBezTo>
                <a:cubicBezTo>
                  <a:pt x="705" y="133"/>
                  <a:pt x="701" y="136"/>
                  <a:pt x="702" y="136"/>
                </a:cubicBezTo>
                <a:cubicBezTo>
                  <a:pt x="702" y="137"/>
                  <a:pt x="704" y="136"/>
                  <a:pt x="706" y="136"/>
                </a:cubicBezTo>
                <a:cubicBezTo>
                  <a:pt x="706" y="136"/>
                  <a:pt x="708" y="136"/>
                  <a:pt x="709" y="136"/>
                </a:cubicBezTo>
                <a:cubicBezTo>
                  <a:pt x="709" y="136"/>
                  <a:pt x="709" y="135"/>
                  <a:pt x="710" y="135"/>
                </a:cubicBezTo>
                <a:cubicBezTo>
                  <a:pt x="711" y="135"/>
                  <a:pt x="712" y="135"/>
                  <a:pt x="713" y="135"/>
                </a:cubicBezTo>
                <a:cubicBezTo>
                  <a:pt x="714" y="135"/>
                  <a:pt x="711" y="133"/>
                  <a:pt x="712" y="133"/>
                </a:cubicBezTo>
                <a:cubicBezTo>
                  <a:pt x="713" y="133"/>
                  <a:pt x="710" y="132"/>
                  <a:pt x="712" y="132"/>
                </a:cubicBezTo>
                <a:cubicBezTo>
                  <a:pt x="712" y="132"/>
                  <a:pt x="714" y="130"/>
                  <a:pt x="715" y="129"/>
                </a:cubicBezTo>
                <a:cubicBezTo>
                  <a:pt x="715" y="128"/>
                  <a:pt x="715" y="128"/>
                  <a:pt x="715" y="128"/>
                </a:cubicBezTo>
                <a:cubicBezTo>
                  <a:pt x="715" y="128"/>
                  <a:pt x="715" y="128"/>
                  <a:pt x="715" y="128"/>
                </a:cubicBezTo>
                <a:cubicBezTo>
                  <a:pt x="715" y="127"/>
                  <a:pt x="715" y="125"/>
                  <a:pt x="716" y="125"/>
                </a:cubicBezTo>
                <a:cubicBezTo>
                  <a:pt x="719" y="125"/>
                  <a:pt x="718" y="125"/>
                  <a:pt x="721" y="125"/>
                </a:cubicBezTo>
                <a:cubicBezTo>
                  <a:pt x="723" y="125"/>
                  <a:pt x="719" y="127"/>
                  <a:pt x="722" y="128"/>
                </a:cubicBezTo>
                <a:cubicBezTo>
                  <a:pt x="725" y="129"/>
                  <a:pt x="722" y="130"/>
                  <a:pt x="726" y="130"/>
                </a:cubicBezTo>
                <a:cubicBezTo>
                  <a:pt x="728" y="130"/>
                  <a:pt x="726" y="127"/>
                  <a:pt x="728" y="126"/>
                </a:cubicBezTo>
                <a:cubicBezTo>
                  <a:pt x="728" y="126"/>
                  <a:pt x="731" y="122"/>
                  <a:pt x="732" y="122"/>
                </a:cubicBezTo>
                <a:cubicBezTo>
                  <a:pt x="736" y="122"/>
                  <a:pt x="729" y="127"/>
                  <a:pt x="731" y="127"/>
                </a:cubicBezTo>
                <a:cubicBezTo>
                  <a:pt x="733" y="128"/>
                  <a:pt x="729" y="128"/>
                  <a:pt x="730" y="129"/>
                </a:cubicBezTo>
                <a:cubicBezTo>
                  <a:pt x="731" y="129"/>
                  <a:pt x="728" y="130"/>
                  <a:pt x="728" y="131"/>
                </a:cubicBezTo>
                <a:cubicBezTo>
                  <a:pt x="729" y="132"/>
                  <a:pt x="724" y="131"/>
                  <a:pt x="724" y="133"/>
                </a:cubicBezTo>
                <a:cubicBezTo>
                  <a:pt x="723" y="134"/>
                  <a:pt x="720" y="134"/>
                  <a:pt x="722" y="135"/>
                </a:cubicBezTo>
                <a:cubicBezTo>
                  <a:pt x="724" y="136"/>
                  <a:pt x="721" y="136"/>
                  <a:pt x="719" y="138"/>
                </a:cubicBezTo>
                <a:cubicBezTo>
                  <a:pt x="718" y="139"/>
                  <a:pt x="716" y="139"/>
                  <a:pt x="716" y="141"/>
                </a:cubicBezTo>
                <a:cubicBezTo>
                  <a:pt x="716" y="143"/>
                  <a:pt x="714" y="141"/>
                  <a:pt x="713" y="143"/>
                </a:cubicBezTo>
                <a:cubicBezTo>
                  <a:pt x="713" y="145"/>
                  <a:pt x="713" y="145"/>
                  <a:pt x="713" y="147"/>
                </a:cubicBezTo>
                <a:cubicBezTo>
                  <a:pt x="713" y="148"/>
                  <a:pt x="713" y="148"/>
                  <a:pt x="713" y="150"/>
                </a:cubicBezTo>
                <a:cubicBezTo>
                  <a:pt x="713" y="151"/>
                  <a:pt x="713" y="151"/>
                  <a:pt x="713" y="152"/>
                </a:cubicBezTo>
                <a:cubicBezTo>
                  <a:pt x="712" y="153"/>
                  <a:pt x="713" y="153"/>
                  <a:pt x="713" y="154"/>
                </a:cubicBezTo>
                <a:cubicBezTo>
                  <a:pt x="713" y="155"/>
                  <a:pt x="715" y="156"/>
                  <a:pt x="714" y="157"/>
                </a:cubicBezTo>
                <a:cubicBezTo>
                  <a:pt x="714" y="157"/>
                  <a:pt x="714" y="157"/>
                  <a:pt x="714" y="158"/>
                </a:cubicBezTo>
                <a:cubicBezTo>
                  <a:pt x="714" y="159"/>
                  <a:pt x="711" y="157"/>
                  <a:pt x="711" y="163"/>
                </a:cubicBezTo>
                <a:cubicBezTo>
                  <a:pt x="711" y="164"/>
                  <a:pt x="711" y="165"/>
                  <a:pt x="711" y="165"/>
                </a:cubicBezTo>
                <a:cubicBezTo>
                  <a:pt x="711" y="166"/>
                  <a:pt x="712" y="166"/>
                  <a:pt x="712" y="166"/>
                </a:cubicBezTo>
                <a:cubicBezTo>
                  <a:pt x="714" y="165"/>
                  <a:pt x="713" y="164"/>
                  <a:pt x="715" y="163"/>
                </a:cubicBezTo>
                <a:cubicBezTo>
                  <a:pt x="716" y="162"/>
                  <a:pt x="717" y="162"/>
                  <a:pt x="718" y="161"/>
                </a:cubicBezTo>
                <a:cubicBezTo>
                  <a:pt x="718" y="160"/>
                  <a:pt x="718" y="160"/>
                  <a:pt x="719" y="160"/>
                </a:cubicBezTo>
                <a:cubicBezTo>
                  <a:pt x="719" y="160"/>
                  <a:pt x="720" y="159"/>
                  <a:pt x="720" y="158"/>
                </a:cubicBezTo>
                <a:cubicBezTo>
                  <a:pt x="721" y="158"/>
                  <a:pt x="720" y="157"/>
                  <a:pt x="720" y="156"/>
                </a:cubicBezTo>
                <a:cubicBezTo>
                  <a:pt x="722" y="156"/>
                  <a:pt x="721" y="159"/>
                  <a:pt x="723" y="158"/>
                </a:cubicBezTo>
                <a:cubicBezTo>
                  <a:pt x="723" y="156"/>
                  <a:pt x="721" y="153"/>
                  <a:pt x="724" y="151"/>
                </a:cubicBezTo>
                <a:cubicBezTo>
                  <a:pt x="725" y="151"/>
                  <a:pt x="726" y="152"/>
                  <a:pt x="727" y="151"/>
                </a:cubicBezTo>
                <a:cubicBezTo>
                  <a:pt x="729" y="150"/>
                  <a:pt x="726" y="148"/>
                  <a:pt x="727" y="147"/>
                </a:cubicBezTo>
                <a:cubicBezTo>
                  <a:pt x="727" y="147"/>
                  <a:pt x="729" y="146"/>
                  <a:pt x="731" y="146"/>
                </a:cubicBezTo>
                <a:cubicBezTo>
                  <a:pt x="733" y="146"/>
                  <a:pt x="732" y="145"/>
                  <a:pt x="732" y="144"/>
                </a:cubicBezTo>
                <a:cubicBezTo>
                  <a:pt x="732" y="143"/>
                  <a:pt x="730" y="144"/>
                  <a:pt x="730" y="143"/>
                </a:cubicBezTo>
                <a:cubicBezTo>
                  <a:pt x="730" y="143"/>
                  <a:pt x="729" y="141"/>
                  <a:pt x="730" y="141"/>
                </a:cubicBezTo>
                <a:cubicBezTo>
                  <a:pt x="731" y="140"/>
                  <a:pt x="730" y="140"/>
                  <a:pt x="730" y="139"/>
                </a:cubicBezTo>
                <a:cubicBezTo>
                  <a:pt x="730" y="138"/>
                  <a:pt x="728" y="139"/>
                  <a:pt x="728" y="139"/>
                </a:cubicBezTo>
                <a:cubicBezTo>
                  <a:pt x="729" y="138"/>
                  <a:pt x="728" y="137"/>
                  <a:pt x="729" y="136"/>
                </a:cubicBezTo>
                <a:cubicBezTo>
                  <a:pt x="731" y="136"/>
                  <a:pt x="731" y="135"/>
                  <a:pt x="731" y="135"/>
                </a:cubicBezTo>
                <a:cubicBezTo>
                  <a:pt x="731" y="135"/>
                  <a:pt x="730" y="133"/>
                  <a:pt x="732" y="133"/>
                </a:cubicBezTo>
                <a:cubicBezTo>
                  <a:pt x="733" y="132"/>
                  <a:pt x="733" y="133"/>
                  <a:pt x="734" y="133"/>
                </a:cubicBezTo>
                <a:cubicBezTo>
                  <a:pt x="735" y="133"/>
                  <a:pt x="736" y="134"/>
                  <a:pt x="737" y="133"/>
                </a:cubicBezTo>
                <a:cubicBezTo>
                  <a:pt x="740" y="132"/>
                  <a:pt x="738" y="132"/>
                  <a:pt x="739" y="130"/>
                </a:cubicBezTo>
                <a:cubicBezTo>
                  <a:pt x="740" y="130"/>
                  <a:pt x="742" y="131"/>
                  <a:pt x="742" y="131"/>
                </a:cubicBezTo>
                <a:cubicBezTo>
                  <a:pt x="742" y="131"/>
                  <a:pt x="743" y="131"/>
                  <a:pt x="744" y="131"/>
                </a:cubicBezTo>
                <a:cubicBezTo>
                  <a:pt x="746" y="132"/>
                  <a:pt x="746" y="132"/>
                  <a:pt x="746" y="132"/>
                </a:cubicBezTo>
                <a:cubicBezTo>
                  <a:pt x="748" y="132"/>
                  <a:pt x="747" y="130"/>
                  <a:pt x="748" y="130"/>
                </a:cubicBezTo>
                <a:cubicBezTo>
                  <a:pt x="748" y="130"/>
                  <a:pt x="748" y="128"/>
                  <a:pt x="749" y="128"/>
                </a:cubicBezTo>
                <a:cubicBezTo>
                  <a:pt x="750" y="128"/>
                  <a:pt x="750" y="129"/>
                  <a:pt x="751" y="128"/>
                </a:cubicBezTo>
                <a:cubicBezTo>
                  <a:pt x="752" y="128"/>
                  <a:pt x="753" y="127"/>
                  <a:pt x="754" y="127"/>
                </a:cubicBezTo>
                <a:cubicBezTo>
                  <a:pt x="755" y="126"/>
                  <a:pt x="755" y="124"/>
                  <a:pt x="756" y="124"/>
                </a:cubicBezTo>
                <a:cubicBezTo>
                  <a:pt x="757" y="123"/>
                  <a:pt x="759" y="122"/>
                  <a:pt x="760" y="122"/>
                </a:cubicBezTo>
                <a:cubicBezTo>
                  <a:pt x="761" y="122"/>
                  <a:pt x="762" y="123"/>
                  <a:pt x="764" y="123"/>
                </a:cubicBezTo>
                <a:cubicBezTo>
                  <a:pt x="764" y="122"/>
                  <a:pt x="766" y="125"/>
                  <a:pt x="766" y="123"/>
                </a:cubicBezTo>
                <a:cubicBezTo>
                  <a:pt x="767" y="123"/>
                  <a:pt x="766" y="122"/>
                  <a:pt x="767" y="122"/>
                </a:cubicBezTo>
                <a:cubicBezTo>
                  <a:pt x="767" y="121"/>
                  <a:pt x="766" y="120"/>
                  <a:pt x="766" y="119"/>
                </a:cubicBezTo>
                <a:cubicBezTo>
                  <a:pt x="764" y="117"/>
                  <a:pt x="764" y="117"/>
                  <a:pt x="764" y="117"/>
                </a:cubicBezTo>
                <a:cubicBezTo>
                  <a:pt x="763" y="116"/>
                  <a:pt x="763" y="116"/>
                  <a:pt x="763" y="116"/>
                </a:cubicBezTo>
                <a:cubicBezTo>
                  <a:pt x="763" y="115"/>
                  <a:pt x="761" y="114"/>
                  <a:pt x="761" y="113"/>
                </a:cubicBezTo>
                <a:cubicBezTo>
                  <a:pt x="761" y="113"/>
                  <a:pt x="762" y="113"/>
                  <a:pt x="762" y="113"/>
                </a:cubicBezTo>
                <a:cubicBezTo>
                  <a:pt x="763" y="112"/>
                  <a:pt x="766" y="114"/>
                  <a:pt x="767" y="113"/>
                </a:cubicBezTo>
                <a:cubicBezTo>
                  <a:pt x="767" y="113"/>
                  <a:pt x="767" y="111"/>
                  <a:pt x="768" y="111"/>
                </a:cubicBezTo>
                <a:cubicBezTo>
                  <a:pt x="769" y="110"/>
                  <a:pt x="768" y="108"/>
                  <a:pt x="768" y="108"/>
                </a:cubicBezTo>
                <a:cubicBezTo>
                  <a:pt x="769" y="107"/>
                  <a:pt x="768" y="106"/>
                  <a:pt x="769" y="106"/>
                </a:cubicBezTo>
                <a:cubicBezTo>
                  <a:pt x="770" y="105"/>
                  <a:pt x="770" y="111"/>
                  <a:pt x="772" y="110"/>
                </a:cubicBezTo>
                <a:cubicBezTo>
                  <a:pt x="772" y="110"/>
                  <a:pt x="773" y="109"/>
                  <a:pt x="774" y="110"/>
                </a:cubicBezTo>
                <a:cubicBezTo>
                  <a:pt x="775" y="110"/>
                  <a:pt x="775" y="111"/>
                  <a:pt x="776" y="112"/>
                </a:cubicBezTo>
                <a:cubicBezTo>
                  <a:pt x="777" y="113"/>
                  <a:pt x="778" y="113"/>
                  <a:pt x="778" y="114"/>
                </a:cubicBezTo>
                <a:cubicBezTo>
                  <a:pt x="778" y="114"/>
                  <a:pt x="780" y="115"/>
                  <a:pt x="781" y="115"/>
                </a:cubicBezTo>
                <a:cubicBezTo>
                  <a:pt x="782" y="116"/>
                  <a:pt x="784" y="115"/>
                  <a:pt x="784" y="115"/>
                </a:cubicBezTo>
                <a:cubicBezTo>
                  <a:pt x="785" y="114"/>
                  <a:pt x="785" y="112"/>
                  <a:pt x="784" y="111"/>
                </a:cubicBezTo>
                <a:cubicBezTo>
                  <a:pt x="784" y="110"/>
                  <a:pt x="785" y="110"/>
                  <a:pt x="786" y="110"/>
                </a:cubicBezTo>
                <a:cubicBezTo>
                  <a:pt x="786" y="110"/>
                  <a:pt x="788" y="110"/>
                  <a:pt x="789" y="110"/>
                </a:cubicBezTo>
                <a:cubicBezTo>
                  <a:pt x="789" y="109"/>
                  <a:pt x="790" y="108"/>
                  <a:pt x="789" y="106"/>
                </a:cubicBezTo>
                <a:close/>
                <a:moveTo>
                  <a:pt x="651" y="280"/>
                </a:moveTo>
                <a:cubicBezTo>
                  <a:pt x="652" y="278"/>
                  <a:pt x="651" y="277"/>
                  <a:pt x="651" y="276"/>
                </a:cubicBezTo>
                <a:cubicBezTo>
                  <a:pt x="651" y="274"/>
                  <a:pt x="652" y="273"/>
                  <a:pt x="650" y="271"/>
                </a:cubicBezTo>
                <a:cubicBezTo>
                  <a:pt x="648" y="272"/>
                  <a:pt x="649" y="276"/>
                  <a:pt x="649" y="278"/>
                </a:cubicBezTo>
                <a:cubicBezTo>
                  <a:pt x="650" y="278"/>
                  <a:pt x="651" y="279"/>
                  <a:pt x="651" y="280"/>
                </a:cubicBezTo>
                <a:close/>
                <a:moveTo>
                  <a:pt x="705" y="284"/>
                </a:moveTo>
                <a:cubicBezTo>
                  <a:pt x="705" y="284"/>
                  <a:pt x="703" y="278"/>
                  <a:pt x="701" y="279"/>
                </a:cubicBezTo>
                <a:cubicBezTo>
                  <a:pt x="699" y="279"/>
                  <a:pt x="702" y="281"/>
                  <a:pt x="702" y="282"/>
                </a:cubicBezTo>
                <a:cubicBezTo>
                  <a:pt x="702" y="283"/>
                  <a:pt x="693" y="285"/>
                  <a:pt x="693" y="284"/>
                </a:cubicBezTo>
                <a:cubicBezTo>
                  <a:pt x="693" y="283"/>
                  <a:pt x="692" y="283"/>
                  <a:pt x="691" y="284"/>
                </a:cubicBezTo>
                <a:cubicBezTo>
                  <a:pt x="690" y="284"/>
                  <a:pt x="690" y="284"/>
                  <a:pt x="690" y="284"/>
                </a:cubicBezTo>
                <a:cubicBezTo>
                  <a:pt x="690" y="283"/>
                  <a:pt x="690" y="283"/>
                  <a:pt x="690" y="283"/>
                </a:cubicBezTo>
                <a:cubicBezTo>
                  <a:pt x="690" y="283"/>
                  <a:pt x="690" y="281"/>
                  <a:pt x="689" y="281"/>
                </a:cubicBezTo>
                <a:cubicBezTo>
                  <a:pt x="685" y="281"/>
                  <a:pt x="685" y="281"/>
                  <a:pt x="685" y="281"/>
                </a:cubicBezTo>
                <a:cubicBezTo>
                  <a:pt x="685" y="281"/>
                  <a:pt x="684" y="280"/>
                  <a:pt x="683" y="280"/>
                </a:cubicBezTo>
                <a:cubicBezTo>
                  <a:pt x="683" y="280"/>
                  <a:pt x="682" y="279"/>
                  <a:pt x="682" y="279"/>
                </a:cubicBezTo>
                <a:cubicBezTo>
                  <a:pt x="681" y="279"/>
                  <a:pt x="681" y="279"/>
                  <a:pt x="681" y="279"/>
                </a:cubicBezTo>
                <a:cubicBezTo>
                  <a:pt x="680" y="279"/>
                  <a:pt x="680" y="278"/>
                  <a:pt x="679" y="278"/>
                </a:cubicBezTo>
                <a:cubicBezTo>
                  <a:pt x="678" y="278"/>
                  <a:pt x="678" y="278"/>
                  <a:pt x="677" y="278"/>
                </a:cubicBezTo>
                <a:cubicBezTo>
                  <a:pt x="677" y="278"/>
                  <a:pt x="676" y="278"/>
                  <a:pt x="676" y="278"/>
                </a:cubicBezTo>
                <a:cubicBezTo>
                  <a:pt x="675" y="278"/>
                  <a:pt x="675" y="277"/>
                  <a:pt x="674" y="277"/>
                </a:cubicBezTo>
                <a:cubicBezTo>
                  <a:pt x="674" y="276"/>
                  <a:pt x="674" y="276"/>
                  <a:pt x="674" y="276"/>
                </a:cubicBezTo>
                <a:cubicBezTo>
                  <a:pt x="672" y="276"/>
                  <a:pt x="672" y="276"/>
                  <a:pt x="672" y="276"/>
                </a:cubicBezTo>
                <a:cubicBezTo>
                  <a:pt x="671" y="276"/>
                  <a:pt x="671" y="276"/>
                  <a:pt x="671" y="276"/>
                </a:cubicBezTo>
                <a:cubicBezTo>
                  <a:pt x="670" y="276"/>
                  <a:pt x="670" y="276"/>
                  <a:pt x="670" y="276"/>
                </a:cubicBezTo>
                <a:cubicBezTo>
                  <a:pt x="670" y="276"/>
                  <a:pt x="670" y="276"/>
                  <a:pt x="669" y="276"/>
                </a:cubicBezTo>
                <a:cubicBezTo>
                  <a:pt x="669" y="276"/>
                  <a:pt x="669" y="275"/>
                  <a:pt x="668" y="275"/>
                </a:cubicBezTo>
                <a:cubicBezTo>
                  <a:pt x="668" y="275"/>
                  <a:pt x="667" y="275"/>
                  <a:pt x="667" y="275"/>
                </a:cubicBezTo>
                <a:cubicBezTo>
                  <a:pt x="666" y="275"/>
                  <a:pt x="666" y="276"/>
                  <a:pt x="666" y="277"/>
                </a:cubicBezTo>
                <a:cubicBezTo>
                  <a:pt x="666" y="277"/>
                  <a:pt x="667" y="277"/>
                  <a:pt x="667" y="277"/>
                </a:cubicBezTo>
                <a:cubicBezTo>
                  <a:pt x="668" y="278"/>
                  <a:pt x="668" y="278"/>
                  <a:pt x="668" y="278"/>
                </a:cubicBezTo>
                <a:cubicBezTo>
                  <a:pt x="668" y="279"/>
                  <a:pt x="668" y="280"/>
                  <a:pt x="668" y="280"/>
                </a:cubicBezTo>
                <a:cubicBezTo>
                  <a:pt x="667" y="280"/>
                  <a:pt x="666" y="278"/>
                  <a:pt x="665" y="278"/>
                </a:cubicBezTo>
                <a:cubicBezTo>
                  <a:pt x="664" y="278"/>
                  <a:pt x="664" y="275"/>
                  <a:pt x="663" y="275"/>
                </a:cubicBezTo>
                <a:cubicBezTo>
                  <a:pt x="662" y="275"/>
                  <a:pt x="662" y="275"/>
                  <a:pt x="662" y="275"/>
                </a:cubicBezTo>
                <a:cubicBezTo>
                  <a:pt x="660" y="275"/>
                  <a:pt x="660" y="275"/>
                  <a:pt x="659" y="275"/>
                </a:cubicBezTo>
                <a:cubicBezTo>
                  <a:pt x="658" y="275"/>
                  <a:pt x="659" y="274"/>
                  <a:pt x="659" y="274"/>
                </a:cubicBezTo>
                <a:cubicBezTo>
                  <a:pt x="660" y="272"/>
                  <a:pt x="660" y="272"/>
                  <a:pt x="660" y="272"/>
                </a:cubicBezTo>
                <a:cubicBezTo>
                  <a:pt x="659" y="271"/>
                  <a:pt x="659" y="271"/>
                  <a:pt x="658" y="271"/>
                </a:cubicBezTo>
                <a:cubicBezTo>
                  <a:pt x="658" y="271"/>
                  <a:pt x="658" y="271"/>
                  <a:pt x="657" y="272"/>
                </a:cubicBezTo>
                <a:cubicBezTo>
                  <a:pt x="656" y="273"/>
                  <a:pt x="656" y="273"/>
                  <a:pt x="656" y="273"/>
                </a:cubicBezTo>
                <a:cubicBezTo>
                  <a:pt x="656" y="273"/>
                  <a:pt x="655" y="273"/>
                  <a:pt x="655" y="274"/>
                </a:cubicBezTo>
                <a:cubicBezTo>
                  <a:pt x="655" y="274"/>
                  <a:pt x="655" y="276"/>
                  <a:pt x="656" y="277"/>
                </a:cubicBezTo>
                <a:cubicBezTo>
                  <a:pt x="656" y="277"/>
                  <a:pt x="658" y="278"/>
                  <a:pt x="658" y="278"/>
                </a:cubicBezTo>
                <a:cubicBezTo>
                  <a:pt x="658" y="279"/>
                  <a:pt x="659" y="279"/>
                  <a:pt x="659" y="279"/>
                </a:cubicBezTo>
                <a:cubicBezTo>
                  <a:pt x="659" y="280"/>
                  <a:pt x="660" y="281"/>
                  <a:pt x="660" y="281"/>
                </a:cubicBezTo>
                <a:cubicBezTo>
                  <a:pt x="660" y="282"/>
                  <a:pt x="663" y="283"/>
                  <a:pt x="663" y="283"/>
                </a:cubicBezTo>
                <a:cubicBezTo>
                  <a:pt x="663" y="284"/>
                  <a:pt x="664" y="287"/>
                  <a:pt x="664" y="287"/>
                </a:cubicBezTo>
                <a:cubicBezTo>
                  <a:pt x="666" y="287"/>
                  <a:pt x="665" y="285"/>
                  <a:pt x="666" y="285"/>
                </a:cubicBezTo>
                <a:cubicBezTo>
                  <a:pt x="667" y="284"/>
                  <a:pt x="668" y="283"/>
                  <a:pt x="668" y="283"/>
                </a:cubicBezTo>
                <a:cubicBezTo>
                  <a:pt x="669" y="283"/>
                  <a:pt x="671" y="284"/>
                  <a:pt x="671" y="284"/>
                </a:cubicBezTo>
                <a:cubicBezTo>
                  <a:pt x="671" y="285"/>
                  <a:pt x="673" y="285"/>
                  <a:pt x="673" y="286"/>
                </a:cubicBezTo>
                <a:cubicBezTo>
                  <a:pt x="673" y="287"/>
                  <a:pt x="674" y="288"/>
                  <a:pt x="674" y="288"/>
                </a:cubicBezTo>
                <a:cubicBezTo>
                  <a:pt x="674" y="289"/>
                  <a:pt x="671" y="290"/>
                  <a:pt x="671" y="291"/>
                </a:cubicBezTo>
                <a:cubicBezTo>
                  <a:pt x="671" y="292"/>
                  <a:pt x="674" y="292"/>
                  <a:pt x="674" y="292"/>
                </a:cubicBezTo>
                <a:cubicBezTo>
                  <a:pt x="675" y="292"/>
                  <a:pt x="675" y="292"/>
                  <a:pt x="675" y="292"/>
                </a:cubicBezTo>
                <a:cubicBezTo>
                  <a:pt x="675" y="292"/>
                  <a:pt x="676" y="293"/>
                  <a:pt x="677" y="292"/>
                </a:cubicBezTo>
                <a:cubicBezTo>
                  <a:pt x="677" y="291"/>
                  <a:pt x="677" y="291"/>
                  <a:pt x="678" y="291"/>
                </a:cubicBezTo>
                <a:cubicBezTo>
                  <a:pt x="679" y="292"/>
                  <a:pt x="679" y="292"/>
                  <a:pt x="679" y="292"/>
                </a:cubicBezTo>
                <a:cubicBezTo>
                  <a:pt x="682" y="292"/>
                  <a:pt x="680" y="292"/>
                  <a:pt x="685" y="292"/>
                </a:cubicBezTo>
                <a:cubicBezTo>
                  <a:pt x="685" y="292"/>
                  <a:pt x="686" y="289"/>
                  <a:pt x="687" y="289"/>
                </a:cubicBezTo>
                <a:cubicBezTo>
                  <a:pt x="689" y="289"/>
                  <a:pt x="687" y="290"/>
                  <a:pt x="689" y="290"/>
                </a:cubicBezTo>
                <a:cubicBezTo>
                  <a:pt x="691" y="290"/>
                  <a:pt x="691" y="293"/>
                  <a:pt x="692" y="293"/>
                </a:cubicBezTo>
                <a:cubicBezTo>
                  <a:pt x="693" y="293"/>
                  <a:pt x="693" y="295"/>
                  <a:pt x="695" y="295"/>
                </a:cubicBezTo>
                <a:cubicBezTo>
                  <a:pt x="696" y="295"/>
                  <a:pt x="697" y="294"/>
                  <a:pt x="698" y="294"/>
                </a:cubicBezTo>
                <a:cubicBezTo>
                  <a:pt x="699" y="294"/>
                  <a:pt x="699" y="296"/>
                  <a:pt x="700" y="296"/>
                </a:cubicBezTo>
                <a:cubicBezTo>
                  <a:pt x="701" y="296"/>
                  <a:pt x="702" y="295"/>
                  <a:pt x="702" y="295"/>
                </a:cubicBezTo>
                <a:cubicBezTo>
                  <a:pt x="702" y="295"/>
                  <a:pt x="702" y="295"/>
                  <a:pt x="702" y="292"/>
                </a:cubicBezTo>
                <a:cubicBezTo>
                  <a:pt x="702" y="292"/>
                  <a:pt x="704" y="291"/>
                  <a:pt x="702" y="290"/>
                </a:cubicBezTo>
                <a:cubicBezTo>
                  <a:pt x="699" y="289"/>
                  <a:pt x="700" y="292"/>
                  <a:pt x="699" y="291"/>
                </a:cubicBezTo>
                <a:cubicBezTo>
                  <a:pt x="698" y="291"/>
                  <a:pt x="697" y="291"/>
                  <a:pt x="697" y="290"/>
                </a:cubicBezTo>
                <a:cubicBezTo>
                  <a:pt x="697" y="289"/>
                  <a:pt x="694" y="287"/>
                  <a:pt x="694" y="286"/>
                </a:cubicBezTo>
                <a:cubicBezTo>
                  <a:pt x="694" y="285"/>
                  <a:pt x="705" y="285"/>
                  <a:pt x="705" y="284"/>
                </a:cubicBezTo>
                <a:close/>
                <a:moveTo>
                  <a:pt x="665" y="269"/>
                </a:moveTo>
                <a:cubicBezTo>
                  <a:pt x="665" y="265"/>
                  <a:pt x="663" y="263"/>
                  <a:pt x="660" y="265"/>
                </a:cubicBezTo>
                <a:cubicBezTo>
                  <a:pt x="660" y="266"/>
                  <a:pt x="661" y="266"/>
                  <a:pt x="661" y="266"/>
                </a:cubicBezTo>
                <a:cubicBezTo>
                  <a:pt x="662" y="269"/>
                  <a:pt x="662" y="269"/>
                  <a:pt x="665" y="269"/>
                </a:cubicBezTo>
                <a:close/>
                <a:moveTo>
                  <a:pt x="652" y="239"/>
                </a:moveTo>
                <a:cubicBezTo>
                  <a:pt x="652" y="239"/>
                  <a:pt x="652" y="239"/>
                  <a:pt x="652" y="239"/>
                </a:cubicBezTo>
                <a:cubicBezTo>
                  <a:pt x="654" y="239"/>
                  <a:pt x="654" y="240"/>
                  <a:pt x="654" y="242"/>
                </a:cubicBezTo>
                <a:cubicBezTo>
                  <a:pt x="654" y="242"/>
                  <a:pt x="655" y="249"/>
                  <a:pt x="657" y="247"/>
                </a:cubicBezTo>
                <a:cubicBezTo>
                  <a:pt x="658" y="246"/>
                  <a:pt x="658" y="242"/>
                  <a:pt x="658" y="241"/>
                </a:cubicBezTo>
                <a:cubicBezTo>
                  <a:pt x="657" y="239"/>
                  <a:pt x="654" y="237"/>
                  <a:pt x="652" y="236"/>
                </a:cubicBezTo>
                <a:cubicBezTo>
                  <a:pt x="652" y="237"/>
                  <a:pt x="652" y="238"/>
                  <a:pt x="652" y="239"/>
                </a:cubicBezTo>
                <a:close/>
                <a:moveTo>
                  <a:pt x="650" y="278"/>
                </a:moveTo>
                <a:cubicBezTo>
                  <a:pt x="649" y="278"/>
                  <a:pt x="649" y="278"/>
                  <a:pt x="649" y="278"/>
                </a:cubicBezTo>
                <a:cubicBezTo>
                  <a:pt x="649" y="278"/>
                  <a:pt x="649" y="278"/>
                  <a:pt x="649" y="278"/>
                </a:cubicBezTo>
                <a:cubicBezTo>
                  <a:pt x="650" y="278"/>
                  <a:pt x="650" y="278"/>
                  <a:pt x="650" y="278"/>
                </a:cubicBezTo>
                <a:close/>
                <a:moveTo>
                  <a:pt x="639" y="274"/>
                </a:moveTo>
                <a:cubicBezTo>
                  <a:pt x="641" y="274"/>
                  <a:pt x="645" y="275"/>
                  <a:pt x="645" y="273"/>
                </a:cubicBezTo>
                <a:cubicBezTo>
                  <a:pt x="646" y="273"/>
                  <a:pt x="646" y="270"/>
                  <a:pt x="645" y="270"/>
                </a:cubicBezTo>
                <a:cubicBezTo>
                  <a:pt x="644" y="270"/>
                  <a:pt x="644" y="271"/>
                  <a:pt x="643" y="271"/>
                </a:cubicBezTo>
                <a:cubicBezTo>
                  <a:pt x="642" y="271"/>
                  <a:pt x="640" y="271"/>
                  <a:pt x="640" y="271"/>
                </a:cubicBezTo>
                <a:cubicBezTo>
                  <a:pt x="639" y="271"/>
                  <a:pt x="637" y="271"/>
                  <a:pt x="636" y="271"/>
                </a:cubicBezTo>
                <a:cubicBezTo>
                  <a:pt x="635" y="271"/>
                  <a:pt x="634" y="272"/>
                  <a:pt x="634" y="273"/>
                </a:cubicBezTo>
                <a:cubicBezTo>
                  <a:pt x="633" y="273"/>
                  <a:pt x="633" y="276"/>
                  <a:pt x="632" y="276"/>
                </a:cubicBezTo>
                <a:cubicBezTo>
                  <a:pt x="632" y="277"/>
                  <a:pt x="631" y="277"/>
                  <a:pt x="631" y="278"/>
                </a:cubicBezTo>
                <a:cubicBezTo>
                  <a:pt x="631" y="279"/>
                  <a:pt x="631" y="280"/>
                  <a:pt x="631" y="281"/>
                </a:cubicBezTo>
                <a:cubicBezTo>
                  <a:pt x="631" y="281"/>
                  <a:pt x="632" y="282"/>
                  <a:pt x="633" y="282"/>
                </a:cubicBezTo>
                <a:cubicBezTo>
                  <a:pt x="633" y="282"/>
                  <a:pt x="632" y="284"/>
                  <a:pt x="632" y="285"/>
                </a:cubicBezTo>
                <a:cubicBezTo>
                  <a:pt x="633" y="285"/>
                  <a:pt x="634" y="287"/>
                  <a:pt x="635" y="287"/>
                </a:cubicBezTo>
                <a:cubicBezTo>
                  <a:pt x="636" y="287"/>
                  <a:pt x="635" y="283"/>
                  <a:pt x="636" y="283"/>
                </a:cubicBezTo>
                <a:cubicBezTo>
                  <a:pt x="637" y="283"/>
                  <a:pt x="639" y="285"/>
                  <a:pt x="639" y="285"/>
                </a:cubicBezTo>
                <a:cubicBezTo>
                  <a:pt x="640" y="286"/>
                  <a:pt x="641" y="285"/>
                  <a:pt x="642" y="284"/>
                </a:cubicBezTo>
                <a:cubicBezTo>
                  <a:pt x="642" y="283"/>
                  <a:pt x="641" y="282"/>
                  <a:pt x="641" y="282"/>
                </a:cubicBezTo>
                <a:cubicBezTo>
                  <a:pt x="641" y="282"/>
                  <a:pt x="643" y="281"/>
                  <a:pt x="643" y="280"/>
                </a:cubicBezTo>
                <a:cubicBezTo>
                  <a:pt x="643" y="279"/>
                  <a:pt x="639" y="279"/>
                  <a:pt x="639" y="279"/>
                </a:cubicBezTo>
                <a:cubicBezTo>
                  <a:pt x="639" y="278"/>
                  <a:pt x="640" y="278"/>
                  <a:pt x="640" y="278"/>
                </a:cubicBezTo>
                <a:cubicBezTo>
                  <a:pt x="641" y="278"/>
                  <a:pt x="644" y="278"/>
                  <a:pt x="644" y="278"/>
                </a:cubicBezTo>
                <a:cubicBezTo>
                  <a:pt x="644" y="277"/>
                  <a:pt x="643" y="277"/>
                  <a:pt x="643" y="276"/>
                </a:cubicBezTo>
                <a:cubicBezTo>
                  <a:pt x="642" y="276"/>
                  <a:pt x="642" y="276"/>
                  <a:pt x="642" y="276"/>
                </a:cubicBezTo>
                <a:cubicBezTo>
                  <a:pt x="642" y="275"/>
                  <a:pt x="638" y="275"/>
                  <a:pt x="638" y="274"/>
                </a:cubicBezTo>
                <a:cubicBezTo>
                  <a:pt x="638" y="274"/>
                  <a:pt x="638" y="274"/>
                  <a:pt x="639" y="274"/>
                </a:cubicBezTo>
                <a:close/>
                <a:moveTo>
                  <a:pt x="394" y="26"/>
                </a:moveTo>
                <a:cubicBezTo>
                  <a:pt x="394" y="30"/>
                  <a:pt x="394" y="29"/>
                  <a:pt x="397" y="31"/>
                </a:cubicBezTo>
                <a:cubicBezTo>
                  <a:pt x="398" y="31"/>
                  <a:pt x="398" y="32"/>
                  <a:pt x="399" y="32"/>
                </a:cubicBezTo>
                <a:cubicBezTo>
                  <a:pt x="400" y="33"/>
                  <a:pt x="401" y="32"/>
                  <a:pt x="402" y="32"/>
                </a:cubicBezTo>
                <a:cubicBezTo>
                  <a:pt x="402" y="31"/>
                  <a:pt x="401" y="30"/>
                  <a:pt x="402" y="29"/>
                </a:cubicBezTo>
                <a:cubicBezTo>
                  <a:pt x="402" y="27"/>
                  <a:pt x="403" y="26"/>
                  <a:pt x="404" y="24"/>
                </a:cubicBezTo>
                <a:cubicBezTo>
                  <a:pt x="402" y="23"/>
                  <a:pt x="402" y="26"/>
                  <a:pt x="400" y="25"/>
                </a:cubicBezTo>
                <a:cubicBezTo>
                  <a:pt x="399" y="25"/>
                  <a:pt x="399" y="23"/>
                  <a:pt x="397" y="23"/>
                </a:cubicBezTo>
                <a:cubicBezTo>
                  <a:pt x="397" y="24"/>
                  <a:pt x="397" y="25"/>
                  <a:pt x="395" y="26"/>
                </a:cubicBezTo>
                <a:cubicBezTo>
                  <a:pt x="395" y="25"/>
                  <a:pt x="395" y="24"/>
                  <a:pt x="395" y="24"/>
                </a:cubicBezTo>
                <a:cubicBezTo>
                  <a:pt x="394" y="24"/>
                  <a:pt x="394" y="24"/>
                  <a:pt x="394" y="24"/>
                </a:cubicBezTo>
                <a:cubicBezTo>
                  <a:pt x="394" y="24"/>
                  <a:pt x="393" y="26"/>
                  <a:pt x="394" y="26"/>
                </a:cubicBezTo>
                <a:cubicBezTo>
                  <a:pt x="394" y="26"/>
                  <a:pt x="394" y="26"/>
                  <a:pt x="394" y="26"/>
                </a:cubicBezTo>
                <a:close/>
                <a:moveTo>
                  <a:pt x="387" y="35"/>
                </a:moveTo>
                <a:cubicBezTo>
                  <a:pt x="389" y="37"/>
                  <a:pt x="387" y="39"/>
                  <a:pt x="385" y="40"/>
                </a:cubicBezTo>
                <a:cubicBezTo>
                  <a:pt x="385" y="40"/>
                  <a:pt x="385" y="40"/>
                  <a:pt x="385" y="40"/>
                </a:cubicBezTo>
                <a:cubicBezTo>
                  <a:pt x="385" y="40"/>
                  <a:pt x="385" y="40"/>
                  <a:pt x="385" y="40"/>
                </a:cubicBezTo>
                <a:cubicBezTo>
                  <a:pt x="386" y="40"/>
                  <a:pt x="387" y="40"/>
                  <a:pt x="388" y="40"/>
                </a:cubicBezTo>
                <a:cubicBezTo>
                  <a:pt x="387" y="42"/>
                  <a:pt x="386" y="43"/>
                  <a:pt x="387" y="45"/>
                </a:cubicBezTo>
                <a:cubicBezTo>
                  <a:pt x="387" y="45"/>
                  <a:pt x="388" y="45"/>
                  <a:pt x="389" y="45"/>
                </a:cubicBezTo>
                <a:cubicBezTo>
                  <a:pt x="388" y="46"/>
                  <a:pt x="387" y="46"/>
                  <a:pt x="386" y="46"/>
                </a:cubicBezTo>
                <a:cubicBezTo>
                  <a:pt x="386" y="48"/>
                  <a:pt x="387" y="50"/>
                  <a:pt x="388" y="51"/>
                </a:cubicBezTo>
                <a:cubicBezTo>
                  <a:pt x="392" y="51"/>
                  <a:pt x="390" y="42"/>
                  <a:pt x="393" y="40"/>
                </a:cubicBezTo>
                <a:cubicBezTo>
                  <a:pt x="394" y="42"/>
                  <a:pt x="394" y="43"/>
                  <a:pt x="395" y="44"/>
                </a:cubicBezTo>
                <a:cubicBezTo>
                  <a:pt x="395" y="46"/>
                  <a:pt x="394" y="48"/>
                  <a:pt x="397" y="47"/>
                </a:cubicBezTo>
                <a:cubicBezTo>
                  <a:pt x="398" y="47"/>
                  <a:pt x="399" y="41"/>
                  <a:pt x="398" y="39"/>
                </a:cubicBezTo>
                <a:cubicBezTo>
                  <a:pt x="397" y="38"/>
                  <a:pt x="396" y="38"/>
                  <a:pt x="395" y="37"/>
                </a:cubicBezTo>
                <a:cubicBezTo>
                  <a:pt x="394" y="35"/>
                  <a:pt x="394" y="37"/>
                  <a:pt x="394" y="34"/>
                </a:cubicBezTo>
                <a:cubicBezTo>
                  <a:pt x="394" y="32"/>
                  <a:pt x="394" y="31"/>
                  <a:pt x="392" y="30"/>
                </a:cubicBezTo>
                <a:cubicBezTo>
                  <a:pt x="391" y="29"/>
                  <a:pt x="390" y="30"/>
                  <a:pt x="390" y="27"/>
                </a:cubicBezTo>
                <a:cubicBezTo>
                  <a:pt x="389" y="27"/>
                  <a:pt x="387" y="28"/>
                  <a:pt x="386" y="28"/>
                </a:cubicBezTo>
                <a:cubicBezTo>
                  <a:pt x="386" y="29"/>
                  <a:pt x="386" y="30"/>
                  <a:pt x="386" y="30"/>
                </a:cubicBezTo>
                <a:cubicBezTo>
                  <a:pt x="385" y="29"/>
                  <a:pt x="385" y="29"/>
                  <a:pt x="385" y="29"/>
                </a:cubicBezTo>
                <a:cubicBezTo>
                  <a:pt x="384" y="31"/>
                  <a:pt x="384" y="34"/>
                  <a:pt x="382" y="33"/>
                </a:cubicBezTo>
                <a:cubicBezTo>
                  <a:pt x="383" y="35"/>
                  <a:pt x="385" y="33"/>
                  <a:pt x="387" y="35"/>
                </a:cubicBezTo>
                <a:close/>
                <a:moveTo>
                  <a:pt x="349" y="162"/>
                </a:moveTo>
                <a:cubicBezTo>
                  <a:pt x="349" y="162"/>
                  <a:pt x="350" y="163"/>
                  <a:pt x="350" y="163"/>
                </a:cubicBezTo>
                <a:cubicBezTo>
                  <a:pt x="351" y="163"/>
                  <a:pt x="352" y="163"/>
                  <a:pt x="352" y="163"/>
                </a:cubicBezTo>
                <a:cubicBezTo>
                  <a:pt x="353" y="163"/>
                  <a:pt x="353" y="163"/>
                  <a:pt x="354" y="163"/>
                </a:cubicBezTo>
                <a:cubicBezTo>
                  <a:pt x="354" y="162"/>
                  <a:pt x="354" y="162"/>
                  <a:pt x="354" y="162"/>
                </a:cubicBezTo>
                <a:cubicBezTo>
                  <a:pt x="355" y="161"/>
                  <a:pt x="355" y="161"/>
                  <a:pt x="355" y="161"/>
                </a:cubicBezTo>
                <a:cubicBezTo>
                  <a:pt x="356" y="160"/>
                  <a:pt x="356" y="161"/>
                  <a:pt x="357" y="160"/>
                </a:cubicBezTo>
                <a:cubicBezTo>
                  <a:pt x="358" y="160"/>
                  <a:pt x="358" y="160"/>
                  <a:pt x="358" y="160"/>
                </a:cubicBezTo>
                <a:cubicBezTo>
                  <a:pt x="358" y="159"/>
                  <a:pt x="358" y="160"/>
                  <a:pt x="358" y="159"/>
                </a:cubicBezTo>
                <a:cubicBezTo>
                  <a:pt x="359" y="158"/>
                  <a:pt x="359" y="158"/>
                  <a:pt x="359" y="158"/>
                </a:cubicBezTo>
                <a:cubicBezTo>
                  <a:pt x="359" y="157"/>
                  <a:pt x="359" y="157"/>
                  <a:pt x="359" y="157"/>
                </a:cubicBezTo>
                <a:cubicBezTo>
                  <a:pt x="359" y="155"/>
                  <a:pt x="359" y="155"/>
                  <a:pt x="359" y="155"/>
                </a:cubicBezTo>
                <a:cubicBezTo>
                  <a:pt x="358" y="154"/>
                  <a:pt x="358" y="154"/>
                  <a:pt x="358" y="154"/>
                </a:cubicBezTo>
                <a:cubicBezTo>
                  <a:pt x="357" y="153"/>
                  <a:pt x="357" y="153"/>
                  <a:pt x="357" y="153"/>
                </a:cubicBezTo>
                <a:cubicBezTo>
                  <a:pt x="357" y="150"/>
                  <a:pt x="357" y="150"/>
                  <a:pt x="357" y="150"/>
                </a:cubicBezTo>
                <a:cubicBezTo>
                  <a:pt x="356" y="150"/>
                  <a:pt x="355" y="149"/>
                  <a:pt x="354" y="149"/>
                </a:cubicBezTo>
                <a:cubicBezTo>
                  <a:pt x="352" y="151"/>
                  <a:pt x="352" y="151"/>
                  <a:pt x="352" y="151"/>
                </a:cubicBezTo>
                <a:cubicBezTo>
                  <a:pt x="351" y="152"/>
                  <a:pt x="351" y="152"/>
                  <a:pt x="351" y="152"/>
                </a:cubicBezTo>
                <a:cubicBezTo>
                  <a:pt x="351" y="153"/>
                  <a:pt x="349" y="152"/>
                  <a:pt x="349" y="153"/>
                </a:cubicBezTo>
                <a:cubicBezTo>
                  <a:pt x="348" y="153"/>
                  <a:pt x="349" y="155"/>
                  <a:pt x="349" y="155"/>
                </a:cubicBezTo>
                <a:cubicBezTo>
                  <a:pt x="349" y="156"/>
                  <a:pt x="349" y="156"/>
                  <a:pt x="349" y="156"/>
                </a:cubicBezTo>
                <a:cubicBezTo>
                  <a:pt x="349" y="157"/>
                  <a:pt x="349" y="157"/>
                  <a:pt x="349" y="157"/>
                </a:cubicBezTo>
                <a:cubicBezTo>
                  <a:pt x="348" y="157"/>
                  <a:pt x="348" y="157"/>
                  <a:pt x="348" y="157"/>
                </a:cubicBezTo>
                <a:cubicBezTo>
                  <a:pt x="348" y="160"/>
                  <a:pt x="348" y="160"/>
                  <a:pt x="348" y="160"/>
                </a:cubicBezTo>
                <a:cubicBezTo>
                  <a:pt x="348" y="161"/>
                  <a:pt x="348" y="161"/>
                  <a:pt x="348" y="161"/>
                </a:cubicBezTo>
                <a:cubicBezTo>
                  <a:pt x="349" y="162"/>
                  <a:pt x="349" y="162"/>
                  <a:pt x="349" y="162"/>
                </a:cubicBezTo>
                <a:close/>
                <a:moveTo>
                  <a:pt x="193" y="228"/>
                </a:moveTo>
                <a:cubicBezTo>
                  <a:pt x="188" y="228"/>
                  <a:pt x="190" y="231"/>
                  <a:pt x="190" y="232"/>
                </a:cubicBezTo>
                <a:cubicBezTo>
                  <a:pt x="190" y="234"/>
                  <a:pt x="197" y="234"/>
                  <a:pt x="198" y="233"/>
                </a:cubicBezTo>
                <a:cubicBezTo>
                  <a:pt x="202" y="233"/>
                  <a:pt x="209" y="234"/>
                  <a:pt x="208" y="232"/>
                </a:cubicBezTo>
                <a:cubicBezTo>
                  <a:pt x="205" y="228"/>
                  <a:pt x="196" y="228"/>
                  <a:pt x="193" y="228"/>
                </a:cubicBezTo>
                <a:close/>
                <a:moveTo>
                  <a:pt x="281" y="4"/>
                </a:moveTo>
                <a:cubicBezTo>
                  <a:pt x="281" y="4"/>
                  <a:pt x="282" y="5"/>
                  <a:pt x="282" y="5"/>
                </a:cubicBezTo>
                <a:cubicBezTo>
                  <a:pt x="283" y="5"/>
                  <a:pt x="283" y="5"/>
                  <a:pt x="283" y="5"/>
                </a:cubicBezTo>
                <a:cubicBezTo>
                  <a:pt x="284" y="5"/>
                  <a:pt x="284" y="5"/>
                  <a:pt x="284" y="5"/>
                </a:cubicBezTo>
                <a:cubicBezTo>
                  <a:pt x="285" y="5"/>
                  <a:pt x="285" y="5"/>
                  <a:pt x="286" y="5"/>
                </a:cubicBezTo>
                <a:cubicBezTo>
                  <a:pt x="287" y="5"/>
                  <a:pt x="287" y="4"/>
                  <a:pt x="288" y="4"/>
                </a:cubicBezTo>
                <a:cubicBezTo>
                  <a:pt x="289" y="4"/>
                  <a:pt x="289" y="4"/>
                  <a:pt x="289" y="4"/>
                </a:cubicBezTo>
                <a:cubicBezTo>
                  <a:pt x="289" y="3"/>
                  <a:pt x="289" y="3"/>
                  <a:pt x="289" y="3"/>
                </a:cubicBezTo>
                <a:cubicBezTo>
                  <a:pt x="288" y="2"/>
                  <a:pt x="287" y="2"/>
                  <a:pt x="287" y="2"/>
                </a:cubicBezTo>
                <a:cubicBezTo>
                  <a:pt x="286" y="2"/>
                  <a:pt x="286" y="2"/>
                  <a:pt x="286" y="3"/>
                </a:cubicBezTo>
                <a:cubicBezTo>
                  <a:pt x="286" y="3"/>
                  <a:pt x="285" y="4"/>
                  <a:pt x="285" y="4"/>
                </a:cubicBezTo>
                <a:cubicBezTo>
                  <a:pt x="285" y="3"/>
                  <a:pt x="284" y="2"/>
                  <a:pt x="284" y="3"/>
                </a:cubicBezTo>
                <a:cubicBezTo>
                  <a:pt x="283" y="3"/>
                  <a:pt x="283" y="3"/>
                  <a:pt x="283" y="3"/>
                </a:cubicBezTo>
                <a:cubicBezTo>
                  <a:pt x="284" y="3"/>
                  <a:pt x="284" y="3"/>
                  <a:pt x="284" y="3"/>
                </a:cubicBezTo>
                <a:cubicBezTo>
                  <a:pt x="283" y="2"/>
                  <a:pt x="283" y="2"/>
                  <a:pt x="283" y="2"/>
                </a:cubicBezTo>
                <a:cubicBezTo>
                  <a:pt x="283" y="3"/>
                  <a:pt x="283" y="3"/>
                  <a:pt x="283" y="3"/>
                </a:cubicBezTo>
                <a:cubicBezTo>
                  <a:pt x="282" y="3"/>
                  <a:pt x="282" y="3"/>
                  <a:pt x="282" y="3"/>
                </a:cubicBezTo>
                <a:cubicBezTo>
                  <a:pt x="281" y="3"/>
                  <a:pt x="281" y="3"/>
                  <a:pt x="281" y="3"/>
                </a:cubicBezTo>
                <a:cubicBezTo>
                  <a:pt x="281" y="4"/>
                  <a:pt x="281" y="4"/>
                  <a:pt x="281" y="4"/>
                </a:cubicBezTo>
                <a:close/>
                <a:moveTo>
                  <a:pt x="481" y="87"/>
                </a:moveTo>
                <a:cubicBezTo>
                  <a:pt x="481" y="87"/>
                  <a:pt x="481" y="87"/>
                  <a:pt x="481" y="87"/>
                </a:cubicBezTo>
                <a:cubicBezTo>
                  <a:pt x="481" y="88"/>
                  <a:pt x="481" y="89"/>
                  <a:pt x="481" y="91"/>
                </a:cubicBezTo>
                <a:cubicBezTo>
                  <a:pt x="487" y="93"/>
                  <a:pt x="483" y="84"/>
                  <a:pt x="481" y="87"/>
                </a:cubicBezTo>
                <a:close/>
                <a:moveTo>
                  <a:pt x="690" y="65"/>
                </a:moveTo>
                <a:cubicBezTo>
                  <a:pt x="690" y="64"/>
                  <a:pt x="690" y="64"/>
                  <a:pt x="690" y="64"/>
                </a:cubicBezTo>
                <a:cubicBezTo>
                  <a:pt x="689" y="65"/>
                  <a:pt x="689" y="67"/>
                  <a:pt x="689" y="68"/>
                </a:cubicBezTo>
                <a:cubicBezTo>
                  <a:pt x="695" y="70"/>
                  <a:pt x="691" y="62"/>
                  <a:pt x="690" y="65"/>
                </a:cubicBezTo>
                <a:close/>
                <a:moveTo>
                  <a:pt x="484" y="81"/>
                </a:moveTo>
                <a:cubicBezTo>
                  <a:pt x="485" y="82"/>
                  <a:pt x="486" y="81"/>
                  <a:pt x="487" y="82"/>
                </a:cubicBezTo>
                <a:cubicBezTo>
                  <a:pt x="488" y="82"/>
                  <a:pt x="490" y="84"/>
                  <a:pt x="490" y="84"/>
                </a:cubicBezTo>
                <a:cubicBezTo>
                  <a:pt x="490" y="86"/>
                  <a:pt x="495" y="86"/>
                  <a:pt x="496" y="86"/>
                </a:cubicBezTo>
                <a:cubicBezTo>
                  <a:pt x="498" y="85"/>
                  <a:pt x="496" y="84"/>
                  <a:pt x="494" y="81"/>
                </a:cubicBezTo>
                <a:cubicBezTo>
                  <a:pt x="494" y="79"/>
                  <a:pt x="493" y="76"/>
                  <a:pt x="493" y="75"/>
                </a:cubicBezTo>
                <a:cubicBezTo>
                  <a:pt x="493" y="73"/>
                  <a:pt x="493" y="70"/>
                  <a:pt x="497" y="68"/>
                </a:cubicBezTo>
                <a:cubicBezTo>
                  <a:pt x="498" y="68"/>
                  <a:pt x="497" y="64"/>
                  <a:pt x="498" y="64"/>
                </a:cubicBezTo>
                <a:cubicBezTo>
                  <a:pt x="499" y="62"/>
                  <a:pt x="501" y="62"/>
                  <a:pt x="502" y="61"/>
                </a:cubicBezTo>
                <a:cubicBezTo>
                  <a:pt x="502" y="60"/>
                  <a:pt x="504" y="59"/>
                  <a:pt x="504" y="58"/>
                </a:cubicBezTo>
                <a:cubicBezTo>
                  <a:pt x="504" y="57"/>
                  <a:pt x="509" y="58"/>
                  <a:pt x="509" y="57"/>
                </a:cubicBezTo>
                <a:cubicBezTo>
                  <a:pt x="509" y="55"/>
                  <a:pt x="510" y="53"/>
                  <a:pt x="510" y="52"/>
                </a:cubicBezTo>
                <a:cubicBezTo>
                  <a:pt x="510" y="51"/>
                  <a:pt x="516" y="53"/>
                  <a:pt x="515" y="51"/>
                </a:cubicBezTo>
                <a:cubicBezTo>
                  <a:pt x="514" y="50"/>
                  <a:pt x="520" y="50"/>
                  <a:pt x="519" y="48"/>
                </a:cubicBezTo>
                <a:cubicBezTo>
                  <a:pt x="518" y="48"/>
                  <a:pt x="523" y="46"/>
                  <a:pt x="522" y="45"/>
                </a:cubicBezTo>
                <a:cubicBezTo>
                  <a:pt x="520" y="44"/>
                  <a:pt x="523" y="43"/>
                  <a:pt x="521" y="42"/>
                </a:cubicBezTo>
                <a:cubicBezTo>
                  <a:pt x="519" y="41"/>
                  <a:pt x="519" y="42"/>
                  <a:pt x="516" y="42"/>
                </a:cubicBezTo>
                <a:cubicBezTo>
                  <a:pt x="514" y="41"/>
                  <a:pt x="516" y="44"/>
                  <a:pt x="514" y="45"/>
                </a:cubicBezTo>
                <a:cubicBezTo>
                  <a:pt x="514" y="45"/>
                  <a:pt x="510" y="47"/>
                  <a:pt x="509" y="47"/>
                </a:cubicBezTo>
                <a:cubicBezTo>
                  <a:pt x="509" y="48"/>
                  <a:pt x="504" y="47"/>
                  <a:pt x="501" y="48"/>
                </a:cubicBezTo>
                <a:cubicBezTo>
                  <a:pt x="500" y="49"/>
                  <a:pt x="498" y="51"/>
                  <a:pt x="498" y="51"/>
                </a:cubicBezTo>
                <a:cubicBezTo>
                  <a:pt x="497" y="51"/>
                  <a:pt x="497" y="53"/>
                  <a:pt x="496" y="53"/>
                </a:cubicBezTo>
                <a:cubicBezTo>
                  <a:pt x="495" y="54"/>
                  <a:pt x="495" y="55"/>
                  <a:pt x="494" y="55"/>
                </a:cubicBezTo>
                <a:cubicBezTo>
                  <a:pt x="491" y="56"/>
                  <a:pt x="491" y="56"/>
                  <a:pt x="491" y="56"/>
                </a:cubicBezTo>
                <a:cubicBezTo>
                  <a:pt x="490" y="58"/>
                  <a:pt x="493" y="58"/>
                  <a:pt x="492" y="59"/>
                </a:cubicBezTo>
                <a:cubicBezTo>
                  <a:pt x="491" y="60"/>
                  <a:pt x="490" y="61"/>
                  <a:pt x="490" y="61"/>
                </a:cubicBezTo>
                <a:cubicBezTo>
                  <a:pt x="490" y="62"/>
                  <a:pt x="488" y="63"/>
                  <a:pt x="488" y="64"/>
                </a:cubicBezTo>
                <a:cubicBezTo>
                  <a:pt x="488" y="65"/>
                  <a:pt x="488" y="68"/>
                  <a:pt x="488" y="68"/>
                </a:cubicBezTo>
                <a:cubicBezTo>
                  <a:pt x="488" y="69"/>
                  <a:pt x="487" y="69"/>
                  <a:pt x="487" y="70"/>
                </a:cubicBezTo>
                <a:cubicBezTo>
                  <a:pt x="487" y="71"/>
                  <a:pt x="484" y="70"/>
                  <a:pt x="484" y="71"/>
                </a:cubicBezTo>
                <a:cubicBezTo>
                  <a:pt x="484" y="74"/>
                  <a:pt x="485" y="72"/>
                  <a:pt x="486" y="74"/>
                </a:cubicBezTo>
                <a:cubicBezTo>
                  <a:pt x="486" y="75"/>
                  <a:pt x="484" y="74"/>
                  <a:pt x="484" y="75"/>
                </a:cubicBezTo>
                <a:cubicBezTo>
                  <a:pt x="483" y="76"/>
                  <a:pt x="481" y="78"/>
                  <a:pt x="482" y="79"/>
                </a:cubicBezTo>
                <a:cubicBezTo>
                  <a:pt x="482" y="80"/>
                  <a:pt x="483" y="80"/>
                  <a:pt x="484" y="81"/>
                </a:cubicBezTo>
                <a:close/>
                <a:moveTo>
                  <a:pt x="680" y="63"/>
                </a:moveTo>
                <a:cubicBezTo>
                  <a:pt x="680" y="63"/>
                  <a:pt x="680" y="63"/>
                  <a:pt x="680" y="63"/>
                </a:cubicBezTo>
                <a:cubicBezTo>
                  <a:pt x="681" y="64"/>
                  <a:pt x="682" y="65"/>
                  <a:pt x="683" y="66"/>
                </a:cubicBezTo>
                <a:cubicBezTo>
                  <a:pt x="688" y="67"/>
                  <a:pt x="687" y="62"/>
                  <a:pt x="686" y="58"/>
                </a:cubicBezTo>
                <a:cubicBezTo>
                  <a:pt x="684" y="60"/>
                  <a:pt x="681" y="53"/>
                  <a:pt x="676" y="54"/>
                </a:cubicBezTo>
                <a:cubicBezTo>
                  <a:pt x="675" y="56"/>
                  <a:pt x="678" y="60"/>
                  <a:pt x="679" y="63"/>
                </a:cubicBezTo>
                <a:cubicBezTo>
                  <a:pt x="679" y="63"/>
                  <a:pt x="680" y="63"/>
                  <a:pt x="680" y="63"/>
                </a:cubicBezTo>
                <a:close/>
                <a:moveTo>
                  <a:pt x="586" y="31"/>
                </a:moveTo>
                <a:cubicBezTo>
                  <a:pt x="587" y="31"/>
                  <a:pt x="587" y="31"/>
                  <a:pt x="587" y="31"/>
                </a:cubicBezTo>
                <a:cubicBezTo>
                  <a:pt x="587" y="32"/>
                  <a:pt x="587" y="34"/>
                  <a:pt x="588" y="35"/>
                </a:cubicBezTo>
                <a:cubicBezTo>
                  <a:pt x="588" y="37"/>
                  <a:pt x="597" y="35"/>
                  <a:pt x="597" y="31"/>
                </a:cubicBezTo>
                <a:cubicBezTo>
                  <a:pt x="595" y="31"/>
                  <a:pt x="593" y="32"/>
                  <a:pt x="591" y="32"/>
                </a:cubicBezTo>
                <a:cubicBezTo>
                  <a:pt x="589" y="28"/>
                  <a:pt x="588" y="21"/>
                  <a:pt x="584" y="21"/>
                </a:cubicBezTo>
                <a:cubicBezTo>
                  <a:pt x="582" y="23"/>
                  <a:pt x="583" y="30"/>
                  <a:pt x="586" y="31"/>
                </a:cubicBezTo>
                <a:close/>
                <a:moveTo>
                  <a:pt x="577" y="24"/>
                </a:moveTo>
                <a:cubicBezTo>
                  <a:pt x="581" y="27"/>
                  <a:pt x="581" y="22"/>
                  <a:pt x="582" y="20"/>
                </a:cubicBezTo>
                <a:cubicBezTo>
                  <a:pt x="582" y="18"/>
                  <a:pt x="582" y="18"/>
                  <a:pt x="582" y="18"/>
                </a:cubicBezTo>
                <a:cubicBezTo>
                  <a:pt x="579" y="17"/>
                  <a:pt x="576" y="15"/>
                  <a:pt x="577" y="21"/>
                </a:cubicBezTo>
                <a:cubicBezTo>
                  <a:pt x="577" y="25"/>
                  <a:pt x="575" y="22"/>
                  <a:pt x="577" y="24"/>
                </a:cubicBezTo>
                <a:close/>
                <a:moveTo>
                  <a:pt x="355" y="144"/>
                </a:moveTo>
                <a:cubicBezTo>
                  <a:pt x="355" y="145"/>
                  <a:pt x="356" y="146"/>
                  <a:pt x="356" y="146"/>
                </a:cubicBezTo>
                <a:cubicBezTo>
                  <a:pt x="356" y="147"/>
                  <a:pt x="359" y="150"/>
                  <a:pt x="359" y="151"/>
                </a:cubicBezTo>
                <a:cubicBezTo>
                  <a:pt x="359" y="151"/>
                  <a:pt x="360" y="153"/>
                  <a:pt x="361" y="154"/>
                </a:cubicBezTo>
                <a:cubicBezTo>
                  <a:pt x="362" y="154"/>
                  <a:pt x="364" y="153"/>
                  <a:pt x="365" y="155"/>
                </a:cubicBezTo>
                <a:cubicBezTo>
                  <a:pt x="366" y="156"/>
                  <a:pt x="362" y="156"/>
                  <a:pt x="362" y="156"/>
                </a:cubicBezTo>
                <a:cubicBezTo>
                  <a:pt x="360" y="158"/>
                  <a:pt x="360" y="161"/>
                  <a:pt x="360" y="162"/>
                </a:cubicBezTo>
                <a:cubicBezTo>
                  <a:pt x="361" y="163"/>
                  <a:pt x="362" y="161"/>
                  <a:pt x="363" y="162"/>
                </a:cubicBezTo>
                <a:cubicBezTo>
                  <a:pt x="363" y="163"/>
                  <a:pt x="359" y="165"/>
                  <a:pt x="359" y="166"/>
                </a:cubicBezTo>
                <a:cubicBezTo>
                  <a:pt x="360" y="168"/>
                  <a:pt x="361" y="166"/>
                  <a:pt x="362" y="166"/>
                </a:cubicBezTo>
                <a:cubicBezTo>
                  <a:pt x="364" y="167"/>
                  <a:pt x="365" y="165"/>
                  <a:pt x="366" y="165"/>
                </a:cubicBezTo>
                <a:cubicBezTo>
                  <a:pt x="366" y="165"/>
                  <a:pt x="368" y="165"/>
                  <a:pt x="368" y="165"/>
                </a:cubicBezTo>
                <a:cubicBezTo>
                  <a:pt x="369" y="164"/>
                  <a:pt x="371" y="165"/>
                  <a:pt x="371" y="164"/>
                </a:cubicBezTo>
                <a:cubicBezTo>
                  <a:pt x="371" y="164"/>
                  <a:pt x="373" y="164"/>
                  <a:pt x="373" y="163"/>
                </a:cubicBezTo>
                <a:cubicBezTo>
                  <a:pt x="374" y="163"/>
                  <a:pt x="376" y="161"/>
                  <a:pt x="376" y="161"/>
                </a:cubicBezTo>
                <a:cubicBezTo>
                  <a:pt x="376" y="160"/>
                  <a:pt x="376" y="159"/>
                  <a:pt x="376" y="158"/>
                </a:cubicBezTo>
                <a:cubicBezTo>
                  <a:pt x="377" y="158"/>
                  <a:pt x="374" y="158"/>
                  <a:pt x="374" y="157"/>
                </a:cubicBezTo>
                <a:cubicBezTo>
                  <a:pt x="375" y="156"/>
                  <a:pt x="373" y="156"/>
                  <a:pt x="373" y="155"/>
                </a:cubicBezTo>
                <a:cubicBezTo>
                  <a:pt x="373" y="155"/>
                  <a:pt x="371" y="154"/>
                  <a:pt x="371" y="153"/>
                </a:cubicBezTo>
                <a:cubicBezTo>
                  <a:pt x="371" y="153"/>
                  <a:pt x="371" y="153"/>
                  <a:pt x="371" y="152"/>
                </a:cubicBezTo>
                <a:cubicBezTo>
                  <a:pt x="371" y="151"/>
                  <a:pt x="370" y="151"/>
                  <a:pt x="370" y="150"/>
                </a:cubicBezTo>
                <a:cubicBezTo>
                  <a:pt x="370" y="149"/>
                  <a:pt x="369" y="150"/>
                  <a:pt x="369" y="149"/>
                </a:cubicBezTo>
                <a:cubicBezTo>
                  <a:pt x="369" y="149"/>
                  <a:pt x="367" y="148"/>
                  <a:pt x="367" y="147"/>
                </a:cubicBezTo>
                <a:cubicBezTo>
                  <a:pt x="367" y="146"/>
                  <a:pt x="366" y="147"/>
                  <a:pt x="366" y="146"/>
                </a:cubicBezTo>
                <a:cubicBezTo>
                  <a:pt x="366" y="145"/>
                  <a:pt x="369" y="144"/>
                  <a:pt x="369" y="141"/>
                </a:cubicBezTo>
                <a:cubicBezTo>
                  <a:pt x="368" y="141"/>
                  <a:pt x="364" y="141"/>
                  <a:pt x="364" y="141"/>
                </a:cubicBezTo>
                <a:cubicBezTo>
                  <a:pt x="364" y="140"/>
                  <a:pt x="366" y="139"/>
                  <a:pt x="366" y="139"/>
                </a:cubicBezTo>
                <a:cubicBezTo>
                  <a:pt x="366" y="138"/>
                  <a:pt x="366" y="136"/>
                  <a:pt x="367" y="136"/>
                </a:cubicBezTo>
                <a:cubicBezTo>
                  <a:pt x="368" y="136"/>
                  <a:pt x="371" y="136"/>
                  <a:pt x="369" y="134"/>
                </a:cubicBezTo>
                <a:cubicBezTo>
                  <a:pt x="369" y="134"/>
                  <a:pt x="368" y="134"/>
                  <a:pt x="368" y="134"/>
                </a:cubicBezTo>
                <a:cubicBezTo>
                  <a:pt x="367" y="134"/>
                  <a:pt x="367" y="134"/>
                  <a:pt x="367" y="134"/>
                </a:cubicBezTo>
                <a:cubicBezTo>
                  <a:pt x="367" y="135"/>
                  <a:pt x="367" y="135"/>
                  <a:pt x="367" y="135"/>
                </a:cubicBezTo>
                <a:cubicBezTo>
                  <a:pt x="366" y="135"/>
                  <a:pt x="366" y="135"/>
                  <a:pt x="366" y="135"/>
                </a:cubicBezTo>
                <a:cubicBezTo>
                  <a:pt x="364" y="136"/>
                  <a:pt x="364" y="136"/>
                  <a:pt x="364" y="136"/>
                </a:cubicBezTo>
                <a:cubicBezTo>
                  <a:pt x="363" y="136"/>
                  <a:pt x="364" y="137"/>
                  <a:pt x="364" y="138"/>
                </a:cubicBezTo>
                <a:cubicBezTo>
                  <a:pt x="361" y="138"/>
                  <a:pt x="361" y="138"/>
                  <a:pt x="361" y="138"/>
                </a:cubicBezTo>
                <a:cubicBezTo>
                  <a:pt x="361" y="138"/>
                  <a:pt x="361" y="139"/>
                  <a:pt x="360" y="140"/>
                </a:cubicBezTo>
                <a:cubicBezTo>
                  <a:pt x="359" y="140"/>
                  <a:pt x="358" y="138"/>
                  <a:pt x="358" y="139"/>
                </a:cubicBezTo>
                <a:cubicBezTo>
                  <a:pt x="358" y="139"/>
                  <a:pt x="355" y="138"/>
                  <a:pt x="355" y="139"/>
                </a:cubicBezTo>
                <a:cubicBezTo>
                  <a:pt x="355" y="139"/>
                  <a:pt x="352" y="137"/>
                  <a:pt x="352" y="141"/>
                </a:cubicBezTo>
                <a:cubicBezTo>
                  <a:pt x="354" y="144"/>
                  <a:pt x="354" y="144"/>
                  <a:pt x="354" y="144"/>
                </a:cubicBezTo>
                <a:cubicBezTo>
                  <a:pt x="355" y="144"/>
                  <a:pt x="355" y="144"/>
                  <a:pt x="355" y="144"/>
                </a:cubicBezTo>
                <a:close/>
                <a:moveTo>
                  <a:pt x="245" y="386"/>
                </a:moveTo>
                <a:cubicBezTo>
                  <a:pt x="244" y="386"/>
                  <a:pt x="244" y="386"/>
                  <a:pt x="243" y="386"/>
                </a:cubicBezTo>
                <a:cubicBezTo>
                  <a:pt x="243" y="386"/>
                  <a:pt x="242" y="386"/>
                  <a:pt x="241" y="386"/>
                </a:cubicBezTo>
                <a:cubicBezTo>
                  <a:pt x="240" y="387"/>
                  <a:pt x="240" y="388"/>
                  <a:pt x="240" y="389"/>
                </a:cubicBezTo>
                <a:cubicBezTo>
                  <a:pt x="240" y="390"/>
                  <a:pt x="240" y="389"/>
                  <a:pt x="241" y="390"/>
                </a:cubicBezTo>
                <a:cubicBezTo>
                  <a:pt x="243" y="391"/>
                  <a:pt x="242" y="390"/>
                  <a:pt x="243" y="390"/>
                </a:cubicBezTo>
                <a:cubicBezTo>
                  <a:pt x="244" y="390"/>
                  <a:pt x="244" y="390"/>
                  <a:pt x="246" y="390"/>
                </a:cubicBezTo>
                <a:cubicBezTo>
                  <a:pt x="247" y="389"/>
                  <a:pt x="248" y="388"/>
                  <a:pt x="248" y="387"/>
                </a:cubicBezTo>
                <a:cubicBezTo>
                  <a:pt x="248" y="386"/>
                  <a:pt x="246" y="386"/>
                  <a:pt x="245" y="386"/>
                </a:cubicBezTo>
                <a:close/>
                <a:moveTo>
                  <a:pt x="108" y="52"/>
                </a:moveTo>
                <a:cubicBezTo>
                  <a:pt x="110" y="54"/>
                  <a:pt x="112" y="50"/>
                  <a:pt x="116" y="50"/>
                </a:cubicBezTo>
                <a:cubicBezTo>
                  <a:pt x="120" y="50"/>
                  <a:pt x="120" y="47"/>
                  <a:pt x="123" y="47"/>
                </a:cubicBezTo>
                <a:cubicBezTo>
                  <a:pt x="125" y="46"/>
                  <a:pt x="127" y="45"/>
                  <a:pt x="127" y="44"/>
                </a:cubicBezTo>
                <a:cubicBezTo>
                  <a:pt x="129" y="44"/>
                  <a:pt x="127" y="41"/>
                  <a:pt x="129" y="41"/>
                </a:cubicBezTo>
                <a:cubicBezTo>
                  <a:pt x="130" y="40"/>
                  <a:pt x="129" y="39"/>
                  <a:pt x="130" y="39"/>
                </a:cubicBezTo>
                <a:cubicBezTo>
                  <a:pt x="133" y="37"/>
                  <a:pt x="133" y="34"/>
                  <a:pt x="130" y="35"/>
                </a:cubicBezTo>
                <a:cubicBezTo>
                  <a:pt x="128" y="35"/>
                  <a:pt x="125" y="38"/>
                  <a:pt x="121" y="38"/>
                </a:cubicBezTo>
                <a:cubicBezTo>
                  <a:pt x="119" y="39"/>
                  <a:pt x="118" y="41"/>
                  <a:pt x="116" y="42"/>
                </a:cubicBezTo>
                <a:cubicBezTo>
                  <a:pt x="113" y="43"/>
                  <a:pt x="113" y="45"/>
                  <a:pt x="112" y="46"/>
                </a:cubicBezTo>
                <a:cubicBezTo>
                  <a:pt x="111" y="47"/>
                  <a:pt x="111" y="48"/>
                  <a:pt x="109" y="49"/>
                </a:cubicBezTo>
                <a:cubicBezTo>
                  <a:pt x="107" y="50"/>
                  <a:pt x="106" y="51"/>
                  <a:pt x="108" y="52"/>
                </a:cubicBezTo>
                <a:close/>
                <a:moveTo>
                  <a:pt x="104" y="83"/>
                </a:moveTo>
                <a:cubicBezTo>
                  <a:pt x="106" y="84"/>
                  <a:pt x="106" y="82"/>
                  <a:pt x="111" y="80"/>
                </a:cubicBezTo>
                <a:cubicBezTo>
                  <a:pt x="112" y="79"/>
                  <a:pt x="113" y="77"/>
                  <a:pt x="115" y="76"/>
                </a:cubicBezTo>
                <a:cubicBezTo>
                  <a:pt x="117" y="75"/>
                  <a:pt x="115" y="73"/>
                  <a:pt x="118" y="72"/>
                </a:cubicBezTo>
                <a:cubicBezTo>
                  <a:pt x="120" y="70"/>
                  <a:pt x="119" y="68"/>
                  <a:pt x="120" y="66"/>
                </a:cubicBezTo>
                <a:cubicBezTo>
                  <a:pt x="121" y="65"/>
                  <a:pt x="119" y="63"/>
                  <a:pt x="117" y="63"/>
                </a:cubicBezTo>
                <a:cubicBezTo>
                  <a:pt x="115" y="63"/>
                  <a:pt x="114" y="61"/>
                  <a:pt x="113" y="61"/>
                </a:cubicBezTo>
                <a:cubicBezTo>
                  <a:pt x="111" y="62"/>
                  <a:pt x="111" y="57"/>
                  <a:pt x="109" y="58"/>
                </a:cubicBezTo>
                <a:cubicBezTo>
                  <a:pt x="108" y="58"/>
                  <a:pt x="106" y="55"/>
                  <a:pt x="105" y="55"/>
                </a:cubicBezTo>
                <a:cubicBezTo>
                  <a:pt x="104" y="56"/>
                  <a:pt x="101" y="58"/>
                  <a:pt x="101" y="59"/>
                </a:cubicBezTo>
                <a:cubicBezTo>
                  <a:pt x="100" y="62"/>
                  <a:pt x="99" y="61"/>
                  <a:pt x="99" y="63"/>
                </a:cubicBezTo>
                <a:cubicBezTo>
                  <a:pt x="99" y="64"/>
                  <a:pt x="98" y="67"/>
                  <a:pt x="100" y="68"/>
                </a:cubicBezTo>
                <a:cubicBezTo>
                  <a:pt x="101" y="71"/>
                  <a:pt x="101" y="74"/>
                  <a:pt x="97" y="77"/>
                </a:cubicBezTo>
                <a:cubicBezTo>
                  <a:pt x="95" y="78"/>
                  <a:pt x="95" y="81"/>
                  <a:pt x="95" y="83"/>
                </a:cubicBezTo>
                <a:cubicBezTo>
                  <a:pt x="96" y="85"/>
                  <a:pt x="101" y="82"/>
                  <a:pt x="104" y="83"/>
                </a:cubicBezTo>
                <a:close/>
                <a:moveTo>
                  <a:pt x="173" y="48"/>
                </a:moveTo>
                <a:cubicBezTo>
                  <a:pt x="172" y="47"/>
                  <a:pt x="170" y="48"/>
                  <a:pt x="169" y="48"/>
                </a:cubicBezTo>
                <a:cubicBezTo>
                  <a:pt x="168" y="47"/>
                  <a:pt x="165" y="46"/>
                  <a:pt x="163" y="45"/>
                </a:cubicBezTo>
                <a:cubicBezTo>
                  <a:pt x="162" y="45"/>
                  <a:pt x="156" y="45"/>
                  <a:pt x="156" y="46"/>
                </a:cubicBezTo>
                <a:cubicBezTo>
                  <a:pt x="156" y="47"/>
                  <a:pt x="159" y="48"/>
                  <a:pt x="161" y="49"/>
                </a:cubicBezTo>
                <a:cubicBezTo>
                  <a:pt x="163" y="50"/>
                  <a:pt x="169" y="50"/>
                  <a:pt x="170" y="51"/>
                </a:cubicBezTo>
                <a:cubicBezTo>
                  <a:pt x="171" y="53"/>
                  <a:pt x="167" y="59"/>
                  <a:pt x="170" y="58"/>
                </a:cubicBezTo>
                <a:cubicBezTo>
                  <a:pt x="172" y="58"/>
                  <a:pt x="178" y="56"/>
                  <a:pt x="184" y="58"/>
                </a:cubicBezTo>
                <a:cubicBezTo>
                  <a:pt x="185" y="59"/>
                  <a:pt x="185" y="58"/>
                  <a:pt x="186" y="58"/>
                </a:cubicBezTo>
                <a:cubicBezTo>
                  <a:pt x="188" y="58"/>
                  <a:pt x="189" y="57"/>
                  <a:pt x="191" y="58"/>
                </a:cubicBezTo>
                <a:cubicBezTo>
                  <a:pt x="195" y="59"/>
                  <a:pt x="199" y="58"/>
                  <a:pt x="200" y="58"/>
                </a:cubicBezTo>
                <a:cubicBezTo>
                  <a:pt x="200" y="57"/>
                  <a:pt x="200" y="54"/>
                  <a:pt x="200" y="54"/>
                </a:cubicBezTo>
                <a:cubicBezTo>
                  <a:pt x="199" y="53"/>
                  <a:pt x="197" y="54"/>
                  <a:pt x="193" y="53"/>
                </a:cubicBezTo>
                <a:cubicBezTo>
                  <a:pt x="193" y="53"/>
                  <a:pt x="192" y="53"/>
                  <a:pt x="191" y="53"/>
                </a:cubicBezTo>
                <a:cubicBezTo>
                  <a:pt x="187" y="53"/>
                  <a:pt x="183" y="53"/>
                  <a:pt x="180" y="52"/>
                </a:cubicBezTo>
                <a:cubicBezTo>
                  <a:pt x="178" y="52"/>
                  <a:pt x="176" y="52"/>
                  <a:pt x="176" y="51"/>
                </a:cubicBezTo>
                <a:cubicBezTo>
                  <a:pt x="176" y="50"/>
                  <a:pt x="183" y="50"/>
                  <a:pt x="186" y="50"/>
                </a:cubicBezTo>
                <a:cubicBezTo>
                  <a:pt x="188" y="50"/>
                  <a:pt x="188" y="49"/>
                  <a:pt x="189" y="49"/>
                </a:cubicBezTo>
                <a:cubicBezTo>
                  <a:pt x="189" y="49"/>
                  <a:pt x="192" y="50"/>
                  <a:pt x="195" y="50"/>
                </a:cubicBezTo>
                <a:cubicBezTo>
                  <a:pt x="198" y="50"/>
                  <a:pt x="202" y="51"/>
                  <a:pt x="202" y="51"/>
                </a:cubicBezTo>
                <a:cubicBezTo>
                  <a:pt x="203" y="49"/>
                  <a:pt x="204" y="47"/>
                  <a:pt x="205" y="46"/>
                </a:cubicBezTo>
                <a:cubicBezTo>
                  <a:pt x="206" y="45"/>
                  <a:pt x="207" y="45"/>
                  <a:pt x="208" y="44"/>
                </a:cubicBezTo>
                <a:cubicBezTo>
                  <a:pt x="209" y="43"/>
                  <a:pt x="210" y="42"/>
                  <a:pt x="210" y="41"/>
                </a:cubicBezTo>
                <a:cubicBezTo>
                  <a:pt x="212" y="38"/>
                  <a:pt x="214" y="37"/>
                  <a:pt x="214" y="36"/>
                </a:cubicBezTo>
                <a:cubicBezTo>
                  <a:pt x="214" y="33"/>
                  <a:pt x="214" y="33"/>
                  <a:pt x="214" y="33"/>
                </a:cubicBezTo>
                <a:cubicBezTo>
                  <a:pt x="214" y="32"/>
                  <a:pt x="215" y="32"/>
                  <a:pt x="215" y="31"/>
                </a:cubicBezTo>
                <a:cubicBezTo>
                  <a:pt x="216" y="31"/>
                  <a:pt x="219" y="31"/>
                  <a:pt x="220" y="30"/>
                </a:cubicBezTo>
                <a:cubicBezTo>
                  <a:pt x="221" y="28"/>
                  <a:pt x="224" y="26"/>
                  <a:pt x="224" y="26"/>
                </a:cubicBezTo>
                <a:cubicBezTo>
                  <a:pt x="224" y="25"/>
                  <a:pt x="228" y="25"/>
                  <a:pt x="228" y="25"/>
                </a:cubicBezTo>
                <a:cubicBezTo>
                  <a:pt x="228" y="24"/>
                  <a:pt x="230" y="22"/>
                  <a:pt x="231" y="21"/>
                </a:cubicBezTo>
                <a:cubicBezTo>
                  <a:pt x="234" y="20"/>
                  <a:pt x="237" y="18"/>
                  <a:pt x="237" y="17"/>
                </a:cubicBezTo>
                <a:cubicBezTo>
                  <a:pt x="237" y="16"/>
                  <a:pt x="230" y="17"/>
                  <a:pt x="227" y="18"/>
                </a:cubicBezTo>
                <a:cubicBezTo>
                  <a:pt x="226" y="18"/>
                  <a:pt x="227" y="17"/>
                  <a:pt x="227" y="17"/>
                </a:cubicBezTo>
                <a:cubicBezTo>
                  <a:pt x="228" y="15"/>
                  <a:pt x="233" y="15"/>
                  <a:pt x="233" y="15"/>
                </a:cubicBezTo>
                <a:cubicBezTo>
                  <a:pt x="232" y="14"/>
                  <a:pt x="245" y="10"/>
                  <a:pt x="245" y="9"/>
                </a:cubicBezTo>
                <a:cubicBezTo>
                  <a:pt x="245" y="9"/>
                  <a:pt x="245" y="8"/>
                  <a:pt x="243" y="7"/>
                </a:cubicBezTo>
                <a:cubicBezTo>
                  <a:pt x="241" y="7"/>
                  <a:pt x="240" y="8"/>
                  <a:pt x="238" y="7"/>
                </a:cubicBezTo>
                <a:cubicBezTo>
                  <a:pt x="238" y="6"/>
                  <a:pt x="237" y="5"/>
                  <a:pt x="237" y="4"/>
                </a:cubicBezTo>
                <a:cubicBezTo>
                  <a:pt x="236" y="4"/>
                  <a:pt x="228" y="7"/>
                  <a:pt x="227" y="7"/>
                </a:cubicBezTo>
                <a:cubicBezTo>
                  <a:pt x="226" y="6"/>
                  <a:pt x="230" y="5"/>
                  <a:pt x="230" y="3"/>
                </a:cubicBezTo>
                <a:cubicBezTo>
                  <a:pt x="230" y="3"/>
                  <a:pt x="227" y="2"/>
                  <a:pt x="226" y="2"/>
                </a:cubicBezTo>
                <a:cubicBezTo>
                  <a:pt x="226" y="2"/>
                  <a:pt x="218" y="2"/>
                  <a:pt x="217" y="2"/>
                </a:cubicBezTo>
                <a:cubicBezTo>
                  <a:pt x="215" y="1"/>
                  <a:pt x="210" y="0"/>
                  <a:pt x="209" y="2"/>
                </a:cubicBezTo>
                <a:cubicBezTo>
                  <a:pt x="209" y="2"/>
                  <a:pt x="216" y="6"/>
                  <a:pt x="215" y="6"/>
                </a:cubicBezTo>
                <a:cubicBezTo>
                  <a:pt x="213" y="7"/>
                  <a:pt x="208" y="3"/>
                  <a:pt x="206" y="2"/>
                </a:cubicBezTo>
                <a:cubicBezTo>
                  <a:pt x="204" y="2"/>
                  <a:pt x="197" y="3"/>
                  <a:pt x="196" y="3"/>
                </a:cubicBezTo>
                <a:cubicBezTo>
                  <a:pt x="196" y="4"/>
                  <a:pt x="191" y="5"/>
                  <a:pt x="190" y="5"/>
                </a:cubicBezTo>
                <a:cubicBezTo>
                  <a:pt x="190" y="6"/>
                  <a:pt x="190" y="8"/>
                  <a:pt x="190" y="8"/>
                </a:cubicBezTo>
                <a:cubicBezTo>
                  <a:pt x="191" y="9"/>
                  <a:pt x="194" y="11"/>
                  <a:pt x="194" y="12"/>
                </a:cubicBezTo>
                <a:cubicBezTo>
                  <a:pt x="185" y="8"/>
                  <a:pt x="185" y="8"/>
                  <a:pt x="185" y="8"/>
                </a:cubicBezTo>
                <a:cubicBezTo>
                  <a:pt x="183" y="8"/>
                  <a:pt x="181" y="10"/>
                  <a:pt x="181" y="11"/>
                </a:cubicBezTo>
                <a:cubicBezTo>
                  <a:pt x="181" y="11"/>
                  <a:pt x="186" y="12"/>
                  <a:pt x="186" y="12"/>
                </a:cubicBezTo>
                <a:cubicBezTo>
                  <a:pt x="185" y="13"/>
                  <a:pt x="179" y="11"/>
                  <a:pt x="178" y="11"/>
                </a:cubicBezTo>
                <a:cubicBezTo>
                  <a:pt x="174" y="11"/>
                  <a:pt x="170" y="15"/>
                  <a:pt x="170" y="15"/>
                </a:cubicBezTo>
                <a:cubicBezTo>
                  <a:pt x="170" y="16"/>
                  <a:pt x="178" y="16"/>
                  <a:pt x="178" y="17"/>
                </a:cubicBezTo>
                <a:cubicBezTo>
                  <a:pt x="178" y="17"/>
                  <a:pt x="174" y="19"/>
                  <a:pt x="174" y="19"/>
                </a:cubicBezTo>
                <a:cubicBezTo>
                  <a:pt x="173" y="20"/>
                  <a:pt x="183" y="20"/>
                  <a:pt x="183" y="21"/>
                </a:cubicBezTo>
                <a:cubicBezTo>
                  <a:pt x="182" y="21"/>
                  <a:pt x="177" y="21"/>
                  <a:pt x="177" y="22"/>
                </a:cubicBezTo>
                <a:cubicBezTo>
                  <a:pt x="177" y="22"/>
                  <a:pt x="183" y="24"/>
                  <a:pt x="184" y="24"/>
                </a:cubicBezTo>
                <a:cubicBezTo>
                  <a:pt x="185" y="24"/>
                  <a:pt x="194" y="23"/>
                  <a:pt x="194" y="24"/>
                </a:cubicBezTo>
                <a:cubicBezTo>
                  <a:pt x="194" y="25"/>
                  <a:pt x="184" y="25"/>
                  <a:pt x="184" y="26"/>
                </a:cubicBezTo>
                <a:cubicBezTo>
                  <a:pt x="184" y="27"/>
                  <a:pt x="181" y="25"/>
                  <a:pt x="179" y="25"/>
                </a:cubicBezTo>
                <a:cubicBezTo>
                  <a:pt x="177" y="26"/>
                  <a:pt x="176" y="24"/>
                  <a:pt x="174" y="23"/>
                </a:cubicBezTo>
                <a:cubicBezTo>
                  <a:pt x="172" y="22"/>
                  <a:pt x="171" y="17"/>
                  <a:pt x="169" y="17"/>
                </a:cubicBezTo>
                <a:cubicBezTo>
                  <a:pt x="167" y="17"/>
                  <a:pt x="164" y="18"/>
                  <a:pt x="163" y="19"/>
                </a:cubicBezTo>
                <a:cubicBezTo>
                  <a:pt x="162" y="19"/>
                  <a:pt x="160" y="26"/>
                  <a:pt x="160" y="26"/>
                </a:cubicBezTo>
                <a:cubicBezTo>
                  <a:pt x="161" y="27"/>
                  <a:pt x="162" y="31"/>
                  <a:pt x="162" y="31"/>
                </a:cubicBezTo>
                <a:cubicBezTo>
                  <a:pt x="163" y="32"/>
                  <a:pt x="168" y="32"/>
                  <a:pt x="169" y="32"/>
                </a:cubicBezTo>
                <a:cubicBezTo>
                  <a:pt x="169" y="33"/>
                  <a:pt x="164" y="34"/>
                  <a:pt x="165" y="35"/>
                </a:cubicBezTo>
                <a:cubicBezTo>
                  <a:pt x="165" y="35"/>
                  <a:pt x="168" y="39"/>
                  <a:pt x="169" y="39"/>
                </a:cubicBezTo>
                <a:cubicBezTo>
                  <a:pt x="170" y="40"/>
                  <a:pt x="178" y="39"/>
                  <a:pt x="179" y="39"/>
                </a:cubicBezTo>
                <a:cubicBezTo>
                  <a:pt x="180" y="40"/>
                  <a:pt x="183" y="40"/>
                  <a:pt x="184" y="40"/>
                </a:cubicBezTo>
                <a:cubicBezTo>
                  <a:pt x="185" y="40"/>
                  <a:pt x="178" y="42"/>
                  <a:pt x="177" y="42"/>
                </a:cubicBezTo>
                <a:cubicBezTo>
                  <a:pt x="177" y="43"/>
                  <a:pt x="181" y="44"/>
                  <a:pt x="181" y="45"/>
                </a:cubicBezTo>
                <a:cubicBezTo>
                  <a:pt x="180" y="46"/>
                  <a:pt x="172" y="48"/>
                  <a:pt x="173" y="48"/>
                </a:cubicBezTo>
                <a:close/>
                <a:moveTo>
                  <a:pt x="294" y="284"/>
                </a:moveTo>
                <a:cubicBezTo>
                  <a:pt x="293" y="283"/>
                  <a:pt x="293" y="283"/>
                  <a:pt x="292" y="283"/>
                </a:cubicBezTo>
                <a:cubicBezTo>
                  <a:pt x="291" y="282"/>
                  <a:pt x="290" y="282"/>
                  <a:pt x="289" y="281"/>
                </a:cubicBezTo>
                <a:cubicBezTo>
                  <a:pt x="288" y="279"/>
                  <a:pt x="286" y="279"/>
                  <a:pt x="283" y="279"/>
                </a:cubicBezTo>
                <a:cubicBezTo>
                  <a:pt x="280" y="278"/>
                  <a:pt x="279" y="279"/>
                  <a:pt x="278" y="278"/>
                </a:cubicBezTo>
                <a:cubicBezTo>
                  <a:pt x="277" y="277"/>
                  <a:pt x="275" y="277"/>
                  <a:pt x="274" y="276"/>
                </a:cubicBezTo>
                <a:cubicBezTo>
                  <a:pt x="273" y="275"/>
                  <a:pt x="272" y="275"/>
                  <a:pt x="270" y="274"/>
                </a:cubicBezTo>
                <a:cubicBezTo>
                  <a:pt x="267" y="274"/>
                  <a:pt x="264" y="273"/>
                  <a:pt x="264" y="273"/>
                </a:cubicBezTo>
                <a:cubicBezTo>
                  <a:pt x="263" y="273"/>
                  <a:pt x="262" y="268"/>
                  <a:pt x="262" y="268"/>
                </a:cubicBezTo>
                <a:cubicBezTo>
                  <a:pt x="262" y="267"/>
                  <a:pt x="262" y="266"/>
                  <a:pt x="261" y="265"/>
                </a:cubicBezTo>
                <a:cubicBezTo>
                  <a:pt x="260" y="265"/>
                  <a:pt x="260" y="263"/>
                  <a:pt x="259" y="263"/>
                </a:cubicBezTo>
                <a:cubicBezTo>
                  <a:pt x="258" y="263"/>
                  <a:pt x="254" y="262"/>
                  <a:pt x="253" y="262"/>
                </a:cubicBezTo>
                <a:cubicBezTo>
                  <a:pt x="252" y="262"/>
                  <a:pt x="249" y="262"/>
                  <a:pt x="248" y="262"/>
                </a:cubicBezTo>
                <a:cubicBezTo>
                  <a:pt x="247" y="261"/>
                  <a:pt x="246" y="259"/>
                  <a:pt x="245" y="259"/>
                </a:cubicBezTo>
                <a:cubicBezTo>
                  <a:pt x="243" y="259"/>
                  <a:pt x="243" y="257"/>
                  <a:pt x="241" y="256"/>
                </a:cubicBezTo>
                <a:cubicBezTo>
                  <a:pt x="240" y="256"/>
                  <a:pt x="240" y="254"/>
                  <a:pt x="239" y="254"/>
                </a:cubicBezTo>
                <a:cubicBezTo>
                  <a:pt x="238" y="253"/>
                  <a:pt x="235" y="252"/>
                  <a:pt x="235" y="252"/>
                </a:cubicBezTo>
                <a:cubicBezTo>
                  <a:pt x="234" y="252"/>
                  <a:pt x="233" y="250"/>
                  <a:pt x="233" y="251"/>
                </a:cubicBezTo>
                <a:cubicBezTo>
                  <a:pt x="233" y="251"/>
                  <a:pt x="231" y="252"/>
                  <a:pt x="230" y="252"/>
                </a:cubicBezTo>
                <a:cubicBezTo>
                  <a:pt x="229" y="252"/>
                  <a:pt x="227" y="253"/>
                  <a:pt x="227" y="253"/>
                </a:cubicBezTo>
                <a:cubicBezTo>
                  <a:pt x="227" y="253"/>
                  <a:pt x="224" y="253"/>
                  <a:pt x="221" y="253"/>
                </a:cubicBezTo>
                <a:cubicBezTo>
                  <a:pt x="220" y="253"/>
                  <a:pt x="219" y="250"/>
                  <a:pt x="217" y="250"/>
                </a:cubicBezTo>
                <a:cubicBezTo>
                  <a:pt x="216" y="251"/>
                  <a:pt x="215" y="251"/>
                  <a:pt x="213" y="252"/>
                </a:cubicBezTo>
                <a:cubicBezTo>
                  <a:pt x="213" y="253"/>
                  <a:pt x="210" y="252"/>
                  <a:pt x="209" y="253"/>
                </a:cubicBezTo>
                <a:cubicBezTo>
                  <a:pt x="209" y="253"/>
                  <a:pt x="206" y="254"/>
                  <a:pt x="206" y="255"/>
                </a:cubicBezTo>
                <a:cubicBezTo>
                  <a:pt x="205" y="255"/>
                  <a:pt x="202" y="256"/>
                  <a:pt x="201" y="256"/>
                </a:cubicBezTo>
                <a:cubicBezTo>
                  <a:pt x="201" y="256"/>
                  <a:pt x="201" y="256"/>
                  <a:pt x="201" y="256"/>
                </a:cubicBezTo>
                <a:cubicBezTo>
                  <a:pt x="201" y="256"/>
                  <a:pt x="201" y="255"/>
                  <a:pt x="201" y="255"/>
                </a:cubicBezTo>
                <a:cubicBezTo>
                  <a:pt x="200" y="255"/>
                  <a:pt x="199" y="256"/>
                  <a:pt x="199" y="255"/>
                </a:cubicBezTo>
                <a:cubicBezTo>
                  <a:pt x="199" y="255"/>
                  <a:pt x="198" y="256"/>
                  <a:pt x="198" y="257"/>
                </a:cubicBezTo>
                <a:cubicBezTo>
                  <a:pt x="197" y="257"/>
                  <a:pt x="196" y="256"/>
                  <a:pt x="195" y="256"/>
                </a:cubicBezTo>
                <a:cubicBezTo>
                  <a:pt x="195" y="256"/>
                  <a:pt x="194" y="255"/>
                  <a:pt x="192" y="255"/>
                </a:cubicBezTo>
                <a:cubicBezTo>
                  <a:pt x="192" y="255"/>
                  <a:pt x="190" y="254"/>
                  <a:pt x="190" y="253"/>
                </a:cubicBezTo>
                <a:cubicBezTo>
                  <a:pt x="191" y="251"/>
                  <a:pt x="191" y="251"/>
                  <a:pt x="192" y="249"/>
                </a:cubicBezTo>
                <a:cubicBezTo>
                  <a:pt x="193" y="246"/>
                  <a:pt x="193" y="245"/>
                  <a:pt x="193" y="243"/>
                </a:cubicBezTo>
                <a:cubicBezTo>
                  <a:pt x="193" y="243"/>
                  <a:pt x="193" y="243"/>
                  <a:pt x="190" y="243"/>
                </a:cubicBezTo>
                <a:cubicBezTo>
                  <a:pt x="189" y="242"/>
                  <a:pt x="187" y="243"/>
                  <a:pt x="187" y="243"/>
                </a:cubicBezTo>
                <a:cubicBezTo>
                  <a:pt x="185" y="243"/>
                  <a:pt x="184" y="244"/>
                  <a:pt x="183" y="243"/>
                </a:cubicBezTo>
                <a:cubicBezTo>
                  <a:pt x="182" y="242"/>
                  <a:pt x="182" y="242"/>
                  <a:pt x="182" y="240"/>
                </a:cubicBezTo>
                <a:cubicBezTo>
                  <a:pt x="182" y="240"/>
                  <a:pt x="182" y="239"/>
                  <a:pt x="182" y="238"/>
                </a:cubicBezTo>
                <a:cubicBezTo>
                  <a:pt x="184" y="236"/>
                  <a:pt x="184" y="236"/>
                  <a:pt x="184" y="236"/>
                </a:cubicBezTo>
                <a:cubicBezTo>
                  <a:pt x="184" y="236"/>
                  <a:pt x="184" y="234"/>
                  <a:pt x="185" y="233"/>
                </a:cubicBezTo>
                <a:cubicBezTo>
                  <a:pt x="185" y="233"/>
                  <a:pt x="185" y="231"/>
                  <a:pt x="184" y="229"/>
                </a:cubicBezTo>
                <a:cubicBezTo>
                  <a:pt x="183" y="229"/>
                  <a:pt x="181" y="232"/>
                  <a:pt x="180" y="232"/>
                </a:cubicBezTo>
                <a:cubicBezTo>
                  <a:pt x="180" y="232"/>
                  <a:pt x="179" y="233"/>
                  <a:pt x="178" y="233"/>
                </a:cubicBezTo>
                <a:cubicBezTo>
                  <a:pt x="178" y="232"/>
                  <a:pt x="177" y="232"/>
                  <a:pt x="176" y="232"/>
                </a:cubicBezTo>
                <a:cubicBezTo>
                  <a:pt x="176" y="231"/>
                  <a:pt x="175" y="232"/>
                  <a:pt x="175" y="233"/>
                </a:cubicBezTo>
                <a:cubicBezTo>
                  <a:pt x="175" y="234"/>
                  <a:pt x="174" y="239"/>
                  <a:pt x="173" y="239"/>
                </a:cubicBezTo>
                <a:cubicBezTo>
                  <a:pt x="172" y="239"/>
                  <a:pt x="169" y="238"/>
                  <a:pt x="168" y="238"/>
                </a:cubicBezTo>
                <a:cubicBezTo>
                  <a:pt x="166" y="238"/>
                  <a:pt x="165" y="237"/>
                  <a:pt x="164" y="236"/>
                </a:cubicBezTo>
                <a:cubicBezTo>
                  <a:pt x="163" y="235"/>
                  <a:pt x="162" y="234"/>
                  <a:pt x="162" y="234"/>
                </a:cubicBezTo>
                <a:cubicBezTo>
                  <a:pt x="161" y="233"/>
                  <a:pt x="163" y="232"/>
                  <a:pt x="162" y="231"/>
                </a:cubicBezTo>
                <a:cubicBezTo>
                  <a:pt x="160" y="231"/>
                  <a:pt x="161" y="230"/>
                  <a:pt x="160" y="229"/>
                </a:cubicBezTo>
                <a:cubicBezTo>
                  <a:pt x="159" y="228"/>
                  <a:pt x="161" y="227"/>
                  <a:pt x="161" y="227"/>
                </a:cubicBezTo>
                <a:cubicBezTo>
                  <a:pt x="160" y="226"/>
                  <a:pt x="162" y="225"/>
                  <a:pt x="161" y="225"/>
                </a:cubicBezTo>
                <a:cubicBezTo>
                  <a:pt x="161" y="224"/>
                  <a:pt x="161" y="223"/>
                  <a:pt x="161" y="223"/>
                </a:cubicBezTo>
                <a:cubicBezTo>
                  <a:pt x="160" y="222"/>
                  <a:pt x="162" y="219"/>
                  <a:pt x="162" y="219"/>
                </a:cubicBezTo>
                <a:cubicBezTo>
                  <a:pt x="163" y="217"/>
                  <a:pt x="164" y="219"/>
                  <a:pt x="166" y="219"/>
                </a:cubicBezTo>
                <a:cubicBezTo>
                  <a:pt x="168" y="217"/>
                  <a:pt x="169" y="217"/>
                  <a:pt x="169" y="217"/>
                </a:cubicBezTo>
                <a:cubicBezTo>
                  <a:pt x="169" y="217"/>
                  <a:pt x="171" y="216"/>
                  <a:pt x="172" y="216"/>
                </a:cubicBezTo>
                <a:cubicBezTo>
                  <a:pt x="173" y="217"/>
                  <a:pt x="174" y="218"/>
                  <a:pt x="176" y="218"/>
                </a:cubicBezTo>
                <a:cubicBezTo>
                  <a:pt x="176" y="218"/>
                  <a:pt x="178" y="219"/>
                  <a:pt x="179" y="218"/>
                </a:cubicBezTo>
                <a:cubicBezTo>
                  <a:pt x="179" y="217"/>
                  <a:pt x="181" y="215"/>
                  <a:pt x="182" y="215"/>
                </a:cubicBezTo>
                <a:cubicBezTo>
                  <a:pt x="184" y="214"/>
                  <a:pt x="187" y="216"/>
                  <a:pt x="187" y="217"/>
                </a:cubicBezTo>
                <a:cubicBezTo>
                  <a:pt x="188" y="217"/>
                  <a:pt x="190" y="217"/>
                  <a:pt x="191" y="217"/>
                </a:cubicBezTo>
                <a:cubicBezTo>
                  <a:pt x="193" y="218"/>
                  <a:pt x="194" y="219"/>
                  <a:pt x="193" y="220"/>
                </a:cubicBezTo>
                <a:cubicBezTo>
                  <a:pt x="193" y="220"/>
                  <a:pt x="193" y="222"/>
                  <a:pt x="194" y="223"/>
                </a:cubicBezTo>
                <a:cubicBezTo>
                  <a:pt x="196" y="227"/>
                  <a:pt x="196" y="226"/>
                  <a:pt x="198" y="226"/>
                </a:cubicBezTo>
                <a:cubicBezTo>
                  <a:pt x="200" y="226"/>
                  <a:pt x="199" y="225"/>
                  <a:pt x="199" y="223"/>
                </a:cubicBezTo>
                <a:cubicBezTo>
                  <a:pt x="199" y="222"/>
                  <a:pt x="199" y="221"/>
                  <a:pt x="199" y="221"/>
                </a:cubicBezTo>
                <a:cubicBezTo>
                  <a:pt x="198" y="220"/>
                  <a:pt x="196" y="218"/>
                  <a:pt x="197" y="216"/>
                </a:cubicBezTo>
                <a:cubicBezTo>
                  <a:pt x="198" y="215"/>
                  <a:pt x="196" y="214"/>
                  <a:pt x="197" y="212"/>
                </a:cubicBezTo>
                <a:cubicBezTo>
                  <a:pt x="197" y="211"/>
                  <a:pt x="198" y="211"/>
                  <a:pt x="198" y="210"/>
                </a:cubicBezTo>
                <a:cubicBezTo>
                  <a:pt x="199" y="209"/>
                  <a:pt x="201" y="209"/>
                  <a:pt x="201" y="208"/>
                </a:cubicBezTo>
                <a:cubicBezTo>
                  <a:pt x="202" y="207"/>
                  <a:pt x="204" y="207"/>
                  <a:pt x="204" y="206"/>
                </a:cubicBezTo>
                <a:cubicBezTo>
                  <a:pt x="205" y="205"/>
                  <a:pt x="206" y="206"/>
                  <a:pt x="207" y="205"/>
                </a:cubicBezTo>
                <a:cubicBezTo>
                  <a:pt x="210" y="202"/>
                  <a:pt x="207" y="200"/>
                  <a:pt x="208" y="199"/>
                </a:cubicBezTo>
                <a:cubicBezTo>
                  <a:pt x="208" y="198"/>
                  <a:pt x="209" y="199"/>
                  <a:pt x="210" y="198"/>
                </a:cubicBezTo>
                <a:cubicBezTo>
                  <a:pt x="211" y="196"/>
                  <a:pt x="211" y="194"/>
                  <a:pt x="211" y="194"/>
                </a:cubicBezTo>
                <a:cubicBezTo>
                  <a:pt x="212" y="193"/>
                  <a:pt x="214" y="192"/>
                  <a:pt x="215" y="191"/>
                </a:cubicBezTo>
                <a:cubicBezTo>
                  <a:pt x="216" y="190"/>
                  <a:pt x="219" y="189"/>
                  <a:pt x="220" y="189"/>
                </a:cubicBezTo>
                <a:cubicBezTo>
                  <a:pt x="220" y="188"/>
                  <a:pt x="221" y="190"/>
                  <a:pt x="221" y="189"/>
                </a:cubicBezTo>
                <a:cubicBezTo>
                  <a:pt x="220" y="187"/>
                  <a:pt x="220" y="186"/>
                  <a:pt x="220" y="186"/>
                </a:cubicBezTo>
                <a:cubicBezTo>
                  <a:pt x="221" y="184"/>
                  <a:pt x="220" y="186"/>
                  <a:pt x="221" y="184"/>
                </a:cubicBezTo>
                <a:cubicBezTo>
                  <a:pt x="221" y="183"/>
                  <a:pt x="224" y="184"/>
                  <a:pt x="224" y="182"/>
                </a:cubicBezTo>
                <a:cubicBezTo>
                  <a:pt x="225" y="180"/>
                  <a:pt x="225" y="182"/>
                  <a:pt x="228" y="180"/>
                </a:cubicBezTo>
                <a:cubicBezTo>
                  <a:pt x="230" y="179"/>
                  <a:pt x="231" y="179"/>
                  <a:pt x="231" y="179"/>
                </a:cubicBezTo>
                <a:cubicBezTo>
                  <a:pt x="232" y="179"/>
                  <a:pt x="230" y="181"/>
                  <a:pt x="229" y="181"/>
                </a:cubicBezTo>
                <a:cubicBezTo>
                  <a:pt x="228" y="181"/>
                  <a:pt x="228" y="183"/>
                  <a:pt x="228" y="183"/>
                </a:cubicBezTo>
                <a:cubicBezTo>
                  <a:pt x="227" y="184"/>
                  <a:pt x="231" y="185"/>
                  <a:pt x="232" y="183"/>
                </a:cubicBezTo>
                <a:cubicBezTo>
                  <a:pt x="233" y="182"/>
                  <a:pt x="232" y="181"/>
                  <a:pt x="234" y="181"/>
                </a:cubicBezTo>
                <a:cubicBezTo>
                  <a:pt x="234" y="181"/>
                  <a:pt x="237" y="180"/>
                  <a:pt x="238" y="180"/>
                </a:cubicBezTo>
                <a:cubicBezTo>
                  <a:pt x="240" y="179"/>
                  <a:pt x="242" y="179"/>
                  <a:pt x="242" y="178"/>
                </a:cubicBezTo>
                <a:cubicBezTo>
                  <a:pt x="243" y="178"/>
                  <a:pt x="243" y="177"/>
                  <a:pt x="242" y="176"/>
                </a:cubicBezTo>
                <a:cubicBezTo>
                  <a:pt x="242" y="176"/>
                  <a:pt x="242" y="175"/>
                  <a:pt x="242" y="175"/>
                </a:cubicBezTo>
                <a:cubicBezTo>
                  <a:pt x="242" y="174"/>
                  <a:pt x="242" y="174"/>
                  <a:pt x="242" y="174"/>
                </a:cubicBezTo>
                <a:cubicBezTo>
                  <a:pt x="241" y="175"/>
                  <a:pt x="241" y="175"/>
                  <a:pt x="241" y="175"/>
                </a:cubicBezTo>
                <a:cubicBezTo>
                  <a:pt x="241" y="175"/>
                  <a:pt x="240" y="177"/>
                  <a:pt x="239" y="176"/>
                </a:cubicBezTo>
                <a:cubicBezTo>
                  <a:pt x="239" y="176"/>
                  <a:pt x="237" y="176"/>
                  <a:pt x="236" y="174"/>
                </a:cubicBezTo>
                <a:cubicBezTo>
                  <a:pt x="234" y="173"/>
                  <a:pt x="233" y="175"/>
                  <a:pt x="233" y="175"/>
                </a:cubicBezTo>
                <a:cubicBezTo>
                  <a:pt x="229" y="177"/>
                  <a:pt x="234" y="171"/>
                  <a:pt x="233" y="171"/>
                </a:cubicBezTo>
                <a:cubicBezTo>
                  <a:pt x="232" y="170"/>
                  <a:pt x="232" y="168"/>
                  <a:pt x="232" y="168"/>
                </a:cubicBezTo>
                <a:cubicBezTo>
                  <a:pt x="233" y="167"/>
                  <a:pt x="231" y="168"/>
                  <a:pt x="230" y="168"/>
                </a:cubicBezTo>
                <a:cubicBezTo>
                  <a:pt x="228" y="168"/>
                  <a:pt x="227" y="169"/>
                  <a:pt x="226" y="169"/>
                </a:cubicBezTo>
                <a:cubicBezTo>
                  <a:pt x="224" y="169"/>
                  <a:pt x="226" y="171"/>
                  <a:pt x="225" y="171"/>
                </a:cubicBezTo>
                <a:cubicBezTo>
                  <a:pt x="223" y="171"/>
                  <a:pt x="220" y="175"/>
                  <a:pt x="220" y="174"/>
                </a:cubicBezTo>
                <a:cubicBezTo>
                  <a:pt x="220" y="174"/>
                  <a:pt x="219" y="172"/>
                  <a:pt x="220" y="172"/>
                </a:cubicBezTo>
                <a:cubicBezTo>
                  <a:pt x="220" y="171"/>
                  <a:pt x="221" y="171"/>
                  <a:pt x="221" y="171"/>
                </a:cubicBezTo>
                <a:cubicBezTo>
                  <a:pt x="222" y="171"/>
                  <a:pt x="223" y="169"/>
                  <a:pt x="224" y="168"/>
                </a:cubicBezTo>
                <a:cubicBezTo>
                  <a:pt x="225" y="168"/>
                  <a:pt x="225" y="167"/>
                  <a:pt x="227" y="167"/>
                </a:cubicBezTo>
                <a:cubicBezTo>
                  <a:pt x="227" y="167"/>
                  <a:pt x="227" y="166"/>
                  <a:pt x="228" y="166"/>
                </a:cubicBezTo>
                <a:cubicBezTo>
                  <a:pt x="230" y="166"/>
                  <a:pt x="228" y="162"/>
                  <a:pt x="230" y="165"/>
                </a:cubicBezTo>
                <a:cubicBezTo>
                  <a:pt x="237" y="170"/>
                  <a:pt x="237" y="169"/>
                  <a:pt x="237" y="169"/>
                </a:cubicBezTo>
                <a:cubicBezTo>
                  <a:pt x="238" y="168"/>
                  <a:pt x="235" y="166"/>
                  <a:pt x="236" y="166"/>
                </a:cubicBezTo>
                <a:cubicBezTo>
                  <a:pt x="237" y="165"/>
                  <a:pt x="241" y="165"/>
                  <a:pt x="241" y="165"/>
                </a:cubicBezTo>
                <a:cubicBezTo>
                  <a:pt x="241" y="165"/>
                  <a:pt x="243" y="164"/>
                  <a:pt x="244" y="163"/>
                </a:cubicBezTo>
                <a:cubicBezTo>
                  <a:pt x="244" y="163"/>
                  <a:pt x="245" y="163"/>
                  <a:pt x="244" y="162"/>
                </a:cubicBezTo>
                <a:cubicBezTo>
                  <a:pt x="244" y="162"/>
                  <a:pt x="246" y="161"/>
                  <a:pt x="246" y="161"/>
                </a:cubicBezTo>
                <a:cubicBezTo>
                  <a:pt x="248" y="160"/>
                  <a:pt x="245" y="162"/>
                  <a:pt x="248" y="162"/>
                </a:cubicBezTo>
                <a:cubicBezTo>
                  <a:pt x="250" y="163"/>
                  <a:pt x="246" y="164"/>
                  <a:pt x="247" y="165"/>
                </a:cubicBezTo>
                <a:cubicBezTo>
                  <a:pt x="248" y="166"/>
                  <a:pt x="245" y="167"/>
                  <a:pt x="244" y="168"/>
                </a:cubicBezTo>
                <a:cubicBezTo>
                  <a:pt x="241" y="170"/>
                  <a:pt x="243" y="171"/>
                  <a:pt x="243" y="171"/>
                </a:cubicBezTo>
                <a:cubicBezTo>
                  <a:pt x="244" y="172"/>
                  <a:pt x="245" y="174"/>
                  <a:pt x="246" y="173"/>
                </a:cubicBezTo>
                <a:cubicBezTo>
                  <a:pt x="247" y="172"/>
                  <a:pt x="248" y="172"/>
                  <a:pt x="249" y="172"/>
                </a:cubicBezTo>
                <a:cubicBezTo>
                  <a:pt x="249" y="172"/>
                  <a:pt x="250" y="173"/>
                  <a:pt x="250" y="174"/>
                </a:cubicBezTo>
                <a:cubicBezTo>
                  <a:pt x="251" y="175"/>
                  <a:pt x="250" y="176"/>
                  <a:pt x="251" y="176"/>
                </a:cubicBezTo>
                <a:cubicBezTo>
                  <a:pt x="252" y="176"/>
                  <a:pt x="253" y="174"/>
                  <a:pt x="254" y="174"/>
                </a:cubicBezTo>
                <a:cubicBezTo>
                  <a:pt x="255" y="174"/>
                  <a:pt x="256" y="176"/>
                  <a:pt x="257" y="176"/>
                </a:cubicBezTo>
                <a:cubicBezTo>
                  <a:pt x="258" y="176"/>
                  <a:pt x="258" y="173"/>
                  <a:pt x="259" y="173"/>
                </a:cubicBezTo>
                <a:cubicBezTo>
                  <a:pt x="261" y="173"/>
                  <a:pt x="259" y="171"/>
                  <a:pt x="258" y="170"/>
                </a:cubicBezTo>
                <a:cubicBezTo>
                  <a:pt x="257" y="169"/>
                  <a:pt x="256" y="168"/>
                  <a:pt x="255" y="167"/>
                </a:cubicBezTo>
                <a:cubicBezTo>
                  <a:pt x="254" y="167"/>
                  <a:pt x="252" y="168"/>
                  <a:pt x="251" y="166"/>
                </a:cubicBezTo>
                <a:cubicBezTo>
                  <a:pt x="248" y="162"/>
                  <a:pt x="251" y="162"/>
                  <a:pt x="252" y="161"/>
                </a:cubicBezTo>
                <a:cubicBezTo>
                  <a:pt x="253" y="160"/>
                  <a:pt x="252" y="159"/>
                  <a:pt x="252" y="159"/>
                </a:cubicBezTo>
                <a:cubicBezTo>
                  <a:pt x="252" y="159"/>
                  <a:pt x="252" y="157"/>
                  <a:pt x="252" y="155"/>
                </a:cubicBezTo>
                <a:cubicBezTo>
                  <a:pt x="252" y="154"/>
                  <a:pt x="249" y="154"/>
                  <a:pt x="249" y="153"/>
                </a:cubicBezTo>
                <a:cubicBezTo>
                  <a:pt x="249" y="152"/>
                  <a:pt x="249" y="152"/>
                  <a:pt x="249" y="151"/>
                </a:cubicBezTo>
                <a:cubicBezTo>
                  <a:pt x="249" y="150"/>
                  <a:pt x="245" y="151"/>
                  <a:pt x="245" y="150"/>
                </a:cubicBezTo>
                <a:cubicBezTo>
                  <a:pt x="245" y="149"/>
                  <a:pt x="241" y="149"/>
                  <a:pt x="241" y="147"/>
                </a:cubicBezTo>
                <a:cubicBezTo>
                  <a:pt x="241" y="147"/>
                  <a:pt x="238" y="146"/>
                  <a:pt x="239" y="144"/>
                </a:cubicBezTo>
                <a:cubicBezTo>
                  <a:pt x="240" y="142"/>
                  <a:pt x="237" y="141"/>
                  <a:pt x="237" y="140"/>
                </a:cubicBezTo>
                <a:cubicBezTo>
                  <a:pt x="237" y="139"/>
                  <a:pt x="236" y="138"/>
                  <a:pt x="236" y="137"/>
                </a:cubicBezTo>
                <a:cubicBezTo>
                  <a:pt x="236" y="136"/>
                  <a:pt x="234" y="135"/>
                  <a:pt x="234" y="134"/>
                </a:cubicBezTo>
                <a:cubicBezTo>
                  <a:pt x="234" y="133"/>
                  <a:pt x="234" y="132"/>
                  <a:pt x="234" y="132"/>
                </a:cubicBezTo>
                <a:cubicBezTo>
                  <a:pt x="234" y="128"/>
                  <a:pt x="232" y="129"/>
                  <a:pt x="232" y="130"/>
                </a:cubicBezTo>
                <a:cubicBezTo>
                  <a:pt x="230" y="130"/>
                  <a:pt x="232" y="134"/>
                  <a:pt x="231" y="134"/>
                </a:cubicBezTo>
                <a:cubicBezTo>
                  <a:pt x="230" y="133"/>
                  <a:pt x="230" y="138"/>
                  <a:pt x="229" y="138"/>
                </a:cubicBezTo>
                <a:cubicBezTo>
                  <a:pt x="228" y="138"/>
                  <a:pt x="226" y="139"/>
                  <a:pt x="225" y="138"/>
                </a:cubicBezTo>
                <a:cubicBezTo>
                  <a:pt x="225" y="137"/>
                  <a:pt x="222" y="137"/>
                  <a:pt x="222" y="136"/>
                </a:cubicBezTo>
                <a:cubicBezTo>
                  <a:pt x="221" y="135"/>
                  <a:pt x="222" y="133"/>
                  <a:pt x="221" y="132"/>
                </a:cubicBezTo>
                <a:cubicBezTo>
                  <a:pt x="221" y="131"/>
                  <a:pt x="223" y="130"/>
                  <a:pt x="222" y="129"/>
                </a:cubicBezTo>
                <a:cubicBezTo>
                  <a:pt x="221" y="128"/>
                  <a:pt x="218" y="128"/>
                  <a:pt x="217" y="127"/>
                </a:cubicBezTo>
                <a:cubicBezTo>
                  <a:pt x="216" y="125"/>
                  <a:pt x="216" y="126"/>
                  <a:pt x="215" y="124"/>
                </a:cubicBezTo>
                <a:cubicBezTo>
                  <a:pt x="213" y="122"/>
                  <a:pt x="210" y="120"/>
                  <a:pt x="210" y="121"/>
                </a:cubicBezTo>
                <a:cubicBezTo>
                  <a:pt x="210" y="121"/>
                  <a:pt x="210" y="126"/>
                  <a:pt x="207" y="124"/>
                </a:cubicBezTo>
                <a:cubicBezTo>
                  <a:pt x="205" y="123"/>
                  <a:pt x="204" y="122"/>
                  <a:pt x="203" y="122"/>
                </a:cubicBezTo>
                <a:cubicBezTo>
                  <a:pt x="199" y="123"/>
                  <a:pt x="203" y="124"/>
                  <a:pt x="202" y="126"/>
                </a:cubicBezTo>
                <a:cubicBezTo>
                  <a:pt x="202" y="126"/>
                  <a:pt x="202" y="128"/>
                  <a:pt x="202" y="128"/>
                </a:cubicBezTo>
                <a:cubicBezTo>
                  <a:pt x="201" y="129"/>
                  <a:pt x="200" y="129"/>
                  <a:pt x="200" y="130"/>
                </a:cubicBezTo>
                <a:cubicBezTo>
                  <a:pt x="201" y="132"/>
                  <a:pt x="203" y="130"/>
                  <a:pt x="203" y="131"/>
                </a:cubicBezTo>
                <a:cubicBezTo>
                  <a:pt x="203" y="134"/>
                  <a:pt x="200" y="134"/>
                  <a:pt x="200" y="135"/>
                </a:cubicBezTo>
                <a:cubicBezTo>
                  <a:pt x="200" y="135"/>
                  <a:pt x="202" y="137"/>
                  <a:pt x="201" y="138"/>
                </a:cubicBezTo>
                <a:cubicBezTo>
                  <a:pt x="201" y="139"/>
                  <a:pt x="204" y="139"/>
                  <a:pt x="204" y="140"/>
                </a:cubicBezTo>
                <a:cubicBezTo>
                  <a:pt x="204" y="141"/>
                  <a:pt x="206" y="142"/>
                  <a:pt x="206" y="143"/>
                </a:cubicBezTo>
                <a:cubicBezTo>
                  <a:pt x="206" y="144"/>
                  <a:pt x="205" y="145"/>
                  <a:pt x="205" y="146"/>
                </a:cubicBezTo>
                <a:cubicBezTo>
                  <a:pt x="205" y="147"/>
                  <a:pt x="204" y="148"/>
                  <a:pt x="203" y="148"/>
                </a:cubicBezTo>
                <a:cubicBezTo>
                  <a:pt x="201" y="150"/>
                  <a:pt x="200" y="150"/>
                  <a:pt x="199" y="151"/>
                </a:cubicBezTo>
                <a:cubicBezTo>
                  <a:pt x="198" y="151"/>
                  <a:pt x="199" y="152"/>
                  <a:pt x="199" y="154"/>
                </a:cubicBezTo>
                <a:cubicBezTo>
                  <a:pt x="200" y="155"/>
                  <a:pt x="200" y="156"/>
                  <a:pt x="200" y="157"/>
                </a:cubicBezTo>
                <a:cubicBezTo>
                  <a:pt x="201" y="159"/>
                  <a:pt x="201" y="160"/>
                  <a:pt x="201" y="161"/>
                </a:cubicBezTo>
                <a:cubicBezTo>
                  <a:pt x="201" y="161"/>
                  <a:pt x="201" y="163"/>
                  <a:pt x="197" y="161"/>
                </a:cubicBezTo>
                <a:cubicBezTo>
                  <a:pt x="196" y="161"/>
                  <a:pt x="195" y="161"/>
                  <a:pt x="195" y="159"/>
                </a:cubicBezTo>
                <a:cubicBezTo>
                  <a:pt x="195" y="159"/>
                  <a:pt x="194" y="158"/>
                  <a:pt x="194" y="157"/>
                </a:cubicBezTo>
                <a:cubicBezTo>
                  <a:pt x="194" y="156"/>
                  <a:pt x="194" y="154"/>
                  <a:pt x="193" y="153"/>
                </a:cubicBezTo>
                <a:cubicBezTo>
                  <a:pt x="193" y="152"/>
                  <a:pt x="195" y="150"/>
                  <a:pt x="194" y="150"/>
                </a:cubicBezTo>
                <a:cubicBezTo>
                  <a:pt x="191" y="149"/>
                  <a:pt x="191" y="149"/>
                  <a:pt x="191" y="149"/>
                </a:cubicBezTo>
                <a:cubicBezTo>
                  <a:pt x="191" y="149"/>
                  <a:pt x="183" y="149"/>
                  <a:pt x="183" y="147"/>
                </a:cubicBezTo>
                <a:cubicBezTo>
                  <a:pt x="183" y="147"/>
                  <a:pt x="181" y="146"/>
                  <a:pt x="180" y="145"/>
                </a:cubicBezTo>
                <a:cubicBezTo>
                  <a:pt x="180" y="145"/>
                  <a:pt x="179" y="144"/>
                  <a:pt x="176" y="143"/>
                </a:cubicBezTo>
                <a:cubicBezTo>
                  <a:pt x="173" y="142"/>
                  <a:pt x="171" y="143"/>
                  <a:pt x="171" y="142"/>
                </a:cubicBezTo>
                <a:cubicBezTo>
                  <a:pt x="170" y="140"/>
                  <a:pt x="172" y="137"/>
                  <a:pt x="169" y="137"/>
                </a:cubicBezTo>
                <a:cubicBezTo>
                  <a:pt x="168" y="137"/>
                  <a:pt x="167" y="137"/>
                  <a:pt x="166" y="137"/>
                </a:cubicBezTo>
                <a:cubicBezTo>
                  <a:pt x="166" y="137"/>
                  <a:pt x="166" y="137"/>
                  <a:pt x="166" y="137"/>
                </a:cubicBezTo>
                <a:cubicBezTo>
                  <a:pt x="165" y="137"/>
                  <a:pt x="165" y="137"/>
                  <a:pt x="165" y="137"/>
                </a:cubicBezTo>
                <a:cubicBezTo>
                  <a:pt x="165" y="136"/>
                  <a:pt x="165" y="132"/>
                  <a:pt x="166" y="132"/>
                </a:cubicBezTo>
                <a:cubicBezTo>
                  <a:pt x="166" y="132"/>
                  <a:pt x="167" y="129"/>
                  <a:pt x="168" y="128"/>
                </a:cubicBezTo>
                <a:cubicBezTo>
                  <a:pt x="168" y="127"/>
                  <a:pt x="169" y="126"/>
                  <a:pt x="169" y="126"/>
                </a:cubicBezTo>
                <a:cubicBezTo>
                  <a:pt x="170" y="125"/>
                  <a:pt x="171" y="124"/>
                  <a:pt x="172" y="123"/>
                </a:cubicBezTo>
                <a:cubicBezTo>
                  <a:pt x="173" y="122"/>
                  <a:pt x="174" y="121"/>
                  <a:pt x="175" y="120"/>
                </a:cubicBezTo>
                <a:cubicBezTo>
                  <a:pt x="176" y="120"/>
                  <a:pt x="174" y="119"/>
                  <a:pt x="174" y="119"/>
                </a:cubicBezTo>
                <a:cubicBezTo>
                  <a:pt x="175" y="118"/>
                  <a:pt x="178" y="118"/>
                  <a:pt x="179" y="117"/>
                </a:cubicBezTo>
                <a:cubicBezTo>
                  <a:pt x="183" y="116"/>
                  <a:pt x="181" y="110"/>
                  <a:pt x="184" y="111"/>
                </a:cubicBezTo>
                <a:cubicBezTo>
                  <a:pt x="184" y="111"/>
                  <a:pt x="184" y="112"/>
                  <a:pt x="184" y="113"/>
                </a:cubicBezTo>
                <a:cubicBezTo>
                  <a:pt x="184" y="114"/>
                  <a:pt x="184" y="115"/>
                  <a:pt x="183" y="116"/>
                </a:cubicBezTo>
                <a:cubicBezTo>
                  <a:pt x="182" y="118"/>
                  <a:pt x="181" y="119"/>
                  <a:pt x="181" y="119"/>
                </a:cubicBezTo>
                <a:cubicBezTo>
                  <a:pt x="181" y="120"/>
                  <a:pt x="184" y="119"/>
                  <a:pt x="185" y="120"/>
                </a:cubicBezTo>
                <a:cubicBezTo>
                  <a:pt x="186" y="120"/>
                  <a:pt x="186" y="121"/>
                  <a:pt x="186" y="121"/>
                </a:cubicBezTo>
                <a:cubicBezTo>
                  <a:pt x="186" y="122"/>
                  <a:pt x="187" y="121"/>
                  <a:pt x="188" y="120"/>
                </a:cubicBezTo>
                <a:cubicBezTo>
                  <a:pt x="189" y="120"/>
                  <a:pt x="190" y="118"/>
                  <a:pt x="190" y="117"/>
                </a:cubicBezTo>
                <a:cubicBezTo>
                  <a:pt x="192" y="116"/>
                  <a:pt x="192" y="118"/>
                  <a:pt x="193" y="118"/>
                </a:cubicBezTo>
                <a:cubicBezTo>
                  <a:pt x="195" y="120"/>
                  <a:pt x="198" y="119"/>
                  <a:pt x="198" y="118"/>
                </a:cubicBezTo>
                <a:cubicBezTo>
                  <a:pt x="198" y="115"/>
                  <a:pt x="192" y="114"/>
                  <a:pt x="191" y="113"/>
                </a:cubicBezTo>
                <a:cubicBezTo>
                  <a:pt x="190" y="111"/>
                  <a:pt x="189" y="111"/>
                  <a:pt x="189" y="110"/>
                </a:cubicBezTo>
                <a:cubicBezTo>
                  <a:pt x="188" y="109"/>
                  <a:pt x="192" y="110"/>
                  <a:pt x="192" y="110"/>
                </a:cubicBezTo>
                <a:cubicBezTo>
                  <a:pt x="193" y="110"/>
                  <a:pt x="191" y="109"/>
                  <a:pt x="191" y="107"/>
                </a:cubicBezTo>
                <a:cubicBezTo>
                  <a:pt x="191" y="107"/>
                  <a:pt x="192" y="105"/>
                  <a:pt x="193" y="105"/>
                </a:cubicBezTo>
                <a:cubicBezTo>
                  <a:pt x="194" y="105"/>
                  <a:pt x="194" y="106"/>
                  <a:pt x="194" y="105"/>
                </a:cubicBezTo>
                <a:cubicBezTo>
                  <a:pt x="195" y="104"/>
                  <a:pt x="196" y="103"/>
                  <a:pt x="195" y="101"/>
                </a:cubicBezTo>
                <a:cubicBezTo>
                  <a:pt x="193" y="99"/>
                  <a:pt x="195" y="98"/>
                  <a:pt x="195" y="98"/>
                </a:cubicBezTo>
                <a:cubicBezTo>
                  <a:pt x="195" y="96"/>
                  <a:pt x="196" y="95"/>
                  <a:pt x="196" y="94"/>
                </a:cubicBezTo>
                <a:cubicBezTo>
                  <a:pt x="197" y="92"/>
                  <a:pt x="197" y="92"/>
                  <a:pt x="196" y="91"/>
                </a:cubicBezTo>
                <a:cubicBezTo>
                  <a:pt x="195" y="91"/>
                  <a:pt x="194" y="90"/>
                  <a:pt x="191" y="89"/>
                </a:cubicBezTo>
                <a:cubicBezTo>
                  <a:pt x="190" y="89"/>
                  <a:pt x="189" y="88"/>
                  <a:pt x="188" y="89"/>
                </a:cubicBezTo>
                <a:cubicBezTo>
                  <a:pt x="187" y="89"/>
                  <a:pt x="187" y="90"/>
                  <a:pt x="186" y="90"/>
                </a:cubicBezTo>
                <a:cubicBezTo>
                  <a:pt x="186" y="91"/>
                  <a:pt x="186" y="91"/>
                  <a:pt x="186" y="91"/>
                </a:cubicBezTo>
                <a:cubicBezTo>
                  <a:pt x="186" y="91"/>
                  <a:pt x="186" y="91"/>
                  <a:pt x="186" y="91"/>
                </a:cubicBezTo>
                <a:cubicBezTo>
                  <a:pt x="187" y="91"/>
                  <a:pt x="188" y="92"/>
                  <a:pt x="185" y="94"/>
                </a:cubicBezTo>
                <a:cubicBezTo>
                  <a:pt x="184" y="95"/>
                  <a:pt x="183" y="96"/>
                  <a:pt x="183" y="97"/>
                </a:cubicBezTo>
                <a:cubicBezTo>
                  <a:pt x="183" y="98"/>
                  <a:pt x="185" y="100"/>
                  <a:pt x="185" y="101"/>
                </a:cubicBezTo>
                <a:cubicBezTo>
                  <a:pt x="184" y="103"/>
                  <a:pt x="182" y="101"/>
                  <a:pt x="182" y="101"/>
                </a:cubicBezTo>
                <a:cubicBezTo>
                  <a:pt x="181" y="100"/>
                  <a:pt x="181" y="98"/>
                  <a:pt x="181" y="97"/>
                </a:cubicBezTo>
                <a:cubicBezTo>
                  <a:pt x="181" y="96"/>
                  <a:pt x="181" y="95"/>
                  <a:pt x="181" y="94"/>
                </a:cubicBezTo>
                <a:cubicBezTo>
                  <a:pt x="181" y="92"/>
                  <a:pt x="181" y="92"/>
                  <a:pt x="180" y="91"/>
                </a:cubicBezTo>
                <a:cubicBezTo>
                  <a:pt x="180" y="92"/>
                  <a:pt x="178" y="90"/>
                  <a:pt x="177" y="92"/>
                </a:cubicBezTo>
                <a:cubicBezTo>
                  <a:pt x="176" y="93"/>
                  <a:pt x="175" y="97"/>
                  <a:pt x="175" y="97"/>
                </a:cubicBezTo>
                <a:cubicBezTo>
                  <a:pt x="174" y="99"/>
                  <a:pt x="175" y="91"/>
                  <a:pt x="174" y="90"/>
                </a:cubicBezTo>
                <a:cubicBezTo>
                  <a:pt x="173" y="89"/>
                  <a:pt x="174" y="89"/>
                  <a:pt x="173" y="88"/>
                </a:cubicBezTo>
                <a:cubicBezTo>
                  <a:pt x="172" y="87"/>
                  <a:pt x="174" y="83"/>
                  <a:pt x="171" y="85"/>
                </a:cubicBezTo>
                <a:cubicBezTo>
                  <a:pt x="170" y="85"/>
                  <a:pt x="170" y="83"/>
                  <a:pt x="170" y="82"/>
                </a:cubicBezTo>
                <a:cubicBezTo>
                  <a:pt x="170" y="81"/>
                  <a:pt x="171" y="78"/>
                  <a:pt x="170" y="79"/>
                </a:cubicBezTo>
                <a:cubicBezTo>
                  <a:pt x="168" y="80"/>
                  <a:pt x="168" y="80"/>
                  <a:pt x="168" y="80"/>
                </a:cubicBezTo>
                <a:cubicBezTo>
                  <a:pt x="167" y="80"/>
                  <a:pt x="168" y="78"/>
                  <a:pt x="168" y="78"/>
                </a:cubicBezTo>
                <a:cubicBezTo>
                  <a:pt x="168" y="78"/>
                  <a:pt x="167" y="77"/>
                  <a:pt x="167" y="77"/>
                </a:cubicBezTo>
                <a:cubicBezTo>
                  <a:pt x="166" y="77"/>
                  <a:pt x="166" y="78"/>
                  <a:pt x="165" y="78"/>
                </a:cubicBezTo>
                <a:cubicBezTo>
                  <a:pt x="163" y="77"/>
                  <a:pt x="162" y="78"/>
                  <a:pt x="162" y="80"/>
                </a:cubicBezTo>
                <a:cubicBezTo>
                  <a:pt x="161" y="81"/>
                  <a:pt x="161" y="83"/>
                  <a:pt x="161" y="84"/>
                </a:cubicBezTo>
                <a:cubicBezTo>
                  <a:pt x="160" y="85"/>
                  <a:pt x="160" y="86"/>
                  <a:pt x="160" y="86"/>
                </a:cubicBezTo>
                <a:cubicBezTo>
                  <a:pt x="159" y="87"/>
                  <a:pt x="161" y="89"/>
                  <a:pt x="165" y="89"/>
                </a:cubicBezTo>
                <a:cubicBezTo>
                  <a:pt x="167" y="89"/>
                  <a:pt x="167" y="92"/>
                  <a:pt x="167" y="93"/>
                </a:cubicBezTo>
                <a:cubicBezTo>
                  <a:pt x="167" y="94"/>
                  <a:pt x="167" y="95"/>
                  <a:pt x="167" y="97"/>
                </a:cubicBezTo>
                <a:cubicBezTo>
                  <a:pt x="167" y="98"/>
                  <a:pt x="165" y="98"/>
                  <a:pt x="165" y="98"/>
                </a:cubicBezTo>
                <a:cubicBezTo>
                  <a:pt x="164" y="101"/>
                  <a:pt x="165" y="102"/>
                  <a:pt x="164" y="102"/>
                </a:cubicBezTo>
                <a:cubicBezTo>
                  <a:pt x="164" y="102"/>
                  <a:pt x="163" y="100"/>
                  <a:pt x="163" y="99"/>
                </a:cubicBezTo>
                <a:cubicBezTo>
                  <a:pt x="162" y="95"/>
                  <a:pt x="159" y="94"/>
                  <a:pt x="157" y="95"/>
                </a:cubicBezTo>
                <a:cubicBezTo>
                  <a:pt x="156" y="97"/>
                  <a:pt x="156" y="100"/>
                  <a:pt x="155" y="99"/>
                </a:cubicBezTo>
                <a:cubicBezTo>
                  <a:pt x="152" y="98"/>
                  <a:pt x="150" y="99"/>
                  <a:pt x="147" y="98"/>
                </a:cubicBezTo>
                <a:cubicBezTo>
                  <a:pt x="144" y="98"/>
                  <a:pt x="144" y="94"/>
                  <a:pt x="142" y="93"/>
                </a:cubicBezTo>
                <a:cubicBezTo>
                  <a:pt x="141" y="93"/>
                  <a:pt x="138" y="93"/>
                  <a:pt x="137" y="93"/>
                </a:cubicBezTo>
                <a:cubicBezTo>
                  <a:pt x="137" y="93"/>
                  <a:pt x="138" y="96"/>
                  <a:pt x="137" y="96"/>
                </a:cubicBezTo>
                <a:cubicBezTo>
                  <a:pt x="136" y="96"/>
                  <a:pt x="136" y="99"/>
                  <a:pt x="135" y="99"/>
                </a:cubicBezTo>
                <a:cubicBezTo>
                  <a:pt x="134" y="100"/>
                  <a:pt x="132" y="98"/>
                  <a:pt x="129" y="98"/>
                </a:cubicBezTo>
                <a:cubicBezTo>
                  <a:pt x="126" y="99"/>
                  <a:pt x="128" y="97"/>
                  <a:pt x="123" y="98"/>
                </a:cubicBezTo>
                <a:cubicBezTo>
                  <a:pt x="121" y="98"/>
                  <a:pt x="122" y="93"/>
                  <a:pt x="120" y="93"/>
                </a:cubicBezTo>
                <a:cubicBezTo>
                  <a:pt x="117" y="93"/>
                  <a:pt x="118" y="92"/>
                  <a:pt x="115" y="93"/>
                </a:cubicBezTo>
                <a:cubicBezTo>
                  <a:pt x="115" y="93"/>
                  <a:pt x="113" y="93"/>
                  <a:pt x="111" y="92"/>
                </a:cubicBezTo>
                <a:cubicBezTo>
                  <a:pt x="110" y="92"/>
                  <a:pt x="109" y="89"/>
                  <a:pt x="109" y="90"/>
                </a:cubicBezTo>
                <a:cubicBezTo>
                  <a:pt x="106" y="89"/>
                  <a:pt x="106" y="89"/>
                  <a:pt x="103" y="90"/>
                </a:cubicBezTo>
                <a:cubicBezTo>
                  <a:pt x="102" y="91"/>
                  <a:pt x="100" y="85"/>
                  <a:pt x="99" y="87"/>
                </a:cubicBezTo>
                <a:cubicBezTo>
                  <a:pt x="99" y="87"/>
                  <a:pt x="99" y="87"/>
                  <a:pt x="99" y="87"/>
                </a:cubicBezTo>
                <a:cubicBezTo>
                  <a:pt x="99" y="88"/>
                  <a:pt x="99" y="88"/>
                  <a:pt x="99" y="88"/>
                </a:cubicBezTo>
                <a:cubicBezTo>
                  <a:pt x="100" y="89"/>
                  <a:pt x="100" y="90"/>
                  <a:pt x="98" y="91"/>
                </a:cubicBezTo>
                <a:cubicBezTo>
                  <a:pt x="97" y="91"/>
                  <a:pt x="97" y="84"/>
                  <a:pt x="92" y="84"/>
                </a:cubicBezTo>
                <a:cubicBezTo>
                  <a:pt x="90" y="84"/>
                  <a:pt x="91" y="86"/>
                  <a:pt x="90" y="87"/>
                </a:cubicBezTo>
                <a:cubicBezTo>
                  <a:pt x="88" y="87"/>
                  <a:pt x="87" y="89"/>
                  <a:pt x="85" y="89"/>
                </a:cubicBezTo>
                <a:cubicBezTo>
                  <a:pt x="83" y="89"/>
                  <a:pt x="82" y="91"/>
                  <a:pt x="78" y="89"/>
                </a:cubicBezTo>
                <a:cubicBezTo>
                  <a:pt x="75" y="89"/>
                  <a:pt x="76" y="95"/>
                  <a:pt x="74" y="95"/>
                </a:cubicBezTo>
                <a:cubicBezTo>
                  <a:pt x="71" y="95"/>
                  <a:pt x="70" y="91"/>
                  <a:pt x="68" y="90"/>
                </a:cubicBezTo>
                <a:cubicBezTo>
                  <a:pt x="66" y="89"/>
                  <a:pt x="64" y="89"/>
                  <a:pt x="61" y="87"/>
                </a:cubicBezTo>
                <a:cubicBezTo>
                  <a:pt x="59" y="86"/>
                  <a:pt x="59" y="88"/>
                  <a:pt x="57" y="88"/>
                </a:cubicBezTo>
                <a:cubicBezTo>
                  <a:pt x="56" y="88"/>
                  <a:pt x="54" y="88"/>
                  <a:pt x="53" y="87"/>
                </a:cubicBezTo>
                <a:cubicBezTo>
                  <a:pt x="51" y="87"/>
                  <a:pt x="50" y="86"/>
                  <a:pt x="48" y="85"/>
                </a:cubicBezTo>
                <a:cubicBezTo>
                  <a:pt x="45" y="84"/>
                  <a:pt x="44" y="84"/>
                  <a:pt x="42" y="84"/>
                </a:cubicBezTo>
                <a:cubicBezTo>
                  <a:pt x="39" y="83"/>
                  <a:pt x="37" y="82"/>
                  <a:pt x="35" y="81"/>
                </a:cubicBezTo>
                <a:cubicBezTo>
                  <a:pt x="33" y="81"/>
                  <a:pt x="31" y="80"/>
                  <a:pt x="30" y="81"/>
                </a:cubicBezTo>
                <a:cubicBezTo>
                  <a:pt x="29" y="81"/>
                  <a:pt x="29" y="84"/>
                  <a:pt x="28" y="85"/>
                </a:cubicBezTo>
                <a:cubicBezTo>
                  <a:pt x="26" y="85"/>
                  <a:pt x="24" y="83"/>
                  <a:pt x="24" y="84"/>
                </a:cubicBezTo>
                <a:cubicBezTo>
                  <a:pt x="23" y="87"/>
                  <a:pt x="19" y="87"/>
                  <a:pt x="17" y="88"/>
                </a:cubicBezTo>
                <a:cubicBezTo>
                  <a:pt x="15" y="90"/>
                  <a:pt x="18" y="89"/>
                  <a:pt x="13" y="91"/>
                </a:cubicBezTo>
                <a:cubicBezTo>
                  <a:pt x="11" y="93"/>
                  <a:pt x="9" y="89"/>
                  <a:pt x="9" y="96"/>
                </a:cubicBezTo>
                <a:cubicBezTo>
                  <a:pt x="9" y="100"/>
                  <a:pt x="14" y="98"/>
                  <a:pt x="14" y="101"/>
                </a:cubicBezTo>
                <a:cubicBezTo>
                  <a:pt x="14" y="102"/>
                  <a:pt x="20" y="106"/>
                  <a:pt x="19" y="107"/>
                </a:cubicBezTo>
                <a:cubicBezTo>
                  <a:pt x="18" y="108"/>
                  <a:pt x="17" y="109"/>
                  <a:pt x="15" y="105"/>
                </a:cubicBezTo>
                <a:cubicBezTo>
                  <a:pt x="14" y="103"/>
                  <a:pt x="11" y="107"/>
                  <a:pt x="9" y="107"/>
                </a:cubicBezTo>
                <a:cubicBezTo>
                  <a:pt x="8" y="108"/>
                  <a:pt x="6" y="110"/>
                  <a:pt x="6" y="110"/>
                </a:cubicBezTo>
                <a:cubicBezTo>
                  <a:pt x="7" y="111"/>
                  <a:pt x="6" y="112"/>
                  <a:pt x="6" y="112"/>
                </a:cubicBezTo>
                <a:cubicBezTo>
                  <a:pt x="7" y="113"/>
                  <a:pt x="5" y="117"/>
                  <a:pt x="6" y="117"/>
                </a:cubicBezTo>
                <a:cubicBezTo>
                  <a:pt x="8" y="118"/>
                  <a:pt x="13" y="116"/>
                  <a:pt x="15" y="116"/>
                </a:cubicBezTo>
                <a:cubicBezTo>
                  <a:pt x="17" y="115"/>
                  <a:pt x="18" y="114"/>
                  <a:pt x="19" y="114"/>
                </a:cubicBezTo>
                <a:cubicBezTo>
                  <a:pt x="20" y="115"/>
                  <a:pt x="19" y="116"/>
                  <a:pt x="19" y="117"/>
                </a:cubicBezTo>
                <a:cubicBezTo>
                  <a:pt x="19" y="117"/>
                  <a:pt x="18" y="118"/>
                  <a:pt x="18" y="119"/>
                </a:cubicBezTo>
                <a:cubicBezTo>
                  <a:pt x="18" y="119"/>
                  <a:pt x="18" y="120"/>
                  <a:pt x="16" y="120"/>
                </a:cubicBezTo>
                <a:cubicBezTo>
                  <a:pt x="15" y="121"/>
                  <a:pt x="12" y="120"/>
                  <a:pt x="12" y="121"/>
                </a:cubicBezTo>
                <a:cubicBezTo>
                  <a:pt x="11" y="122"/>
                  <a:pt x="11" y="124"/>
                  <a:pt x="10" y="125"/>
                </a:cubicBezTo>
                <a:cubicBezTo>
                  <a:pt x="9" y="125"/>
                  <a:pt x="8" y="125"/>
                  <a:pt x="8" y="127"/>
                </a:cubicBezTo>
                <a:cubicBezTo>
                  <a:pt x="8" y="128"/>
                  <a:pt x="11" y="128"/>
                  <a:pt x="12" y="130"/>
                </a:cubicBezTo>
                <a:cubicBezTo>
                  <a:pt x="12" y="130"/>
                  <a:pt x="12" y="132"/>
                  <a:pt x="10" y="132"/>
                </a:cubicBezTo>
                <a:cubicBezTo>
                  <a:pt x="9" y="133"/>
                  <a:pt x="8" y="131"/>
                  <a:pt x="8" y="133"/>
                </a:cubicBezTo>
                <a:cubicBezTo>
                  <a:pt x="9" y="135"/>
                  <a:pt x="11" y="135"/>
                  <a:pt x="12" y="134"/>
                </a:cubicBezTo>
                <a:cubicBezTo>
                  <a:pt x="12" y="134"/>
                  <a:pt x="13" y="132"/>
                  <a:pt x="16" y="135"/>
                </a:cubicBezTo>
                <a:cubicBezTo>
                  <a:pt x="18" y="136"/>
                  <a:pt x="19" y="134"/>
                  <a:pt x="19" y="135"/>
                </a:cubicBezTo>
                <a:cubicBezTo>
                  <a:pt x="20" y="136"/>
                  <a:pt x="17" y="140"/>
                  <a:pt x="19" y="139"/>
                </a:cubicBezTo>
                <a:cubicBezTo>
                  <a:pt x="19" y="139"/>
                  <a:pt x="21" y="139"/>
                  <a:pt x="23" y="140"/>
                </a:cubicBezTo>
                <a:cubicBezTo>
                  <a:pt x="24" y="140"/>
                  <a:pt x="24" y="136"/>
                  <a:pt x="30" y="139"/>
                </a:cubicBezTo>
                <a:cubicBezTo>
                  <a:pt x="31" y="139"/>
                  <a:pt x="29" y="141"/>
                  <a:pt x="28" y="142"/>
                </a:cubicBezTo>
                <a:cubicBezTo>
                  <a:pt x="28" y="143"/>
                  <a:pt x="26" y="144"/>
                  <a:pt x="24" y="144"/>
                </a:cubicBezTo>
                <a:cubicBezTo>
                  <a:pt x="23" y="145"/>
                  <a:pt x="24" y="145"/>
                  <a:pt x="23" y="146"/>
                </a:cubicBezTo>
                <a:cubicBezTo>
                  <a:pt x="22" y="147"/>
                  <a:pt x="20" y="147"/>
                  <a:pt x="19" y="148"/>
                </a:cubicBezTo>
                <a:cubicBezTo>
                  <a:pt x="18" y="149"/>
                  <a:pt x="16" y="150"/>
                  <a:pt x="15" y="150"/>
                </a:cubicBezTo>
                <a:cubicBezTo>
                  <a:pt x="14" y="151"/>
                  <a:pt x="13" y="152"/>
                  <a:pt x="11" y="153"/>
                </a:cubicBezTo>
                <a:cubicBezTo>
                  <a:pt x="10" y="154"/>
                  <a:pt x="8" y="153"/>
                  <a:pt x="7" y="154"/>
                </a:cubicBezTo>
                <a:cubicBezTo>
                  <a:pt x="6" y="154"/>
                  <a:pt x="6" y="156"/>
                  <a:pt x="6" y="157"/>
                </a:cubicBezTo>
                <a:cubicBezTo>
                  <a:pt x="5" y="157"/>
                  <a:pt x="3" y="156"/>
                  <a:pt x="2" y="157"/>
                </a:cubicBezTo>
                <a:cubicBezTo>
                  <a:pt x="1" y="157"/>
                  <a:pt x="0" y="159"/>
                  <a:pt x="0" y="160"/>
                </a:cubicBezTo>
                <a:cubicBezTo>
                  <a:pt x="0" y="161"/>
                  <a:pt x="3" y="158"/>
                  <a:pt x="6" y="157"/>
                </a:cubicBezTo>
                <a:cubicBezTo>
                  <a:pt x="8" y="157"/>
                  <a:pt x="9" y="156"/>
                  <a:pt x="11" y="156"/>
                </a:cubicBezTo>
                <a:cubicBezTo>
                  <a:pt x="16" y="154"/>
                  <a:pt x="13" y="153"/>
                  <a:pt x="16" y="153"/>
                </a:cubicBezTo>
                <a:cubicBezTo>
                  <a:pt x="21" y="154"/>
                  <a:pt x="19" y="151"/>
                  <a:pt x="21" y="151"/>
                </a:cubicBezTo>
                <a:cubicBezTo>
                  <a:pt x="22" y="151"/>
                  <a:pt x="22" y="150"/>
                  <a:pt x="25" y="151"/>
                </a:cubicBezTo>
                <a:cubicBezTo>
                  <a:pt x="26" y="152"/>
                  <a:pt x="28" y="151"/>
                  <a:pt x="24" y="149"/>
                </a:cubicBezTo>
                <a:cubicBezTo>
                  <a:pt x="23" y="148"/>
                  <a:pt x="29" y="147"/>
                  <a:pt x="30" y="146"/>
                </a:cubicBezTo>
                <a:cubicBezTo>
                  <a:pt x="31" y="145"/>
                  <a:pt x="32" y="142"/>
                  <a:pt x="33" y="142"/>
                </a:cubicBezTo>
                <a:cubicBezTo>
                  <a:pt x="35" y="142"/>
                  <a:pt x="37" y="140"/>
                  <a:pt x="38" y="138"/>
                </a:cubicBezTo>
                <a:cubicBezTo>
                  <a:pt x="39" y="137"/>
                  <a:pt x="38" y="136"/>
                  <a:pt x="38" y="135"/>
                </a:cubicBezTo>
                <a:cubicBezTo>
                  <a:pt x="40" y="134"/>
                  <a:pt x="41" y="132"/>
                  <a:pt x="41" y="132"/>
                </a:cubicBezTo>
                <a:cubicBezTo>
                  <a:pt x="42" y="133"/>
                  <a:pt x="42" y="133"/>
                  <a:pt x="41" y="136"/>
                </a:cubicBezTo>
                <a:cubicBezTo>
                  <a:pt x="40" y="137"/>
                  <a:pt x="39" y="140"/>
                  <a:pt x="37" y="141"/>
                </a:cubicBezTo>
                <a:cubicBezTo>
                  <a:pt x="35" y="144"/>
                  <a:pt x="34" y="144"/>
                  <a:pt x="35" y="147"/>
                </a:cubicBezTo>
                <a:cubicBezTo>
                  <a:pt x="36" y="148"/>
                  <a:pt x="38" y="146"/>
                  <a:pt x="39" y="144"/>
                </a:cubicBezTo>
                <a:cubicBezTo>
                  <a:pt x="39" y="144"/>
                  <a:pt x="43" y="146"/>
                  <a:pt x="43" y="141"/>
                </a:cubicBezTo>
                <a:cubicBezTo>
                  <a:pt x="43" y="141"/>
                  <a:pt x="43" y="140"/>
                  <a:pt x="42" y="139"/>
                </a:cubicBezTo>
                <a:cubicBezTo>
                  <a:pt x="40" y="138"/>
                  <a:pt x="42" y="136"/>
                  <a:pt x="43" y="137"/>
                </a:cubicBezTo>
                <a:cubicBezTo>
                  <a:pt x="44" y="136"/>
                  <a:pt x="43" y="135"/>
                  <a:pt x="44" y="135"/>
                </a:cubicBezTo>
                <a:cubicBezTo>
                  <a:pt x="45" y="136"/>
                  <a:pt x="46" y="135"/>
                  <a:pt x="47" y="134"/>
                </a:cubicBezTo>
                <a:cubicBezTo>
                  <a:pt x="49" y="133"/>
                  <a:pt x="51" y="133"/>
                  <a:pt x="52" y="134"/>
                </a:cubicBezTo>
                <a:cubicBezTo>
                  <a:pt x="54" y="134"/>
                  <a:pt x="48" y="130"/>
                  <a:pt x="51" y="130"/>
                </a:cubicBezTo>
                <a:cubicBezTo>
                  <a:pt x="53" y="129"/>
                  <a:pt x="52" y="132"/>
                  <a:pt x="55" y="132"/>
                </a:cubicBezTo>
                <a:cubicBezTo>
                  <a:pt x="57" y="132"/>
                  <a:pt x="57" y="134"/>
                  <a:pt x="59" y="134"/>
                </a:cubicBezTo>
                <a:cubicBezTo>
                  <a:pt x="62" y="134"/>
                  <a:pt x="61" y="134"/>
                  <a:pt x="63" y="134"/>
                </a:cubicBezTo>
                <a:cubicBezTo>
                  <a:pt x="64" y="134"/>
                  <a:pt x="62" y="139"/>
                  <a:pt x="67" y="136"/>
                </a:cubicBezTo>
                <a:cubicBezTo>
                  <a:pt x="67" y="136"/>
                  <a:pt x="69" y="135"/>
                  <a:pt x="70" y="136"/>
                </a:cubicBezTo>
                <a:cubicBezTo>
                  <a:pt x="70" y="137"/>
                  <a:pt x="72" y="138"/>
                  <a:pt x="73" y="138"/>
                </a:cubicBezTo>
                <a:cubicBezTo>
                  <a:pt x="74" y="139"/>
                  <a:pt x="74" y="141"/>
                  <a:pt x="75" y="142"/>
                </a:cubicBezTo>
                <a:cubicBezTo>
                  <a:pt x="75" y="143"/>
                  <a:pt x="75" y="144"/>
                  <a:pt x="76" y="145"/>
                </a:cubicBezTo>
                <a:cubicBezTo>
                  <a:pt x="77" y="146"/>
                  <a:pt x="79" y="147"/>
                  <a:pt x="80" y="148"/>
                </a:cubicBezTo>
                <a:cubicBezTo>
                  <a:pt x="80" y="148"/>
                  <a:pt x="81" y="151"/>
                  <a:pt x="81" y="152"/>
                </a:cubicBezTo>
                <a:cubicBezTo>
                  <a:pt x="82" y="153"/>
                  <a:pt x="82" y="154"/>
                  <a:pt x="83" y="155"/>
                </a:cubicBezTo>
                <a:cubicBezTo>
                  <a:pt x="83" y="156"/>
                  <a:pt x="82" y="156"/>
                  <a:pt x="83" y="157"/>
                </a:cubicBezTo>
                <a:cubicBezTo>
                  <a:pt x="84" y="158"/>
                  <a:pt x="84" y="159"/>
                  <a:pt x="85" y="160"/>
                </a:cubicBezTo>
                <a:cubicBezTo>
                  <a:pt x="86" y="161"/>
                  <a:pt x="87" y="160"/>
                  <a:pt x="88" y="161"/>
                </a:cubicBezTo>
                <a:cubicBezTo>
                  <a:pt x="89" y="163"/>
                  <a:pt x="88" y="158"/>
                  <a:pt x="88" y="157"/>
                </a:cubicBezTo>
                <a:cubicBezTo>
                  <a:pt x="86" y="155"/>
                  <a:pt x="85" y="150"/>
                  <a:pt x="86" y="151"/>
                </a:cubicBezTo>
                <a:cubicBezTo>
                  <a:pt x="87" y="154"/>
                  <a:pt x="89" y="156"/>
                  <a:pt x="89" y="156"/>
                </a:cubicBezTo>
                <a:cubicBezTo>
                  <a:pt x="91" y="159"/>
                  <a:pt x="91" y="159"/>
                  <a:pt x="91" y="159"/>
                </a:cubicBezTo>
                <a:cubicBezTo>
                  <a:pt x="92" y="160"/>
                  <a:pt x="94" y="160"/>
                  <a:pt x="94" y="162"/>
                </a:cubicBezTo>
                <a:cubicBezTo>
                  <a:pt x="94" y="163"/>
                  <a:pt x="94" y="164"/>
                  <a:pt x="93" y="165"/>
                </a:cubicBezTo>
                <a:cubicBezTo>
                  <a:pt x="91" y="165"/>
                  <a:pt x="95" y="167"/>
                  <a:pt x="95" y="167"/>
                </a:cubicBezTo>
                <a:cubicBezTo>
                  <a:pt x="97" y="169"/>
                  <a:pt x="97" y="169"/>
                  <a:pt x="97" y="169"/>
                </a:cubicBezTo>
                <a:cubicBezTo>
                  <a:pt x="98" y="170"/>
                  <a:pt x="99" y="169"/>
                  <a:pt x="100" y="170"/>
                </a:cubicBezTo>
                <a:cubicBezTo>
                  <a:pt x="100" y="171"/>
                  <a:pt x="101" y="172"/>
                  <a:pt x="101" y="172"/>
                </a:cubicBezTo>
                <a:cubicBezTo>
                  <a:pt x="102" y="173"/>
                  <a:pt x="101" y="175"/>
                  <a:pt x="101" y="175"/>
                </a:cubicBezTo>
                <a:cubicBezTo>
                  <a:pt x="102" y="177"/>
                  <a:pt x="102" y="177"/>
                  <a:pt x="102" y="177"/>
                </a:cubicBezTo>
                <a:cubicBezTo>
                  <a:pt x="101" y="180"/>
                  <a:pt x="101" y="180"/>
                  <a:pt x="101" y="180"/>
                </a:cubicBezTo>
                <a:cubicBezTo>
                  <a:pt x="101" y="181"/>
                  <a:pt x="101" y="182"/>
                  <a:pt x="101" y="183"/>
                </a:cubicBezTo>
                <a:cubicBezTo>
                  <a:pt x="101" y="184"/>
                  <a:pt x="101" y="188"/>
                  <a:pt x="101" y="188"/>
                </a:cubicBezTo>
                <a:cubicBezTo>
                  <a:pt x="101" y="188"/>
                  <a:pt x="101" y="190"/>
                  <a:pt x="102" y="192"/>
                </a:cubicBezTo>
                <a:cubicBezTo>
                  <a:pt x="102" y="194"/>
                  <a:pt x="102" y="196"/>
                  <a:pt x="104" y="198"/>
                </a:cubicBezTo>
                <a:cubicBezTo>
                  <a:pt x="105" y="199"/>
                  <a:pt x="106" y="202"/>
                  <a:pt x="110" y="204"/>
                </a:cubicBezTo>
                <a:cubicBezTo>
                  <a:pt x="114" y="207"/>
                  <a:pt x="114" y="207"/>
                  <a:pt x="114" y="207"/>
                </a:cubicBezTo>
                <a:cubicBezTo>
                  <a:pt x="114" y="207"/>
                  <a:pt x="116" y="207"/>
                  <a:pt x="116" y="209"/>
                </a:cubicBezTo>
                <a:cubicBezTo>
                  <a:pt x="116" y="209"/>
                  <a:pt x="117" y="211"/>
                  <a:pt x="117" y="213"/>
                </a:cubicBezTo>
                <a:cubicBezTo>
                  <a:pt x="117" y="213"/>
                  <a:pt x="117" y="216"/>
                  <a:pt x="121" y="217"/>
                </a:cubicBezTo>
                <a:cubicBezTo>
                  <a:pt x="122" y="217"/>
                  <a:pt x="123" y="217"/>
                  <a:pt x="123" y="218"/>
                </a:cubicBezTo>
                <a:cubicBezTo>
                  <a:pt x="123" y="218"/>
                  <a:pt x="123" y="219"/>
                  <a:pt x="124" y="220"/>
                </a:cubicBezTo>
                <a:cubicBezTo>
                  <a:pt x="125" y="221"/>
                  <a:pt x="125" y="220"/>
                  <a:pt x="126" y="222"/>
                </a:cubicBezTo>
                <a:cubicBezTo>
                  <a:pt x="127" y="223"/>
                  <a:pt x="129" y="224"/>
                  <a:pt x="128" y="224"/>
                </a:cubicBezTo>
                <a:cubicBezTo>
                  <a:pt x="128" y="224"/>
                  <a:pt x="128" y="225"/>
                  <a:pt x="129" y="226"/>
                </a:cubicBezTo>
                <a:cubicBezTo>
                  <a:pt x="131" y="227"/>
                  <a:pt x="131" y="228"/>
                  <a:pt x="131" y="228"/>
                </a:cubicBezTo>
                <a:cubicBezTo>
                  <a:pt x="133" y="230"/>
                  <a:pt x="132" y="231"/>
                  <a:pt x="134" y="231"/>
                </a:cubicBezTo>
                <a:cubicBezTo>
                  <a:pt x="137" y="231"/>
                  <a:pt x="135" y="229"/>
                  <a:pt x="134" y="228"/>
                </a:cubicBezTo>
                <a:cubicBezTo>
                  <a:pt x="134" y="227"/>
                  <a:pt x="133" y="226"/>
                  <a:pt x="132" y="225"/>
                </a:cubicBezTo>
                <a:cubicBezTo>
                  <a:pt x="131" y="225"/>
                  <a:pt x="129" y="223"/>
                  <a:pt x="131" y="223"/>
                </a:cubicBezTo>
                <a:cubicBezTo>
                  <a:pt x="133" y="223"/>
                  <a:pt x="128" y="221"/>
                  <a:pt x="128" y="221"/>
                </a:cubicBezTo>
                <a:cubicBezTo>
                  <a:pt x="128" y="221"/>
                  <a:pt x="126" y="220"/>
                  <a:pt x="126" y="218"/>
                </a:cubicBezTo>
                <a:cubicBezTo>
                  <a:pt x="125" y="216"/>
                  <a:pt x="122" y="216"/>
                  <a:pt x="123" y="214"/>
                </a:cubicBezTo>
                <a:cubicBezTo>
                  <a:pt x="123" y="213"/>
                  <a:pt x="122" y="212"/>
                  <a:pt x="125" y="212"/>
                </a:cubicBezTo>
                <a:cubicBezTo>
                  <a:pt x="127" y="211"/>
                  <a:pt x="126" y="214"/>
                  <a:pt x="127" y="215"/>
                </a:cubicBezTo>
                <a:cubicBezTo>
                  <a:pt x="129" y="214"/>
                  <a:pt x="126" y="218"/>
                  <a:pt x="128" y="217"/>
                </a:cubicBezTo>
                <a:cubicBezTo>
                  <a:pt x="130" y="217"/>
                  <a:pt x="129" y="220"/>
                  <a:pt x="131" y="219"/>
                </a:cubicBezTo>
                <a:cubicBezTo>
                  <a:pt x="133" y="219"/>
                  <a:pt x="132" y="221"/>
                  <a:pt x="133" y="222"/>
                </a:cubicBezTo>
                <a:cubicBezTo>
                  <a:pt x="134" y="224"/>
                  <a:pt x="134" y="222"/>
                  <a:pt x="136" y="224"/>
                </a:cubicBezTo>
                <a:cubicBezTo>
                  <a:pt x="137" y="225"/>
                  <a:pt x="138" y="226"/>
                  <a:pt x="139" y="226"/>
                </a:cubicBezTo>
                <a:cubicBezTo>
                  <a:pt x="140" y="228"/>
                  <a:pt x="139" y="229"/>
                  <a:pt x="140" y="229"/>
                </a:cubicBezTo>
                <a:cubicBezTo>
                  <a:pt x="142" y="229"/>
                  <a:pt x="140" y="230"/>
                  <a:pt x="142" y="231"/>
                </a:cubicBezTo>
                <a:cubicBezTo>
                  <a:pt x="144" y="230"/>
                  <a:pt x="142" y="232"/>
                  <a:pt x="143" y="233"/>
                </a:cubicBezTo>
                <a:cubicBezTo>
                  <a:pt x="143" y="235"/>
                  <a:pt x="142" y="236"/>
                  <a:pt x="143" y="236"/>
                </a:cubicBezTo>
                <a:cubicBezTo>
                  <a:pt x="145" y="235"/>
                  <a:pt x="142" y="238"/>
                  <a:pt x="144" y="238"/>
                </a:cubicBezTo>
                <a:cubicBezTo>
                  <a:pt x="146" y="237"/>
                  <a:pt x="146" y="239"/>
                  <a:pt x="147" y="239"/>
                </a:cubicBezTo>
                <a:cubicBezTo>
                  <a:pt x="149" y="239"/>
                  <a:pt x="150" y="241"/>
                  <a:pt x="151" y="241"/>
                </a:cubicBezTo>
                <a:cubicBezTo>
                  <a:pt x="152" y="241"/>
                  <a:pt x="153" y="243"/>
                  <a:pt x="154" y="242"/>
                </a:cubicBezTo>
                <a:cubicBezTo>
                  <a:pt x="156" y="243"/>
                  <a:pt x="156" y="243"/>
                  <a:pt x="156" y="243"/>
                </a:cubicBezTo>
                <a:cubicBezTo>
                  <a:pt x="157" y="243"/>
                  <a:pt x="159" y="244"/>
                  <a:pt x="160" y="244"/>
                </a:cubicBezTo>
                <a:cubicBezTo>
                  <a:pt x="164" y="243"/>
                  <a:pt x="163" y="245"/>
                  <a:pt x="165" y="245"/>
                </a:cubicBezTo>
                <a:cubicBezTo>
                  <a:pt x="169" y="245"/>
                  <a:pt x="169" y="245"/>
                  <a:pt x="169" y="245"/>
                </a:cubicBezTo>
                <a:cubicBezTo>
                  <a:pt x="170" y="245"/>
                  <a:pt x="171" y="245"/>
                  <a:pt x="172" y="245"/>
                </a:cubicBezTo>
                <a:cubicBezTo>
                  <a:pt x="175" y="246"/>
                  <a:pt x="175" y="250"/>
                  <a:pt x="176" y="251"/>
                </a:cubicBezTo>
                <a:cubicBezTo>
                  <a:pt x="177" y="252"/>
                  <a:pt x="178" y="250"/>
                  <a:pt x="179" y="248"/>
                </a:cubicBezTo>
                <a:cubicBezTo>
                  <a:pt x="179" y="247"/>
                  <a:pt x="180" y="249"/>
                  <a:pt x="182" y="250"/>
                </a:cubicBezTo>
                <a:cubicBezTo>
                  <a:pt x="183" y="250"/>
                  <a:pt x="183" y="252"/>
                  <a:pt x="185" y="252"/>
                </a:cubicBezTo>
                <a:cubicBezTo>
                  <a:pt x="185" y="252"/>
                  <a:pt x="184" y="254"/>
                  <a:pt x="186" y="256"/>
                </a:cubicBezTo>
                <a:cubicBezTo>
                  <a:pt x="187" y="256"/>
                  <a:pt x="188" y="258"/>
                  <a:pt x="189" y="256"/>
                </a:cubicBezTo>
                <a:cubicBezTo>
                  <a:pt x="189" y="255"/>
                  <a:pt x="190" y="258"/>
                  <a:pt x="191" y="258"/>
                </a:cubicBezTo>
                <a:cubicBezTo>
                  <a:pt x="192" y="258"/>
                  <a:pt x="194" y="262"/>
                  <a:pt x="194" y="261"/>
                </a:cubicBezTo>
                <a:cubicBezTo>
                  <a:pt x="195" y="260"/>
                  <a:pt x="197" y="261"/>
                  <a:pt x="198" y="260"/>
                </a:cubicBezTo>
                <a:cubicBezTo>
                  <a:pt x="200" y="259"/>
                  <a:pt x="199" y="258"/>
                  <a:pt x="200" y="258"/>
                </a:cubicBezTo>
                <a:cubicBezTo>
                  <a:pt x="200" y="258"/>
                  <a:pt x="201" y="257"/>
                  <a:pt x="201" y="257"/>
                </a:cubicBezTo>
                <a:cubicBezTo>
                  <a:pt x="201" y="258"/>
                  <a:pt x="202" y="259"/>
                  <a:pt x="202" y="259"/>
                </a:cubicBezTo>
                <a:cubicBezTo>
                  <a:pt x="202" y="260"/>
                  <a:pt x="205" y="265"/>
                  <a:pt x="203" y="266"/>
                </a:cubicBezTo>
                <a:cubicBezTo>
                  <a:pt x="201" y="268"/>
                  <a:pt x="202" y="269"/>
                  <a:pt x="202" y="270"/>
                </a:cubicBezTo>
                <a:cubicBezTo>
                  <a:pt x="202" y="271"/>
                  <a:pt x="201" y="271"/>
                  <a:pt x="201" y="271"/>
                </a:cubicBezTo>
                <a:cubicBezTo>
                  <a:pt x="201" y="273"/>
                  <a:pt x="198" y="272"/>
                  <a:pt x="197" y="273"/>
                </a:cubicBezTo>
                <a:cubicBezTo>
                  <a:pt x="197" y="275"/>
                  <a:pt x="195" y="273"/>
                  <a:pt x="196" y="277"/>
                </a:cubicBezTo>
                <a:cubicBezTo>
                  <a:pt x="196" y="278"/>
                  <a:pt x="197" y="279"/>
                  <a:pt x="197" y="280"/>
                </a:cubicBezTo>
                <a:cubicBezTo>
                  <a:pt x="197" y="282"/>
                  <a:pt x="195" y="282"/>
                  <a:pt x="194" y="283"/>
                </a:cubicBezTo>
                <a:cubicBezTo>
                  <a:pt x="194" y="286"/>
                  <a:pt x="197" y="285"/>
                  <a:pt x="198" y="286"/>
                </a:cubicBezTo>
                <a:cubicBezTo>
                  <a:pt x="198" y="286"/>
                  <a:pt x="200" y="287"/>
                  <a:pt x="201" y="289"/>
                </a:cubicBezTo>
                <a:cubicBezTo>
                  <a:pt x="202" y="290"/>
                  <a:pt x="202" y="292"/>
                  <a:pt x="204" y="294"/>
                </a:cubicBezTo>
                <a:cubicBezTo>
                  <a:pt x="205" y="296"/>
                  <a:pt x="205" y="299"/>
                  <a:pt x="206" y="300"/>
                </a:cubicBezTo>
                <a:cubicBezTo>
                  <a:pt x="209" y="304"/>
                  <a:pt x="211" y="304"/>
                  <a:pt x="211" y="305"/>
                </a:cubicBezTo>
                <a:cubicBezTo>
                  <a:pt x="213" y="306"/>
                  <a:pt x="213" y="306"/>
                  <a:pt x="214" y="307"/>
                </a:cubicBezTo>
                <a:cubicBezTo>
                  <a:pt x="215" y="308"/>
                  <a:pt x="217" y="308"/>
                  <a:pt x="218" y="309"/>
                </a:cubicBezTo>
                <a:cubicBezTo>
                  <a:pt x="220" y="310"/>
                  <a:pt x="220" y="312"/>
                  <a:pt x="220" y="313"/>
                </a:cubicBezTo>
                <a:cubicBezTo>
                  <a:pt x="220" y="315"/>
                  <a:pt x="220" y="314"/>
                  <a:pt x="220" y="317"/>
                </a:cubicBezTo>
                <a:cubicBezTo>
                  <a:pt x="220" y="317"/>
                  <a:pt x="218" y="318"/>
                  <a:pt x="218" y="320"/>
                </a:cubicBezTo>
                <a:cubicBezTo>
                  <a:pt x="218" y="322"/>
                  <a:pt x="218" y="323"/>
                  <a:pt x="218" y="324"/>
                </a:cubicBezTo>
                <a:cubicBezTo>
                  <a:pt x="218" y="325"/>
                  <a:pt x="218" y="325"/>
                  <a:pt x="218" y="327"/>
                </a:cubicBezTo>
                <a:cubicBezTo>
                  <a:pt x="217" y="330"/>
                  <a:pt x="217" y="331"/>
                  <a:pt x="217" y="332"/>
                </a:cubicBezTo>
                <a:cubicBezTo>
                  <a:pt x="217" y="333"/>
                  <a:pt x="216" y="337"/>
                  <a:pt x="216" y="337"/>
                </a:cubicBezTo>
                <a:cubicBezTo>
                  <a:pt x="215" y="339"/>
                  <a:pt x="216" y="338"/>
                  <a:pt x="216" y="341"/>
                </a:cubicBezTo>
                <a:cubicBezTo>
                  <a:pt x="215" y="343"/>
                  <a:pt x="213" y="345"/>
                  <a:pt x="212" y="347"/>
                </a:cubicBezTo>
                <a:cubicBezTo>
                  <a:pt x="211" y="349"/>
                  <a:pt x="213" y="350"/>
                  <a:pt x="212" y="353"/>
                </a:cubicBezTo>
                <a:cubicBezTo>
                  <a:pt x="212" y="354"/>
                  <a:pt x="212" y="355"/>
                  <a:pt x="212" y="356"/>
                </a:cubicBezTo>
                <a:cubicBezTo>
                  <a:pt x="212" y="357"/>
                  <a:pt x="212" y="358"/>
                  <a:pt x="211" y="359"/>
                </a:cubicBezTo>
                <a:cubicBezTo>
                  <a:pt x="211" y="362"/>
                  <a:pt x="211" y="362"/>
                  <a:pt x="211" y="363"/>
                </a:cubicBezTo>
                <a:cubicBezTo>
                  <a:pt x="211" y="365"/>
                  <a:pt x="210" y="366"/>
                  <a:pt x="210" y="366"/>
                </a:cubicBezTo>
                <a:cubicBezTo>
                  <a:pt x="209" y="371"/>
                  <a:pt x="209" y="371"/>
                  <a:pt x="209" y="371"/>
                </a:cubicBezTo>
                <a:cubicBezTo>
                  <a:pt x="209" y="373"/>
                  <a:pt x="209" y="374"/>
                  <a:pt x="208" y="376"/>
                </a:cubicBezTo>
                <a:cubicBezTo>
                  <a:pt x="207" y="378"/>
                  <a:pt x="209" y="378"/>
                  <a:pt x="208" y="380"/>
                </a:cubicBezTo>
                <a:cubicBezTo>
                  <a:pt x="207" y="381"/>
                  <a:pt x="208" y="381"/>
                  <a:pt x="208" y="383"/>
                </a:cubicBezTo>
                <a:cubicBezTo>
                  <a:pt x="207" y="384"/>
                  <a:pt x="209" y="385"/>
                  <a:pt x="209" y="385"/>
                </a:cubicBezTo>
                <a:cubicBezTo>
                  <a:pt x="209" y="386"/>
                  <a:pt x="208" y="387"/>
                  <a:pt x="208" y="388"/>
                </a:cubicBezTo>
                <a:cubicBezTo>
                  <a:pt x="209" y="389"/>
                  <a:pt x="209" y="389"/>
                  <a:pt x="209" y="389"/>
                </a:cubicBezTo>
                <a:cubicBezTo>
                  <a:pt x="210" y="390"/>
                  <a:pt x="211" y="389"/>
                  <a:pt x="211" y="391"/>
                </a:cubicBezTo>
                <a:cubicBezTo>
                  <a:pt x="211" y="393"/>
                  <a:pt x="213" y="394"/>
                  <a:pt x="214" y="396"/>
                </a:cubicBezTo>
                <a:cubicBezTo>
                  <a:pt x="214" y="396"/>
                  <a:pt x="214" y="398"/>
                  <a:pt x="217" y="399"/>
                </a:cubicBezTo>
                <a:cubicBezTo>
                  <a:pt x="220" y="399"/>
                  <a:pt x="221" y="400"/>
                  <a:pt x="221" y="400"/>
                </a:cubicBezTo>
                <a:cubicBezTo>
                  <a:pt x="222" y="401"/>
                  <a:pt x="226" y="400"/>
                  <a:pt x="226" y="400"/>
                </a:cubicBezTo>
                <a:cubicBezTo>
                  <a:pt x="227" y="400"/>
                  <a:pt x="229" y="400"/>
                  <a:pt x="231" y="400"/>
                </a:cubicBezTo>
                <a:cubicBezTo>
                  <a:pt x="234" y="399"/>
                  <a:pt x="236" y="399"/>
                  <a:pt x="236" y="398"/>
                </a:cubicBezTo>
                <a:cubicBezTo>
                  <a:pt x="236" y="397"/>
                  <a:pt x="232" y="396"/>
                  <a:pt x="231" y="396"/>
                </a:cubicBezTo>
                <a:cubicBezTo>
                  <a:pt x="231" y="395"/>
                  <a:pt x="228" y="395"/>
                  <a:pt x="227" y="395"/>
                </a:cubicBezTo>
                <a:cubicBezTo>
                  <a:pt x="227" y="394"/>
                  <a:pt x="225" y="391"/>
                  <a:pt x="225" y="389"/>
                </a:cubicBezTo>
                <a:cubicBezTo>
                  <a:pt x="225" y="387"/>
                  <a:pt x="223" y="386"/>
                  <a:pt x="223" y="385"/>
                </a:cubicBezTo>
                <a:cubicBezTo>
                  <a:pt x="223" y="382"/>
                  <a:pt x="226" y="382"/>
                  <a:pt x="226" y="382"/>
                </a:cubicBezTo>
                <a:cubicBezTo>
                  <a:pt x="227" y="381"/>
                  <a:pt x="228" y="379"/>
                  <a:pt x="228" y="379"/>
                </a:cubicBezTo>
                <a:cubicBezTo>
                  <a:pt x="228" y="377"/>
                  <a:pt x="234" y="378"/>
                  <a:pt x="230" y="375"/>
                </a:cubicBezTo>
                <a:cubicBezTo>
                  <a:pt x="230" y="375"/>
                  <a:pt x="227" y="373"/>
                  <a:pt x="227" y="372"/>
                </a:cubicBezTo>
                <a:cubicBezTo>
                  <a:pt x="228" y="368"/>
                  <a:pt x="231" y="370"/>
                  <a:pt x="231" y="369"/>
                </a:cubicBezTo>
                <a:cubicBezTo>
                  <a:pt x="232" y="368"/>
                  <a:pt x="232" y="367"/>
                  <a:pt x="232" y="365"/>
                </a:cubicBezTo>
                <a:cubicBezTo>
                  <a:pt x="232" y="362"/>
                  <a:pt x="236" y="365"/>
                  <a:pt x="235" y="362"/>
                </a:cubicBezTo>
                <a:cubicBezTo>
                  <a:pt x="235" y="361"/>
                  <a:pt x="233" y="362"/>
                  <a:pt x="233" y="361"/>
                </a:cubicBezTo>
                <a:cubicBezTo>
                  <a:pt x="234" y="359"/>
                  <a:pt x="234" y="359"/>
                  <a:pt x="234" y="359"/>
                </a:cubicBezTo>
                <a:cubicBezTo>
                  <a:pt x="234" y="356"/>
                  <a:pt x="237" y="358"/>
                  <a:pt x="237" y="358"/>
                </a:cubicBezTo>
                <a:cubicBezTo>
                  <a:pt x="238" y="358"/>
                  <a:pt x="239" y="355"/>
                  <a:pt x="239" y="354"/>
                </a:cubicBezTo>
                <a:cubicBezTo>
                  <a:pt x="240" y="352"/>
                  <a:pt x="245" y="355"/>
                  <a:pt x="245" y="353"/>
                </a:cubicBezTo>
                <a:cubicBezTo>
                  <a:pt x="245" y="351"/>
                  <a:pt x="249" y="353"/>
                  <a:pt x="249" y="351"/>
                </a:cubicBezTo>
                <a:cubicBezTo>
                  <a:pt x="249" y="350"/>
                  <a:pt x="250" y="349"/>
                  <a:pt x="250" y="348"/>
                </a:cubicBezTo>
                <a:cubicBezTo>
                  <a:pt x="251" y="346"/>
                  <a:pt x="251" y="346"/>
                  <a:pt x="251" y="346"/>
                </a:cubicBezTo>
                <a:cubicBezTo>
                  <a:pt x="250" y="344"/>
                  <a:pt x="255" y="345"/>
                  <a:pt x="255" y="344"/>
                </a:cubicBezTo>
                <a:cubicBezTo>
                  <a:pt x="255" y="343"/>
                  <a:pt x="258" y="342"/>
                  <a:pt x="258" y="341"/>
                </a:cubicBezTo>
                <a:cubicBezTo>
                  <a:pt x="257" y="339"/>
                  <a:pt x="258" y="338"/>
                  <a:pt x="259" y="338"/>
                </a:cubicBezTo>
                <a:cubicBezTo>
                  <a:pt x="259" y="338"/>
                  <a:pt x="260" y="336"/>
                  <a:pt x="261" y="336"/>
                </a:cubicBezTo>
                <a:cubicBezTo>
                  <a:pt x="264" y="336"/>
                  <a:pt x="265" y="333"/>
                  <a:pt x="267" y="331"/>
                </a:cubicBezTo>
                <a:cubicBezTo>
                  <a:pt x="268" y="329"/>
                  <a:pt x="268" y="325"/>
                  <a:pt x="268" y="324"/>
                </a:cubicBezTo>
                <a:cubicBezTo>
                  <a:pt x="269" y="323"/>
                  <a:pt x="270" y="323"/>
                  <a:pt x="273" y="319"/>
                </a:cubicBezTo>
                <a:cubicBezTo>
                  <a:pt x="273" y="318"/>
                  <a:pt x="276" y="320"/>
                  <a:pt x="277" y="318"/>
                </a:cubicBezTo>
                <a:cubicBezTo>
                  <a:pt x="278" y="317"/>
                  <a:pt x="281" y="317"/>
                  <a:pt x="283" y="315"/>
                </a:cubicBezTo>
                <a:cubicBezTo>
                  <a:pt x="284" y="313"/>
                  <a:pt x="284" y="314"/>
                  <a:pt x="285" y="313"/>
                </a:cubicBezTo>
                <a:cubicBezTo>
                  <a:pt x="286" y="312"/>
                  <a:pt x="287" y="309"/>
                  <a:pt x="288" y="308"/>
                </a:cubicBezTo>
                <a:cubicBezTo>
                  <a:pt x="289" y="306"/>
                  <a:pt x="287" y="304"/>
                  <a:pt x="287" y="303"/>
                </a:cubicBezTo>
                <a:cubicBezTo>
                  <a:pt x="288" y="302"/>
                  <a:pt x="287" y="302"/>
                  <a:pt x="288" y="299"/>
                </a:cubicBezTo>
                <a:cubicBezTo>
                  <a:pt x="288" y="299"/>
                  <a:pt x="289" y="299"/>
                  <a:pt x="291" y="297"/>
                </a:cubicBezTo>
                <a:cubicBezTo>
                  <a:pt x="292" y="296"/>
                  <a:pt x="292" y="295"/>
                  <a:pt x="294" y="294"/>
                </a:cubicBezTo>
                <a:cubicBezTo>
                  <a:pt x="294" y="294"/>
                  <a:pt x="296" y="292"/>
                  <a:pt x="295" y="290"/>
                </a:cubicBezTo>
                <a:cubicBezTo>
                  <a:pt x="295" y="289"/>
                  <a:pt x="295" y="286"/>
                  <a:pt x="294" y="284"/>
                </a:cubicBezTo>
                <a:close/>
                <a:moveTo>
                  <a:pt x="218" y="236"/>
                </a:moveTo>
                <a:cubicBezTo>
                  <a:pt x="217" y="236"/>
                  <a:pt x="216" y="237"/>
                  <a:pt x="215" y="237"/>
                </a:cubicBezTo>
                <a:cubicBezTo>
                  <a:pt x="212" y="237"/>
                  <a:pt x="211" y="238"/>
                  <a:pt x="211" y="239"/>
                </a:cubicBezTo>
                <a:cubicBezTo>
                  <a:pt x="206" y="241"/>
                  <a:pt x="213" y="241"/>
                  <a:pt x="216" y="241"/>
                </a:cubicBezTo>
                <a:cubicBezTo>
                  <a:pt x="218" y="241"/>
                  <a:pt x="219" y="240"/>
                  <a:pt x="220" y="240"/>
                </a:cubicBezTo>
                <a:cubicBezTo>
                  <a:pt x="221" y="239"/>
                  <a:pt x="225" y="239"/>
                  <a:pt x="225" y="239"/>
                </a:cubicBezTo>
                <a:cubicBezTo>
                  <a:pt x="225" y="238"/>
                  <a:pt x="223" y="237"/>
                  <a:pt x="221" y="237"/>
                </a:cubicBezTo>
                <a:cubicBezTo>
                  <a:pt x="220" y="237"/>
                  <a:pt x="219" y="236"/>
                  <a:pt x="218" y="236"/>
                </a:cubicBezTo>
                <a:close/>
                <a:moveTo>
                  <a:pt x="139" y="92"/>
                </a:moveTo>
                <a:cubicBezTo>
                  <a:pt x="140" y="90"/>
                  <a:pt x="142" y="92"/>
                  <a:pt x="143" y="91"/>
                </a:cubicBezTo>
                <a:cubicBezTo>
                  <a:pt x="145" y="90"/>
                  <a:pt x="145" y="92"/>
                  <a:pt x="146" y="93"/>
                </a:cubicBezTo>
                <a:cubicBezTo>
                  <a:pt x="147" y="95"/>
                  <a:pt x="149" y="93"/>
                  <a:pt x="150" y="92"/>
                </a:cubicBezTo>
                <a:cubicBezTo>
                  <a:pt x="151" y="91"/>
                  <a:pt x="150" y="90"/>
                  <a:pt x="151" y="90"/>
                </a:cubicBezTo>
                <a:cubicBezTo>
                  <a:pt x="153" y="90"/>
                  <a:pt x="152" y="89"/>
                  <a:pt x="153" y="88"/>
                </a:cubicBezTo>
                <a:cubicBezTo>
                  <a:pt x="154" y="88"/>
                  <a:pt x="154" y="85"/>
                  <a:pt x="152" y="86"/>
                </a:cubicBezTo>
                <a:cubicBezTo>
                  <a:pt x="150" y="86"/>
                  <a:pt x="149" y="85"/>
                  <a:pt x="149" y="84"/>
                </a:cubicBezTo>
                <a:cubicBezTo>
                  <a:pt x="150" y="82"/>
                  <a:pt x="147" y="84"/>
                  <a:pt x="147" y="82"/>
                </a:cubicBezTo>
                <a:cubicBezTo>
                  <a:pt x="146" y="80"/>
                  <a:pt x="144" y="80"/>
                  <a:pt x="144" y="79"/>
                </a:cubicBezTo>
                <a:cubicBezTo>
                  <a:pt x="144" y="79"/>
                  <a:pt x="145" y="78"/>
                  <a:pt x="145" y="77"/>
                </a:cubicBezTo>
                <a:cubicBezTo>
                  <a:pt x="144" y="77"/>
                  <a:pt x="145" y="76"/>
                  <a:pt x="146" y="76"/>
                </a:cubicBezTo>
                <a:cubicBezTo>
                  <a:pt x="147" y="75"/>
                  <a:pt x="146" y="74"/>
                  <a:pt x="146" y="74"/>
                </a:cubicBezTo>
                <a:cubicBezTo>
                  <a:pt x="147" y="73"/>
                  <a:pt x="148" y="72"/>
                  <a:pt x="148" y="71"/>
                </a:cubicBezTo>
                <a:cubicBezTo>
                  <a:pt x="147" y="71"/>
                  <a:pt x="148" y="70"/>
                  <a:pt x="149" y="69"/>
                </a:cubicBezTo>
                <a:cubicBezTo>
                  <a:pt x="150" y="67"/>
                  <a:pt x="150" y="66"/>
                  <a:pt x="149" y="65"/>
                </a:cubicBezTo>
                <a:cubicBezTo>
                  <a:pt x="148" y="65"/>
                  <a:pt x="147" y="65"/>
                  <a:pt x="146" y="66"/>
                </a:cubicBezTo>
                <a:cubicBezTo>
                  <a:pt x="145" y="66"/>
                  <a:pt x="144" y="67"/>
                  <a:pt x="143" y="68"/>
                </a:cubicBezTo>
                <a:cubicBezTo>
                  <a:pt x="142" y="69"/>
                  <a:pt x="141" y="71"/>
                  <a:pt x="139" y="71"/>
                </a:cubicBezTo>
                <a:cubicBezTo>
                  <a:pt x="137" y="71"/>
                  <a:pt x="137" y="73"/>
                  <a:pt x="136" y="73"/>
                </a:cubicBezTo>
                <a:cubicBezTo>
                  <a:pt x="135" y="74"/>
                  <a:pt x="134" y="69"/>
                  <a:pt x="133" y="69"/>
                </a:cubicBezTo>
                <a:cubicBezTo>
                  <a:pt x="132" y="69"/>
                  <a:pt x="130" y="72"/>
                  <a:pt x="128" y="71"/>
                </a:cubicBezTo>
                <a:cubicBezTo>
                  <a:pt x="127" y="70"/>
                  <a:pt x="128" y="66"/>
                  <a:pt x="125" y="70"/>
                </a:cubicBezTo>
                <a:cubicBezTo>
                  <a:pt x="124" y="71"/>
                  <a:pt x="123" y="68"/>
                  <a:pt x="123" y="69"/>
                </a:cubicBezTo>
                <a:cubicBezTo>
                  <a:pt x="122" y="69"/>
                  <a:pt x="121" y="70"/>
                  <a:pt x="120" y="71"/>
                </a:cubicBezTo>
                <a:cubicBezTo>
                  <a:pt x="120" y="72"/>
                  <a:pt x="120" y="73"/>
                  <a:pt x="119" y="74"/>
                </a:cubicBezTo>
                <a:cubicBezTo>
                  <a:pt x="119" y="75"/>
                  <a:pt x="118" y="76"/>
                  <a:pt x="118" y="77"/>
                </a:cubicBezTo>
                <a:cubicBezTo>
                  <a:pt x="117" y="78"/>
                  <a:pt x="118" y="79"/>
                  <a:pt x="118" y="80"/>
                </a:cubicBezTo>
                <a:cubicBezTo>
                  <a:pt x="118" y="81"/>
                  <a:pt x="117" y="82"/>
                  <a:pt x="117" y="83"/>
                </a:cubicBezTo>
                <a:cubicBezTo>
                  <a:pt x="117" y="83"/>
                  <a:pt x="117" y="84"/>
                  <a:pt x="117" y="85"/>
                </a:cubicBezTo>
                <a:cubicBezTo>
                  <a:pt x="118" y="86"/>
                  <a:pt x="119" y="86"/>
                  <a:pt x="119" y="87"/>
                </a:cubicBezTo>
                <a:cubicBezTo>
                  <a:pt x="120" y="88"/>
                  <a:pt x="120" y="91"/>
                  <a:pt x="122" y="91"/>
                </a:cubicBezTo>
                <a:cubicBezTo>
                  <a:pt x="124" y="91"/>
                  <a:pt x="123" y="93"/>
                  <a:pt x="124" y="93"/>
                </a:cubicBezTo>
                <a:cubicBezTo>
                  <a:pt x="125" y="94"/>
                  <a:pt x="128" y="97"/>
                  <a:pt x="128" y="96"/>
                </a:cubicBezTo>
                <a:cubicBezTo>
                  <a:pt x="129" y="94"/>
                  <a:pt x="133" y="95"/>
                  <a:pt x="134" y="94"/>
                </a:cubicBezTo>
                <a:cubicBezTo>
                  <a:pt x="135" y="94"/>
                  <a:pt x="135" y="94"/>
                  <a:pt x="135" y="93"/>
                </a:cubicBezTo>
                <a:cubicBezTo>
                  <a:pt x="132" y="89"/>
                  <a:pt x="138" y="93"/>
                  <a:pt x="139" y="92"/>
                </a:cubicBezTo>
                <a:close/>
                <a:moveTo>
                  <a:pt x="224" y="97"/>
                </a:moveTo>
                <a:cubicBezTo>
                  <a:pt x="232" y="97"/>
                  <a:pt x="226" y="97"/>
                  <a:pt x="231" y="93"/>
                </a:cubicBezTo>
                <a:cubicBezTo>
                  <a:pt x="233" y="92"/>
                  <a:pt x="226" y="90"/>
                  <a:pt x="222" y="88"/>
                </a:cubicBezTo>
                <a:cubicBezTo>
                  <a:pt x="219" y="87"/>
                  <a:pt x="217" y="85"/>
                  <a:pt x="218" y="84"/>
                </a:cubicBezTo>
                <a:cubicBezTo>
                  <a:pt x="219" y="83"/>
                  <a:pt x="218" y="81"/>
                  <a:pt x="218" y="79"/>
                </a:cubicBezTo>
                <a:cubicBezTo>
                  <a:pt x="218" y="77"/>
                  <a:pt x="215" y="76"/>
                  <a:pt x="211" y="75"/>
                </a:cubicBezTo>
                <a:cubicBezTo>
                  <a:pt x="212" y="74"/>
                  <a:pt x="213" y="73"/>
                  <a:pt x="213" y="72"/>
                </a:cubicBezTo>
                <a:cubicBezTo>
                  <a:pt x="214" y="71"/>
                  <a:pt x="216" y="70"/>
                  <a:pt x="217" y="69"/>
                </a:cubicBezTo>
                <a:cubicBezTo>
                  <a:pt x="217" y="68"/>
                  <a:pt x="216" y="66"/>
                  <a:pt x="215" y="65"/>
                </a:cubicBezTo>
                <a:cubicBezTo>
                  <a:pt x="214" y="65"/>
                  <a:pt x="214" y="65"/>
                  <a:pt x="214" y="65"/>
                </a:cubicBezTo>
                <a:cubicBezTo>
                  <a:pt x="211" y="62"/>
                  <a:pt x="213" y="61"/>
                  <a:pt x="210" y="57"/>
                </a:cubicBezTo>
                <a:cubicBezTo>
                  <a:pt x="209" y="55"/>
                  <a:pt x="207" y="52"/>
                  <a:pt x="205" y="53"/>
                </a:cubicBezTo>
                <a:cubicBezTo>
                  <a:pt x="202" y="55"/>
                  <a:pt x="204" y="59"/>
                  <a:pt x="205" y="61"/>
                </a:cubicBezTo>
                <a:cubicBezTo>
                  <a:pt x="206" y="64"/>
                  <a:pt x="206" y="66"/>
                  <a:pt x="207" y="69"/>
                </a:cubicBezTo>
                <a:cubicBezTo>
                  <a:pt x="207" y="70"/>
                  <a:pt x="209" y="73"/>
                  <a:pt x="210" y="74"/>
                </a:cubicBezTo>
                <a:cubicBezTo>
                  <a:pt x="207" y="73"/>
                  <a:pt x="205" y="73"/>
                  <a:pt x="204" y="72"/>
                </a:cubicBezTo>
                <a:cubicBezTo>
                  <a:pt x="201" y="69"/>
                  <a:pt x="204" y="67"/>
                  <a:pt x="200" y="66"/>
                </a:cubicBezTo>
                <a:cubicBezTo>
                  <a:pt x="198" y="65"/>
                  <a:pt x="196" y="65"/>
                  <a:pt x="194" y="64"/>
                </a:cubicBezTo>
                <a:cubicBezTo>
                  <a:pt x="192" y="64"/>
                  <a:pt x="189" y="64"/>
                  <a:pt x="188" y="64"/>
                </a:cubicBezTo>
                <a:cubicBezTo>
                  <a:pt x="182" y="64"/>
                  <a:pt x="184" y="67"/>
                  <a:pt x="183" y="70"/>
                </a:cubicBezTo>
                <a:cubicBezTo>
                  <a:pt x="183" y="67"/>
                  <a:pt x="181" y="60"/>
                  <a:pt x="178" y="63"/>
                </a:cubicBezTo>
                <a:cubicBezTo>
                  <a:pt x="177" y="64"/>
                  <a:pt x="172" y="65"/>
                  <a:pt x="168" y="65"/>
                </a:cubicBezTo>
                <a:cubicBezTo>
                  <a:pt x="167" y="72"/>
                  <a:pt x="167" y="72"/>
                  <a:pt x="167" y="72"/>
                </a:cubicBezTo>
                <a:cubicBezTo>
                  <a:pt x="169" y="74"/>
                  <a:pt x="172" y="75"/>
                  <a:pt x="173" y="76"/>
                </a:cubicBezTo>
                <a:cubicBezTo>
                  <a:pt x="173" y="77"/>
                  <a:pt x="176" y="78"/>
                  <a:pt x="179" y="78"/>
                </a:cubicBezTo>
                <a:cubicBezTo>
                  <a:pt x="181" y="79"/>
                  <a:pt x="184" y="79"/>
                  <a:pt x="185" y="79"/>
                </a:cubicBezTo>
                <a:cubicBezTo>
                  <a:pt x="187" y="79"/>
                  <a:pt x="190" y="83"/>
                  <a:pt x="194" y="84"/>
                </a:cubicBezTo>
                <a:cubicBezTo>
                  <a:pt x="197" y="85"/>
                  <a:pt x="200" y="83"/>
                  <a:pt x="202" y="85"/>
                </a:cubicBezTo>
                <a:cubicBezTo>
                  <a:pt x="205" y="86"/>
                  <a:pt x="207" y="87"/>
                  <a:pt x="208" y="88"/>
                </a:cubicBezTo>
                <a:cubicBezTo>
                  <a:pt x="209" y="89"/>
                  <a:pt x="208" y="91"/>
                  <a:pt x="207" y="93"/>
                </a:cubicBezTo>
                <a:cubicBezTo>
                  <a:pt x="206" y="94"/>
                  <a:pt x="204" y="96"/>
                  <a:pt x="204" y="96"/>
                </a:cubicBezTo>
                <a:cubicBezTo>
                  <a:pt x="205" y="96"/>
                  <a:pt x="202" y="94"/>
                  <a:pt x="200" y="95"/>
                </a:cubicBezTo>
                <a:cubicBezTo>
                  <a:pt x="198" y="96"/>
                  <a:pt x="198" y="100"/>
                  <a:pt x="199" y="101"/>
                </a:cubicBezTo>
                <a:cubicBezTo>
                  <a:pt x="203" y="103"/>
                  <a:pt x="201" y="98"/>
                  <a:pt x="205" y="100"/>
                </a:cubicBezTo>
                <a:cubicBezTo>
                  <a:pt x="206" y="101"/>
                  <a:pt x="208" y="103"/>
                  <a:pt x="209" y="104"/>
                </a:cubicBezTo>
                <a:cubicBezTo>
                  <a:pt x="210" y="104"/>
                  <a:pt x="212" y="105"/>
                  <a:pt x="213" y="106"/>
                </a:cubicBezTo>
                <a:cubicBezTo>
                  <a:pt x="215" y="107"/>
                  <a:pt x="217" y="108"/>
                  <a:pt x="218" y="108"/>
                </a:cubicBezTo>
                <a:cubicBezTo>
                  <a:pt x="221" y="110"/>
                  <a:pt x="225" y="105"/>
                  <a:pt x="227" y="105"/>
                </a:cubicBezTo>
                <a:cubicBezTo>
                  <a:pt x="229" y="106"/>
                  <a:pt x="226" y="103"/>
                  <a:pt x="223" y="100"/>
                </a:cubicBezTo>
                <a:cubicBezTo>
                  <a:pt x="220" y="98"/>
                  <a:pt x="222" y="97"/>
                  <a:pt x="224" y="97"/>
                </a:cubicBezTo>
                <a:close/>
                <a:moveTo>
                  <a:pt x="153" y="60"/>
                </a:moveTo>
                <a:cubicBezTo>
                  <a:pt x="150" y="62"/>
                  <a:pt x="151" y="63"/>
                  <a:pt x="151" y="66"/>
                </a:cubicBezTo>
                <a:cubicBezTo>
                  <a:pt x="150" y="70"/>
                  <a:pt x="149" y="79"/>
                  <a:pt x="152" y="82"/>
                </a:cubicBezTo>
                <a:cubicBezTo>
                  <a:pt x="152" y="82"/>
                  <a:pt x="152" y="82"/>
                  <a:pt x="152" y="82"/>
                </a:cubicBezTo>
                <a:cubicBezTo>
                  <a:pt x="156" y="82"/>
                  <a:pt x="159" y="81"/>
                  <a:pt x="159" y="76"/>
                </a:cubicBezTo>
                <a:cubicBezTo>
                  <a:pt x="159" y="74"/>
                  <a:pt x="158" y="73"/>
                  <a:pt x="159" y="71"/>
                </a:cubicBezTo>
                <a:cubicBezTo>
                  <a:pt x="159" y="69"/>
                  <a:pt x="161" y="68"/>
                  <a:pt x="160" y="65"/>
                </a:cubicBezTo>
                <a:cubicBezTo>
                  <a:pt x="160" y="64"/>
                  <a:pt x="159" y="64"/>
                  <a:pt x="158" y="63"/>
                </a:cubicBezTo>
                <a:cubicBezTo>
                  <a:pt x="157" y="62"/>
                  <a:pt x="157" y="60"/>
                  <a:pt x="156" y="59"/>
                </a:cubicBezTo>
                <a:cubicBezTo>
                  <a:pt x="155" y="59"/>
                  <a:pt x="154" y="59"/>
                  <a:pt x="153" y="60"/>
                </a:cubicBezTo>
                <a:close/>
                <a:moveTo>
                  <a:pt x="131" y="46"/>
                </a:moveTo>
                <a:cubicBezTo>
                  <a:pt x="129" y="46"/>
                  <a:pt x="129" y="48"/>
                  <a:pt x="128" y="48"/>
                </a:cubicBezTo>
                <a:cubicBezTo>
                  <a:pt x="123" y="49"/>
                  <a:pt x="124" y="52"/>
                  <a:pt x="124" y="53"/>
                </a:cubicBezTo>
                <a:cubicBezTo>
                  <a:pt x="124" y="54"/>
                  <a:pt x="124" y="56"/>
                  <a:pt x="127" y="56"/>
                </a:cubicBezTo>
                <a:cubicBezTo>
                  <a:pt x="132" y="57"/>
                  <a:pt x="133" y="61"/>
                  <a:pt x="135" y="62"/>
                </a:cubicBezTo>
                <a:cubicBezTo>
                  <a:pt x="136" y="62"/>
                  <a:pt x="138" y="61"/>
                  <a:pt x="139" y="59"/>
                </a:cubicBezTo>
                <a:cubicBezTo>
                  <a:pt x="141" y="58"/>
                  <a:pt x="142" y="57"/>
                  <a:pt x="144" y="57"/>
                </a:cubicBezTo>
                <a:cubicBezTo>
                  <a:pt x="147" y="57"/>
                  <a:pt x="150" y="60"/>
                  <a:pt x="153" y="56"/>
                </a:cubicBezTo>
                <a:cubicBezTo>
                  <a:pt x="154" y="55"/>
                  <a:pt x="154" y="54"/>
                  <a:pt x="154" y="53"/>
                </a:cubicBezTo>
                <a:cubicBezTo>
                  <a:pt x="153" y="52"/>
                  <a:pt x="152" y="51"/>
                  <a:pt x="152" y="50"/>
                </a:cubicBezTo>
                <a:cubicBezTo>
                  <a:pt x="153" y="49"/>
                  <a:pt x="152" y="46"/>
                  <a:pt x="150" y="45"/>
                </a:cubicBezTo>
                <a:cubicBezTo>
                  <a:pt x="147" y="44"/>
                  <a:pt x="148" y="41"/>
                  <a:pt x="145" y="41"/>
                </a:cubicBezTo>
                <a:cubicBezTo>
                  <a:pt x="144" y="42"/>
                  <a:pt x="144" y="44"/>
                  <a:pt x="144" y="47"/>
                </a:cubicBezTo>
                <a:cubicBezTo>
                  <a:pt x="143" y="48"/>
                  <a:pt x="144" y="52"/>
                  <a:pt x="143" y="52"/>
                </a:cubicBezTo>
                <a:cubicBezTo>
                  <a:pt x="141" y="52"/>
                  <a:pt x="138" y="49"/>
                  <a:pt x="136" y="48"/>
                </a:cubicBezTo>
                <a:cubicBezTo>
                  <a:pt x="133" y="48"/>
                  <a:pt x="131" y="45"/>
                  <a:pt x="131" y="46"/>
                </a:cubicBezTo>
                <a:close/>
                <a:moveTo>
                  <a:pt x="140" y="23"/>
                </a:moveTo>
                <a:cubicBezTo>
                  <a:pt x="142" y="24"/>
                  <a:pt x="143" y="27"/>
                  <a:pt x="142" y="28"/>
                </a:cubicBezTo>
                <a:cubicBezTo>
                  <a:pt x="140" y="30"/>
                  <a:pt x="143" y="32"/>
                  <a:pt x="145" y="34"/>
                </a:cubicBezTo>
                <a:cubicBezTo>
                  <a:pt x="147" y="36"/>
                  <a:pt x="149" y="37"/>
                  <a:pt x="152" y="37"/>
                </a:cubicBezTo>
                <a:cubicBezTo>
                  <a:pt x="154" y="37"/>
                  <a:pt x="157" y="35"/>
                  <a:pt x="155" y="34"/>
                </a:cubicBezTo>
                <a:cubicBezTo>
                  <a:pt x="154" y="32"/>
                  <a:pt x="155" y="30"/>
                  <a:pt x="154" y="28"/>
                </a:cubicBezTo>
                <a:cubicBezTo>
                  <a:pt x="154" y="27"/>
                  <a:pt x="155" y="27"/>
                  <a:pt x="154" y="25"/>
                </a:cubicBezTo>
                <a:cubicBezTo>
                  <a:pt x="153" y="25"/>
                  <a:pt x="153" y="23"/>
                  <a:pt x="151" y="22"/>
                </a:cubicBezTo>
                <a:cubicBezTo>
                  <a:pt x="150" y="21"/>
                  <a:pt x="149" y="19"/>
                  <a:pt x="147" y="20"/>
                </a:cubicBezTo>
                <a:cubicBezTo>
                  <a:pt x="146" y="21"/>
                  <a:pt x="145" y="20"/>
                  <a:pt x="143" y="20"/>
                </a:cubicBezTo>
                <a:cubicBezTo>
                  <a:pt x="139" y="20"/>
                  <a:pt x="137" y="23"/>
                  <a:pt x="140" y="23"/>
                </a:cubicBezTo>
                <a:close/>
              </a:path>
            </a:pathLst>
          </a:custGeom>
          <a:solidFill>
            <a:schemeClr val="bg1">
              <a:alpha val="10196"/>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858768" y="2869765"/>
            <a:ext cx="7580376" cy="888419"/>
          </a:xfrm>
        </p:spPr>
        <p:txBody>
          <a:bodyPr>
            <a:noAutofit/>
          </a:bodyPr>
          <a:lstStyle>
            <a:lvl1pPr algn="ctr">
              <a:defRPr sz="6000"/>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D77FB6BB-323F-48C7-81CC-A03BB766C1A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5F96B9-57E3-4A94-A96B-ED548EA913EE}" type="slidenum">
              <a:rPr lang="zh-CN" altLang="en-US" smtClean="0"/>
            </a:fld>
            <a:endParaRPr lang="zh-CN" altLang="en-US"/>
          </a:p>
        </p:txBody>
      </p:sp>
      <p:sp>
        <p:nvSpPr>
          <p:cNvPr id="11" name="内容占位符 10"/>
          <p:cNvSpPr>
            <a:spLocks noGrp="1"/>
          </p:cNvSpPr>
          <p:nvPr>
            <p:ph sz="quarter" idx="13"/>
          </p:nvPr>
        </p:nvSpPr>
        <p:spPr>
          <a:xfrm>
            <a:off x="4928616" y="3786061"/>
            <a:ext cx="5715000" cy="868235"/>
          </a:xfrm>
        </p:spPr>
        <p:txBody>
          <a:bodyPr>
            <a:normAutofit/>
          </a:bodyPr>
          <a:lstStyle>
            <a:lvl1pPr marL="0" indent="0" algn="l">
              <a:buNone/>
              <a:defRPr sz="1800"/>
            </a:lvl1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7FB6BB-323F-48C7-81CC-A03BB766C1A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5F96B9-57E3-4A94-A96B-ED548EA913E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lstStyle>
            <a:lvl1pPr>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634472" y="365125"/>
            <a:ext cx="719328"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200" y="365125"/>
            <a:ext cx="9649968"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7FB6BB-323F-48C7-81CC-A03BB766C1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5F96B9-57E3-4A94-A96B-ED548EA913E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solidFill>
              </a:defRPr>
            </a:lvl1pPr>
          </a:lstStyle>
          <a:p>
            <a:fld id="{D77FB6BB-323F-48C7-81CC-A03BB766C1A7}"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solidFill>
              </a:defRPr>
            </a:lvl1pPr>
          </a:lstStyle>
          <a:p>
            <a:fld id="{5A5F96B9-57E3-4A94-A96B-ED548EA913EE}"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rmAutofit/>
          </a:bodyPr>
          <a:lstStyle/>
          <a:p>
            <a:r>
              <a:rPr lang="en-US" altLang="zh-CN" dirty="0" smtClean="0"/>
              <a:t>POWERPOINT  TEMPLATE</a:t>
            </a:r>
            <a:endParaRPr lang="zh-CN" altLang="en-US" dirty="0"/>
          </a:p>
        </p:txBody>
      </p:sp>
      <p:sp>
        <p:nvSpPr>
          <p:cNvPr id="8" name="副标题 7"/>
          <p:cNvSpPr>
            <a:spLocks noGrp="1"/>
          </p:cNvSpPr>
          <p:nvPr>
            <p:ph type="subTitle" idx="1"/>
          </p:nvPr>
        </p:nvSpPr>
        <p:spPr/>
        <p:txBody>
          <a:bodyPr>
            <a:normAutofit/>
          </a:bodyPr>
          <a:lstStyle/>
          <a:p>
            <a:r>
              <a:rPr lang="en-US" altLang="zh-CN" dirty="0" smtClean="0"/>
              <a:t>Add your text here and write down your </a:t>
            </a:r>
            <a:r>
              <a:rPr lang="en-US" altLang="zh-CN" dirty="0" err="1" smtClean="0"/>
              <a:t>opnion</a:t>
            </a:r>
            <a:r>
              <a:rPr lang="en-US" altLang="zh-CN" dirty="0" smtClean="0"/>
              <a:t> thank you add your text here</a:t>
            </a:r>
            <a:endParaRPr lang="en-US" altLang="zh-CN" dirty="0" smtClean="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图片 95"/>
          <p:cNvPicPr>
            <a:picLocks noChangeAspect="1"/>
          </p:cNvPicPr>
          <p:nvPr/>
        </p:nvPicPr>
        <p:blipFill>
          <a:blip r:embed="rId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224705" y="2035235"/>
            <a:ext cx="7742591" cy="3216879"/>
          </a:xfrm>
          <a:custGeom>
            <a:avLst/>
            <a:gdLst>
              <a:gd name="connsiteX0" fmla="*/ 0 w 7742591"/>
              <a:gd name="connsiteY0" fmla="*/ 0 h 3767655"/>
              <a:gd name="connsiteX1" fmla="*/ 7742591 w 7742591"/>
              <a:gd name="connsiteY1" fmla="*/ 0 h 3767655"/>
              <a:gd name="connsiteX2" fmla="*/ 7742591 w 7742591"/>
              <a:gd name="connsiteY2" fmla="*/ 3767655 h 3767655"/>
              <a:gd name="connsiteX3" fmla="*/ 6841965 w 7742591"/>
              <a:gd name="connsiteY3" fmla="*/ 3767655 h 3767655"/>
              <a:gd name="connsiteX4" fmla="*/ 6841965 w 7742591"/>
              <a:gd name="connsiteY4" fmla="*/ 1883827 h 3767655"/>
              <a:gd name="connsiteX5" fmla="*/ 890870 w 7742591"/>
              <a:gd name="connsiteY5" fmla="*/ 1883827 h 3767655"/>
              <a:gd name="connsiteX6" fmla="*/ 890870 w 7742591"/>
              <a:gd name="connsiteY6" fmla="*/ 3767655 h 3767655"/>
              <a:gd name="connsiteX7" fmla="*/ 0 w 7742591"/>
              <a:gd name="connsiteY7" fmla="*/ 3767655 h 3767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2591" h="3767655">
                <a:moveTo>
                  <a:pt x="0" y="0"/>
                </a:moveTo>
                <a:lnTo>
                  <a:pt x="7742591" y="0"/>
                </a:lnTo>
                <a:lnTo>
                  <a:pt x="7742591" y="3767655"/>
                </a:lnTo>
                <a:lnTo>
                  <a:pt x="6841965" y="3767655"/>
                </a:lnTo>
                <a:lnTo>
                  <a:pt x="6841965" y="1883827"/>
                </a:lnTo>
                <a:lnTo>
                  <a:pt x="890870" y="1883827"/>
                </a:lnTo>
                <a:lnTo>
                  <a:pt x="890870" y="3767655"/>
                </a:lnTo>
                <a:lnTo>
                  <a:pt x="0" y="3767655"/>
                </a:lnTo>
                <a:close/>
              </a:path>
            </a:pathLst>
          </a:custGeom>
        </p:spPr>
      </p:pic>
      <p:sp>
        <p:nvSpPr>
          <p:cNvPr id="9220" name="文本框 39"/>
          <p:cNvSpPr txBox="1">
            <a:spLocks noChangeArrowheads="1"/>
          </p:cNvSpPr>
          <p:nvPr/>
        </p:nvSpPr>
        <p:spPr bwMode="auto">
          <a:xfrm>
            <a:off x="4681538" y="1112838"/>
            <a:ext cx="28305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b="1" i="1"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CONTANTS</a:t>
            </a:r>
            <a:endParaRPr lang="zh-CN" altLang="en-US" sz="3600" b="1" i="1"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grpSp>
        <p:nvGrpSpPr>
          <p:cNvPr id="9221" name="组合 2"/>
          <p:cNvGrpSpPr/>
          <p:nvPr/>
        </p:nvGrpSpPr>
        <p:grpSpPr bwMode="auto">
          <a:xfrm>
            <a:off x="2914650" y="2871788"/>
            <a:ext cx="6738938" cy="1606550"/>
            <a:chOff x="2957513" y="3122613"/>
            <a:chExt cx="6739865" cy="1606550"/>
          </a:xfrm>
        </p:grpSpPr>
        <p:sp>
          <p:nvSpPr>
            <p:cNvPr id="105" name="矩形 104"/>
            <p:cNvSpPr/>
            <p:nvPr/>
          </p:nvSpPr>
          <p:spPr>
            <a:xfrm rot="18767532">
              <a:off x="6466395" y="3151164"/>
              <a:ext cx="341312" cy="341360"/>
            </a:xfrm>
            <a:prstGeom prst="rect">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7" name="矩形 106"/>
            <p:cNvSpPr/>
            <p:nvPr/>
          </p:nvSpPr>
          <p:spPr>
            <a:xfrm rot="18767532">
              <a:off x="6467188" y="4377508"/>
              <a:ext cx="339725" cy="341360"/>
            </a:xfrm>
            <a:prstGeom prst="rect">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8" name="矩形 107"/>
            <p:cNvSpPr/>
            <p:nvPr/>
          </p:nvSpPr>
          <p:spPr>
            <a:xfrm rot="18767532">
              <a:off x="3000405" y="4378302"/>
              <a:ext cx="339725" cy="339772"/>
            </a:xfrm>
            <a:prstGeom prst="rect">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225" name="文本框 20"/>
            <p:cNvSpPr txBox="1">
              <a:spLocks noChangeArrowheads="1"/>
            </p:cNvSpPr>
            <p:nvPr/>
          </p:nvSpPr>
          <p:spPr bwMode="auto">
            <a:xfrm>
              <a:off x="6408738" y="3122613"/>
              <a:ext cx="525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000">
                  <a:solidFill>
                    <a:srgbClr val="F8F8F8"/>
                  </a:solidFill>
                </a:rPr>
                <a:t>02</a:t>
              </a:r>
              <a:endParaRPr lang="zh-CN" altLang="en-US" sz="2000">
                <a:solidFill>
                  <a:srgbClr val="F8F8F8"/>
                </a:solidFill>
              </a:endParaRPr>
            </a:p>
          </p:txBody>
        </p:sp>
        <p:sp>
          <p:nvSpPr>
            <p:cNvPr id="9226" name="文本框 22"/>
            <p:cNvSpPr txBox="1">
              <a:spLocks noChangeArrowheads="1"/>
            </p:cNvSpPr>
            <p:nvPr/>
          </p:nvSpPr>
          <p:spPr bwMode="auto">
            <a:xfrm>
              <a:off x="6408738" y="4329113"/>
              <a:ext cx="525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000">
                  <a:solidFill>
                    <a:srgbClr val="F8F8F8"/>
                  </a:solidFill>
                </a:rPr>
                <a:t>04</a:t>
              </a:r>
              <a:endParaRPr lang="zh-CN" altLang="en-US" sz="2000">
                <a:solidFill>
                  <a:srgbClr val="F8F8F8"/>
                </a:solidFill>
              </a:endParaRPr>
            </a:p>
          </p:txBody>
        </p:sp>
        <p:sp>
          <p:nvSpPr>
            <p:cNvPr id="9227" name="文本框 23"/>
            <p:cNvSpPr txBox="1">
              <a:spLocks noChangeArrowheads="1"/>
            </p:cNvSpPr>
            <p:nvPr/>
          </p:nvSpPr>
          <p:spPr bwMode="auto">
            <a:xfrm>
              <a:off x="2957513" y="4329113"/>
              <a:ext cx="525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000">
                  <a:solidFill>
                    <a:srgbClr val="F8F8F8"/>
                  </a:solidFill>
                </a:rPr>
                <a:t>03</a:t>
              </a:r>
              <a:endParaRPr lang="zh-CN" altLang="en-US" sz="2000">
                <a:solidFill>
                  <a:srgbClr val="F8F8F8"/>
                </a:solidFill>
              </a:endParaRPr>
            </a:p>
          </p:txBody>
        </p:sp>
        <p:grpSp>
          <p:nvGrpSpPr>
            <p:cNvPr id="9228" name="组合 1"/>
            <p:cNvGrpSpPr/>
            <p:nvPr/>
          </p:nvGrpSpPr>
          <p:grpSpPr bwMode="auto">
            <a:xfrm>
              <a:off x="2957513" y="3122613"/>
              <a:ext cx="3138487" cy="400050"/>
              <a:chOff x="2957513" y="3122613"/>
              <a:chExt cx="3138487" cy="400050"/>
            </a:xfrm>
          </p:grpSpPr>
          <p:sp>
            <p:nvSpPr>
              <p:cNvPr id="106" name="矩形 105"/>
              <p:cNvSpPr/>
              <p:nvPr/>
            </p:nvSpPr>
            <p:spPr>
              <a:xfrm rot="18767532">
                <a:off x="2999612" y="3151958"/>
                <a:ext cx="341312" cy="339772"/>
              </a:xfrm>
              <a:prstGeom prst="rect">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33" name="文本框 21"/>
              <p:cNvSpPr txBox="1">
                <a:spLocks noChangeArrowheads="1"/>
              </p:cNvSpPr>
              <p:nvPr/>
            </p:nvSpPr>
            <p:spPr bwMode="auto">
              <a:xfrm>
                <a:off x="2957513" y="3122613"/>
                <a:ext cx="525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000">
                    <a:solidFill>
                      <a:srgbClr val="F8F8F8"/>
                    </a:solidFill>
                  </a:rPr>
                  <a:t>01</a:t>
                </a:r>
                <a:endParaRPr lang="zh-CN" altLang="en-US" sz="2000">
                  <a:solidFill>
                    <a:srgbClr val="F8F8F8"/>
                  </a:solidFill>
                </a:endParaRPr>
              </a:p>
            </p:txBody>
          </p:sp>
          <p:sp>
            <p:nvSpPr>
              <p:cNvPr id="9234" name="文本框 8"/>
              <p:cNvSpPr txBox="1">
                <a:spLocks noChangeArrowheads="1"/>
              </p:cNvSpPr>
              <p:nvPr/>
            </p:nvSpPr>
            <p:spPr bwMode="auto">
              <a:xfrm>
                <a:off x="3397582" y="3152566"/>
                <a:ext cx="26984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1600">
                    <a:solidFill>
                      <a:schemeClr val="bg1"/>
                    </a:solidFill>
                    <a:latin typeface="微软雅黑" panose="020B0503020204020204" charset="-122"/>
                    <a:ea typeface="微软雅黑" panose="020B0503020204020204" charset="-122"/>
                  </a:rPr>
                  <a:t>ADD YOUR TITLE HERE </a:t>
                </a:r>
                <a:endParaRPr lang="zh-CN" altLang="en-US" sz="1600">
                  <a:solidFill>
                    <a:schemeClr val="bg1"/>
                  </a:solidFill>
                  <a:latin typeface="微软雅黑" panose="020B0503020204020204" charset="-122"/>
                  <a:ea typeface="微软雅黑" panose="020B0503020204020204" charset="-122"/>
                </a:endParaRPr>
              </a:p>
            </p:txBody>
          </p:sp>
        </p:grpSp>
        <p:sp>
          <p:nvSpPr>
            <p:cNvPr id="9229" name="文本框 8"/>
            <p:cNvSpPr txBox="1">
              <a:spLocks noChangeArrowheads="1"/>
            </p:cNvSpPr>
            <p:nvPr/>
          </p:nvSpPr>
          <p:spPr bwMode="auto">
            <a:xfrm>
              <a:off x="6947559" y="3122613"/>
              <a:ext cx="26984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1600">
                  <a:solidFill>
                    <a:schemeClr val="bg1"/>
                  </a:solidFill>
                  <a:latin typeface="微软雅黑" panose="020B0503020204020204" charset="-122"/>
                  <a:ea typeface="微软雅黑" panose="020B0503020204020204" charset="-122"/>
                </a:rPr>
                <a:t>ADD YOUR TITLE HERE </a:t>
              </a:r>
              <a:endParaRPr lang="zh-CN" altLang="en-US" sz="1600">
                <a:solidFill>
                  <a:schemeClr val="bg1"/>
                </a:solidFill>
                <a:latin typeface="微软雅黑" panose="020B0503020204020204" charset="-122"/>
                <a:ea typeface="微软雅黑" panose="020B0503020204020204" charset="-122"/>
              </a:endParaRPr>
            </a:p>
          </p:txBody>
        </p:sp>
        <p:sp>
          <p:nvSpPr>
            <p:cNvPr id="9230" name="文本框 8"/>
            <p:cNvSpPr txBox="1">
              <a:spLocks noChangeArrowheads="1"/>
            </p:cNvSpPr>
            <p:nvPr/>
          </p:nvSpPr>
          <p:spPr bwMode="auto">
            <a:xfrm>
              <a:off x="3443771" y="4380499"/>
              <a:ext cx="26984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1600">
                  <a:solidFill>
                    <a:schemeClr val="bg1"/>
                  </a:solidFill>
                  <a:latin typeface="微软雅黑" panose="020B0503020204020204" charset="-122"/>
                  <a:ea typeface="微软雅黑" panose="020B0503020204020204" charset="-122"/>
                </a:rPr>
                <a:t>ADD YOUR TITLE HERE </a:t>
              </a:r>
              <a:endParaRPr lang="zh-CN" altLang="en-US" sz="1600">
                <a:solidFill>
                  <a:schemeClr val="bg1"/>
                </a:solidFill>
                <a:latin typeface="微软雅黑" panose="020B0503020204020204" charset="-122"/>
                <a:ea typeface="微软雅黑" panose="020B0503020204020204" charset="-122"/>
              </a:endParaRPr>
            </a:p>
          </p:txBody>
        </p:sp>
        <p:sp>
          <p:nvSpPr>
            <p:cNvPr id="9231" name="文本框 8"/>
            <p:cNvSpPr txBox="1">
              <a:spLocks noChangeArrowheads="1"/>
            </p:cNvSpPr>
            <p:nvPr/>
          </p:nvSpPr>
          <p:spPr bwMode="auto">
            <a:xfrm>
              <a:off x="6998960" y="4383089"/>
              <a:ext cx="26984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1600">
                  <a:solidFill>
                    <a:schemeClr val="bg1"/>
                  </a:solidFill>
                  <a:latin typeface="微软雅黑" panose="020B0503020204020204" charset="-122"/>
                  <a:ea typeface="微软雅黑" panose="020B0503020204020204" charset="-122"/>
                </a:rPr>
                <a:t>ADD YOUR TITLE HERE </a:t>
              </a:r>
              <a:endParaRPr lang="zh-CN" altLang="en-US" sz="1600">
                <a:solidFill>
                  <a:schemeClr val="bg1"/>
                </a:solidFill>
                <a:latin typeface="微软雅黑" panose="020B0503020204020204" charset="-122"/>
                <a:ea typeface="微软雅黑" panose="020B0503020204020204" charset="-122"/>
              </a:endParaRPr>
            </a:p>
          </p:txBody>
        </p:sp>
      </p:gr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矩形 53"/>
          <p:cNvSpPr>
            <a:spLocks noChangeArrowheads="1"/>
          </p:cNvSpPr>
          <p:nvPr/>
        </p:nvSpPr>
        <p:spPr bwMode="auto">
          <a:xfrm>
            <a:off x="558800" y="5154613"/>
            <a:ext cx="273843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600">
                <a:solidFill>
                  <a:schemeClr val="bg1"/>
                </a:solidFill>
                <a:latin typeface="微软雅黑" panose="020B0503020204020204" charset="-122"/>
                <a:ea typeface="微软雅黑" panose="020B0503020204020204" charset="-122"/>
              </a:rPr>
              <a:t>单击此处添加您的内容单击此处添单击此处添加您的内容单击此处添</a:t>
            </a:r>
            <a:endParaRPr lang="zh-CN" altLang="en-US" sz="1600">
              <a:solidFill>
                <a:schemeClr val="bg1"/>
              </a:solidFill>
            </a:endParaRPr>
          </a:p>
          <a:p>
            <a:pPr eaLnBrk="1" hangingPunct="1">
              <a:lnSpc>
                <a:spcPct val="100000"/>
              </a:lnSpc>
              <a:spcBef>
                <a:spcPct val="0"/>
              </a:spcBef>
              <a:buFont typeface="Arial" panose="020B0604020202020204" pitchFamily="34" charset="0"/>
              <a:buNone/>
            </a:pPr>
            <a:endParaRPr lang="zh-CN" altLang="en-US" sz="1600">
              <a:solidFill>
                <a:schemeClr val="bg1"/>
              </a:solidFill>
            </a:endParaRPr>
          </a:p>
        </p:txBody>
      </p:sp>
      <p:sp>
        <p:nvSpPr>
          <p:cNvPr id="11268" name="文本框 8"/>
          <p:cNvSpPr txBox="1">
            <a:spLocks noChangeArrowheads="1"/>
          </p:cNvSpPr>
          <p:nvPr/>
        </p:nvSpPr>
        <p:spPr bwMode="auto">
          <a:xfrm>
            <a:off x="558800" y="4708525"/>
            <a:ext cx="1687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a:solidFill>
                  <a:schemeClr val="bg1"/>
                </a:solidFill>
                <a:latin typeface="微软雅黑" panose="020B0503020204020204" charset="-122"/>
                <a:ea typeface="微软雅黑" panose="020B0503020204020204" charset="-122"/>
              </a:rPr>
              <a:t>编辑文字</a:t>
            </a:r>
            <a:endParaRPr lang="zh-CN" altLang="en-US" sz="2000" b="1">
              <a:solidFill>
                <a:schemeClr val="bg1"/>
              </a:solidFill>
              <a:latin typeface="微软雅黑" panose="020B0503020204020204" charset="-122"/>
              <a:ea typeface="微软雅黑" panose="020B0503020204020204" charset="-122"/>
            </a:endParaRPr>
          </a:p>
        </p:txBody>
      </p:sp>
      <p:sp>
        <p:nvSpPr>
          <p:cNvPr id="11269" name="矩形 53"/>
          <p:cNvSpPr>
            <a:spLocks noChangeArrowheads="1"/>
          </p:cNvSpPr>
          <p:nvPr/>
        </p:nvSpPr>
        <p:spPr bwMode="auto">
          <a:xfrm>
            <a:off x="9167813" y="5154613"/>
            <a:ext cx="273843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600">
                <a:solidFill>
                  <a:schemeClr val="bg1"/>
                </a:solidFill>
                <a:latin typeface="微软雅黑" panose="020B0503020204020204" charset="-122"/>
                <a:ea typeface="微软雅黑" panose="020B0503020204020204" charset="-122"/>
              </a:rPr>
              <a:t>单击此处添加您的内容单击此处添单击此处添加您的内容单击此处添</a:t>
            </a:r>
            <a:endParaRPr lang="zh-CN" altLang="en-US" sz="1600">
              <a:solidFill>
                <a:schemeClr val="bg1"/>
              </a:solidFill>
            </a:endParaRPr>
          </a:p>
          <a:p>
            <a:pPr eaLnBrk="1" hangingPunct="1">
              <a:lnSpc>
                <a:spcPct val="100000"/>
              </a:lnSpc>
              <a:spcBef>
                <a:spcPct val="0"/>
              </a:spcBef>
              <a:buFont typeface="Arial" panose="020B0604020202020204" pitchFamily="34" charset="0"/>
              <a:buNone/>
            </a:pPr>
            <a:endParaRPr lang="zh-CN" altLang="en-US" sz="1600">
              <a:solidFill>
                <a:schemeClr val="bg1"/>
              </a:solidFill>
            </a:endParaRPr>
          </a:p>
        </p:txBody>
      </p:sp>
      <p:sp>
        <p:nvSpPr>
          <p:cNvPr id="11270" name="文本框 10"/>
          <p:cNvSpPr txBox="1">
            <a:spLocks noChangeArrowheads="1"/>
          </p:cNvSpPr>
          <p:nvPr/>
        </p:nvSpPr>
        <p:spPr bwMode="auto">
          <a:xfrm>
            <a:off x="9167813" y="4708525"/>
            <a:ext cx="1689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a:solidFill>
                  <a:schemeClr val="bg1"/>
                </a:solidFill>
                <a:latin typeface="微软雅黑" panose="020B0503020204020204" charset="-122"/>
                <a:ea typeface="微软雅黑" panose="020B0503020204020204" charset="-122"/>
              </a:rPr>
              <a:t>编辑文字</a:t>
            </a:r>
            <a:endParaRPr lang="zh-CN" altLang="en-US" sz="2000" b="1">
              <a:solidFill>
                <a:schemeClr val="bg1"/>
              </a:solidFill>
              <a:latin typeface="微软雅黑" panose="020B0503020204020204" charset="-122"/>
              <a:ea typeface="微软雅黑" panose="020B0503020204020204" charset="-122"/>
            </a:endParaRPr>
          </a:p>
        </p:txBody>
      </p:sp>
      <p:grpSp>
        <p:nvGrpSpPr>
          <p:cNvPr id="11271" name="组合 21"/>
          <p:cNvGrpSpPr/>
          <p:nvPr/>
        </p:nvGrpSpPr>
        <p:grpSpPr bwMode="auto">
          <a:xfrm>
            <a:off x="4711700" y="5027613"/>
            <a:ext cx="762000" cy="762000"/>
            <a:chOff x="1059668" y="5213334"/>
            <a:chExt cx="762000" cy="762000"/>
          </a:xfrm>
        </p:grpSpPr>
        <p:sp>
          <p:nvSpPr>
            <p:cNvPr id="13" name="矩形 12"/>
            <p:cNvSpPr/>
            <p:nvPr/>
          </p:nvSpPr>
          <p:spPr>
            <a:xfrm>
              <a:off x="1059668" y="5213334"/>
              <a:ext cx="762000" cy="762000"/>
            </a:xfrm>
            <a:prstGeom prst="rect">
              <a:avLst/>
            </a:prstGeom>
            <a:solidFill>
              <a:schemeClr val="bg1">
                <a:alpha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243785" tIns="121892" rIns="243785" bIns="121892" anchor="ctr"/>
            <a:lstStyle/>
            <a:p>
              <a:pPr>
                <a:defRPr/>
              </a:pPr>
              <a:endParaRPr lang="zh-CN" altLang="en-US"/>
            </a:p>
          </p:txBody>
        </p:sp>
        <p:sp>
          <p:nvSpPr>
            <p:cNvPr id="7187" name="Freeform 328"/>
            <p:cNvSpPr>
              <a:spLocks noChangeArrowheads="1"/>
            </p:cNvSpPr>
            <p:nvPr/>
          </p:nvSpPr>
          <p:spPr bwMode="auto">
            <a:xfrm>
              <a:off x="1110468" y="5422884"/>
              <a:ext cx="615950" cy="342900"/>
            </a:xfrm>
            <a:custGeom>
              <a:avLst/>
              <a:gdLst>
                <a:gd name="T0" fmla="*/ 2147483646 w 1564"/>
                <a:gd name="T1" fmla="*/ 2147483646 h 871"/>
                <a:gd name="T2" fmla="*/ 2147483646 w 1564"/>
                <a:gd name="T3" fmla="*/ 2147483646 h 871"/>
                <a:gd name="T4" fmla="*/ 2147483646 w 1564"/>
                <a:gd name="T5" fmla="*/ 2147483646 h 871"/>
                <a:gd name="T6" fmla="*/ 2147483646 w 1564"/>
                <a:gd name="T7" fmla="*/ 2147483646 h 871"/>
                <a:gd name="T8" fmla="*/ 2147483646 w 1564"/>
                <a:gd name="T9" fmla="*/ 2147483646 h 871"/>
                <a:gd name="T10" fmla="*/ 2147483646 w 1564"/>
                <a:gd name="T11" fmla="*/ 2147483646 h 871"/>
                <a:gd name="T12" fmla="*/ 2147483646 w 1564"/>
                <a:gd name="T13" fmla="*/ 2147483646 h 871"/>
                <a:gd name="T14" fmla="*/ 2147483646 w 1564"/>
                <a:gd name="T15" fmla="*/ 2147483646 h 871"/>
                <a:gd name="T16" fmla="*/ 2147483646 w 1564"/>
                <a:gd name="T17" fmla="*/ 2147483646 h 871"/>
                <a:gd name="T18" fmla="*/ 2147483646 w 1564"/>
                <a:gd name="T19" fmla="*/ 2147483646 h 871"/>
                <a:gd name="T20" fmla="*/ 2147483646 w 1564"/>
                <a:gd name="T21" fmla="*/ 2147483646 h 871"/>
                <a:gd name="T22" fmla="*/ 2147483646 w 1564"/>
                <a:gd name="T23" fmla="*/ 2147483646 h 871"/>
                <a:gd name="T24" fmla="*/ 2147483646 w 1564"/>
                <a:gd name="T25" fmla="*/ 2147483646 h 871"/>
                <a:gd name="T26" fmla="*/ 2147483646 w 1564"/>
                <a:gd name="T27" fmla="*/ 2147483646 h 871"/>
                <a:gd name="T28" fmla="*/ 2147483646 w 1564"/>
                <a:gd name="T29" fmla="*/ 2147483646 h 871"/>
                <a:gd name="T30" fmla="*/ 2147483646 w 1564"/>
                <a:gd name="T31" fmla="*/ 2147483646 h 871"/>
                <a:gd name="T32" fmla="*/ 2147483646 w 1564"/>
                <a:gd name="T33" fmla="*/ 2147483646 h 871"/>
                <a:gd name="T34" fmla="*/ 2147483646 w 1564"/>
                <a:gd name="T35" fmla="*/ 2147483646 h 871"/>
                <a:gd name="T36" fmla="*/ 2147483646 w 1564"/>
                <a:gd name="T37" fmla="*/ 2147483646 h 871"/>
                <a:gd name="T38" fmla="*/ 2147483646 w 1564"/>
                <a:gd name="T39" fmla="*/ 2147483646 h 871"/>
                <a:gd name="T40" fmla="*/ 2147483646 w 1564"/>
                <a:gd name="T41" fmla="*/ 2147483646 h 871"/>
                <a:gd name="T42" fmla="*/ 2147483646 w 1564"/>
                <a:gd name="T43" fmla="*/ 2147483646 h 871"/>
                <a:gd name="T44" fmla="*/ 2147483646 w 1564"/>
                <a:gd name="T45" fmla="*/ 2147483646 h 871"/>
                <a:gd name="T46" fmla="*/ 2147483646 w 1564"/>
                <a:gd name="T47" fmla="*/ 2147483646 h 871"/>
                <a:gd name="T48" fmla="*/ 2147483646 w 1564"/>
                <a:gd name="T49" fmla="*/ 2147483646 h 871"/>
                <a:gd name="T50" fmla="*/ 2147483646 w 1564"/>
                <a:gd name="T51" fmla="*/ 2147483646 h 871"/>
                <a:gd name="T52" fmla="*/ 2147483646 w 1564"/>
                <a:gd name="T53" fmla="*/ 2147483646 h 871"/>
                <a:gd name="T54" fmla="*/ 2147483646 w 1564"/>
                <a:gd name="T55" fmla="*/ 2147483646 h 871"/>
                <a:gd name="T56" fmla="*/ 2147483646 w 1564"/>
                <a:gd name="T57" fmla="*/ 2147483646 h 871"/>
                <a:gd name="T58" fmla="*/ 2147483646 w 1564"/>
                <a:gd name="T59" fmla="*/ 2147483646 h 871"/>
                <a:gd name="T60" fmla="*/ 2147483646 w 1564"/>
                <a:gd name="T61" fmla="*/ 2147483646 h 871"/>
                <a:gd name="T62" fmla="*/ 2147483646 w 1564"/>
                <a:gd name="T63" fmla="*/ 2147483646 h 871"/>
                <a:gd name="T64" fmla="*/ 2147483646 w 1564"/>
                <a:gd name="T65" fmla="*/ 2147483646 h 871"/>
                <a:gd name="T66" fmla="*/ 2147483646 w 1564"/>
                <a:gd name="T67" fmla="*/ 2147483646 h 871"/>
                <a:gd name="T68" fmla="*/ 2147483646 w 1564"/>
                <a:gd name="T69" fmla="*/ 2147483646 h 871"/>
                <a:gd name="T70" fmla="*/ 2147483646 w 1564"/>
                <a:gd name="T71" fmla="*/ 2147483646 h 871"/>
                <a:gd name="T72" fmla="*/ 2147483646 w 1564"/>
                <a:gd name="T73" fmla="*/ 2147483646 h 871"/>
                <a:gd name="T74" fmla="*/ 2147483646 w 1564"/>
                <a:gd name="T75" fmla="*/ 2147483646 h 871"/>
                <a:gd name="T76" fmla="*/ 2147483646 w 1564"/>
                <a:gd name="T77" fmla="*/ 0 h 871"/>
                <a:gd name="T78" fmla="*/ 2147483646 w 1564"/>
                <a:gd name="T79" fmla="*/ 0 h 871"/>
                <a:gd name="T80" fmla="*/ 2147483646 w 1564"/>
                <a:gd name="T81" fmla="*/ 2147483646 h 871"/>
                <a:gd name="T82" fmla="*/ 2147483646 w 1564"/>
                <a:gd name="T83" fmla="*/ 2147483646 h 871"/>
                <a:gd name="T84" fmla="*/ 487805744 w 1564"/>
                <a:gd name="T85" fmla="*/ 2147483646 h 871"/>
                <a:gd name="T86" fmla="*/ 2147483646 w 1564"/>
                <a:gd name="T87" fmla="*/ 2147483646 h 871"/>
                <a:gd name="T88" fmla="*/ 0 w 1564"/>
                <a:gd name="T89" fmla="*/ 2147483646 h 871"/>
                <a:gd name="T90" fmla="*/ 2147483646 w 1564"/>
                <a:gd name="T91" fmla="*/ 2147483646 h 871"/>
                <a:gd name="T92" fmla="*/ 0 w 1564"/>
                <a:gd name="T93" fmla="*/ 2147483646 h 871"/>
                <a:gd name="T94" fmla="*/ 2147483646 w 1564"/>
                <a:gd name="T95" fmla="*/ 2147483646 h 871"/>
                <a:gd name="T96" fmla="*/ 2147483646 w 1564"/>
                <a:gd name="T97" fmla="*/ 2147483646 h 871"/>
                <a:gd name="T98" fmla="*/ 2147483646 w 1564"/>
                <a:gd name="T99" fmla="*/ 2147483646 h 871"/>
                <a:gd name="T100" fmla="*/ 2147483646 w 1564"/>
                <a:gd name="T101" fmla="*/ 2147483646 h 871"/>
                <a:gd name="T102" fmla="*/ 2147483646 w 1564"/>
                <a:gd name="T103" fmla="*/ 2147483646 h 871"/>
                <a:gd name="T104" fmla="*/ 2147483646 w 1564"/>
                <a:gd name="T105" fmla="*/ 2147483646 h 871"/>
                <a:gd name="T106" fmla="*/ 2147483646 w 1564"/>
                <a:gd name="T107" fmla="*/ 2147483646 h 871"/>
                <a:gd name="T108" fmla="*/ 2147483646 w 1564"/>
                <a:gd name="T109" fmla="*/ 2147483646 h 871"/>
                <a:gd name="T110" fmla="*/ 2147483646 w 1564"/>
                <a:gd name="T111" fmla="*/ 2147483646 h 871"/>
                <a:gd name="T112" fmla="*/ 2147483646 w 1564"/>
                <a:gd name="T113" fmla="*/ 2147483646 h 871"/>
                <a:gd name="T114" fmla="*/ 2147483646 w 1564"/>
                <a:gd name="T115" fmla="*/ 2147483646 h 871"/>
                <a:gd name="T116" fmla="*/ 2147483646 w 1564"/>
                <a:gd name="T117" fmla="*/ 2147483646 h 871"/>
                <a:gd name="T118" fmla="*/ 2147483646 w 1564"/>
                <a:gd name="T119" fmla="*/ 2147483646 h 871"/>
                <a:gd name="T120" fmla="*/ 2147483646 w 1564"/>
                <a:gd name="T121" fmla="*/ 2147483646 h 871"/>
                <a:gd name="T122" fmla="*/ 2147483646 w 1564"/>
                <a:gd name="T123" fmla="*/ 2147483646 h 871"/>
                <a:gd name="T124" fmla="*/ 2147483646 w 1564"/>
                <a:gd name="T125" fmla="*/ 2147483646 h 87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243785" tIns="121892" rIns="243785" bIns="121892" anchor="ctr"/>
            <a:lstStyle/>
            <a:p>
              <a:pPr>
                <a:defRPr/>
              </a:pPr>
              <a:endParaRPr lang="zh-CN" altLang="en-US"/>
            </a:p>
          </p:txBody>
        </p:sp>
      </p:grpSp>
      <p:grpSp>
        <p:nvGrpSpPr>
          <p:cNvPr id="11272" name="组合 24"/>
          <p:cNvGrpSpPr/>
          <p:nvPr/>
        </p:nvGrpSpPr>
        <p:grpSpPr bwMode="auto">
          <a:xfrm>
            <a:off x="5665788" y="5027613"/>
            <a:ext cx="762000" cy="762000"/>
            <a:chOff x="1059668" y="4176470"/>
            <a:chExt cx="762000" cy="762000"/>
          </a:xfrm>
        </p:grpSpPr>
        <p:sp>
          <p:nvSpPr>
            <p:cNvPr id="16" name="矩形 15"/>
            <p:cNvSpPr/>
            <p:nvPr/>
          </p:nvSpPr>
          <p:spPr>
            <a:xfrm>
              <a:off x="1059668" y="4176470"/>
              <a:ext cx="762000" cy="762000"/>
            </a:xfrm>
            <a:prstGeom prst="rect">
              <a:avLst/>
            </a:prstGeom>
            <a:solidFill>
              <a:schemeClr val="bg1">
                <a:alpha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243785" tIns="121892" rIns="243785" bIns="121892" anchor="ctr"/>
            <a:lstStyle/>
            <a:p>
              <a:pPr>
                <a:defRPr/>
              </a:pPr>
              <a:endParaRPr lang="zh-CN" altLang="en-US"/>
            </a:p>
          </p:txBody>
        </p:sp>
        <p:grpSp>
          <p:nvGrpSpPr>
            <p:cNvPr id="17" name="Group 2"/>
            <p:cNvGrpSpPr/>
            <p:nvPr/>
          </p:nvGrpSpPr>
          <p:grpSpPr bwMode="auto">
            <a:xfrm>
              <a:off x="1165436" y="4266663"/>
              <a:ext cx="550463" cy="545175"/>
              <a:chOff x="1569458" y="688424"/>
              <a:chExt cx="334962" cy="331788"/>
            </a:xfrm>
            <a:solidFill>
              <a:schemeClr val="bg1"/>
            </a:solidFill>
          </p:grpSpPr>
          <p:sp>
            <p:nvSpPr>
              <p:cNvPr id="18" name="Freeform 11"/>
              <p:cNvSpPr>
                <a:spLocks noChangeArrowheads="1"/>
              </p:cNvSpPr>
              <p:nvPr/>
            </p:nvSpPr>
            <p:spPr bwMode="auto">
              <a:xfrm>
                <a:off x="1587500" y="901699"/>
                <a:ext cx="42863" cy="77788"/>
              </a:xfrm>
              <a:custGeom>
                <a:avLst/>
                <a:gdLst>
                  <a:gd name="T0" fmla="*/ 0 w 118"/>
                  <a:gd name="T1" fmla="*/ 183 h 218"/>
                  <a:gd name="T2" fmla="*/ 25 w 118"/>
                  <a:gd name="T3" fmla="*/ 217 h 218"/>
                  <a:gd name="T4" fmla="*/ 84 w 118"/>
                  <a:gd name="T5" fmla="*/ 217 h 218"/>
                  <a:gd name="T6" fmla="*/ 117 w 118"/>
                  <a:gd name="T7" fmla="*/ 183 h 218"/>
                  <a:gd name="T8" fmla="*/ 117 w 118"/>
                  <a:gd name="T9" fmla="*/ 0 h 218"/>
                  <a:gd name="T10" fmla="*/ 17 w 118"/>
                  <a:gd name="T11" fmla="*/ 91 h 218"/>
                  <a:gd name="T12" fmla="*/ 0 w 118"/>
                  <a:gd name="T13" fmla="*/ 75 h 218"/>
                  <a:gd name="T14" fmla="*/ 0 w 118"/>
                  <a:gd name="T15" fmla="*/ 183 h 218"/>
                  <a:gd name="T16" fmla="*/ 0 w 118"/>
                  <a:gd name="T17" fmla="*/ 183 h 218"/>
                  <a:gd name="T18" fmla="*/ 0 w 118"/>
                  <a:gd name="T19" fmla="*/ 18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18">
                    <a:moveTo>
                      <a:pt x="0" y="183"/>
                    </a:moveTo>
                    <a:cubicBezTo>
                      <a:pt x="0" y="200"/>
                      <a:pt x="8" y="217"/>
                      <a:pt x="25" y="217"/>
                    </a:cubicBezTo>
                    <a:cubicBezTo>
                      <a:pt x="84" y="217"/>
                      <a:pt x="84" y="217"/>
                      <a:pt x="84" y="217"/>
                    </a:cubicBezTo>
                    <a:cubicBezTo>
                      <a:pt x="100" y="217"/>
                      <a:pt x="117" y="200"/>
                      <a:pt x="117" y="183"/>
                    </a:cubicBezTo>
                    <a:cubicBezTo>
                      <a:pt x="117" y="0"/>
                      <a:pt x="117" y="0"/>
                      <a:pt x="117" y="0"/>
                    </a:cubicBezTo>
                    <a:cubicBezTo>
                      <a:pt x="17" y="91"/>
                      <a:pt x="17" y="91"/>
                      <a:pt x="17" y="91"/>
                    </a:cubicBezTo>
                    <a:cubicBezTo>
                      <a:pt x="0" y="75"/>
                      <a:pt x="0" y="75"/>
                      <a:pt x="0" y="75"/>
                    </a:cubicBezTo>
                    <a:lnTo>
                      <a:pt x="0" y="183"/>
                    </a:lnTo>
                    <a:close/>
                    <a:moveTo>
                      <a:pt x="0" y="183"/>
                    </a:moveTo>
                    <a:lnTo>
                      <a:pt x="0" y="183"/>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243785" tIns="121892" rIns="243785" bIns="121892" anchor="ctr"/>
              <a:lstStyle/>
              <a:p>
                <a:pPr>
                  <a:defRPr/>
                </a:pPr>
                <a:endParaRPr lang="en-US"/>
              </a:p>
            </p:txBody>
          </p:sp>
          <p:sp>
            <p:nvSpPr>
              <p:cNvPr id="19" name="Freeform 12"/>
              <p:cNvSpPr>
                <a:spLocks noChangeArrowheads="1"/>
              </p:cNvSpPr>
              <p:nvPr/>
            </p:nvSpPr>
            <p:spPr bwMode="auto">
              <a:xfrm>
                <a:off x="1657350" y="858837"/>
                <a:ext cx="42863" cy="120650"/>
              </a:xfrm>
              <a:custGeom>
                <a:avLst/>
                <a:gdLst>
                  <a:gd name="T0" fmla="*/ 0 w 118"/>
                  <a:gd name="T1" fmla="*/ 301 h 336"/>
                  <a:gd name="T2" fmla="*/ 34 w 118"/>
                  <a:gd name="T3" fmla="*/ 335 h 336"/>
                  <a:gd name="T4" fmla="*/ 84 w 118"/>
                  <a:gd name="T5" fmla="*/ 335 h 336"/>
                  <a:gd name="T6" fmla="*/ 117 w 118"/>
                  <a:gd name="T7" fmla="*/ 301 h 336"/>
                  <a:gd name="T8" fmla="*/ 117 w 118"/>
                  <a:gd name="T9" fmla="*/ 76 h 336"/>
                  <a:gd name="T10" fmla="*/ 42 w 118"/>
                  <a:gd name="T11" fmla="*/ 0 h 336"/>
                  <a:gd name="T12" fmla="*/ 0 w 118"/>
                  <a:gd name="T13" fmla="*/ 42 h 336"/>
                  <a:gd name="T14" fmla="*/ 0 w 118"/>
                  <a:gd name="T15" fmla="*/ 301 h 336"/>
                  <a:gd name="T16" fmla="*/ 0 w 118"/>
                  <a:gd name="T17" fmla="*/ 301 h 336"/>
                  <a:gd name="T18" fmla="*/ 0 w 118"/>
                  <a:gd name="T19" fmla="*/ 30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336">
                    <a:moveTo>
                      <a:pt x="0" y="301"/>
                    </a:moveTo>
                    <a:cubicBezTo>
                      <a:pt x="0" y="318"/>
                      <a:pt x="17" y="335"/>
                      <a:pt x="34" y="335"/>
                    </a:cubicBezTo>
                    <a:cubicBezTo>
                      <a:pt x="84" y="335"/>
                      <a:pt x="84" y="335"/>
                      <a:pt x="84" y="335"/>
                    </a:cubicBezTo>
                    <a:cubicBezTo>
                      <a:pt x="101" y="335"/>
                      <a:pt x="117" y="318"/>
                      <a:pt x="117" y="301"/>
                    </a:cubicBezTo>
                    <a:cubicBezTo>
                      <a:pt x="117" y="76"/>
                      <a:pt x="117" y="76"/>
                      <a:pt x="117" y="76"/>
                    </a:cubicBezTo>
                    <a:cubicBezTo>
                      <a:pt x="42" y="0"/>
                      <a:pt x="42" y="0"/>
                      <a:pt x="42" y="0"/>
                    </a:cubicBezTo>
                    <a:cubicBezTo>
                      <a:pt x="0" y="42"/>
                      <a:pt x="0" y="42"/>
                      <a:pt x="0" y="42"/>
                    </a:cubicBezTo>
                    <a:lnTo>
                      <a:pt x="0" y="301"/>
                    </a:lnTo>
                    <a:close/>
                    <a:moveTo>
                      <a:pt x="0" y="301"/>
                    </a:moveTo>
                    <a:lnTo>
                      <a:pt x="0" y="301"/>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243785" tIns="121892" rIns="243785" bIns="121892" anchor="ctr"/>
              <a:lstStyle/>
              <a:p>
                <a:pPr>
                  <a:defRPr/>
                </a:pPr>
                <a:endParaRPr lang="en-US"/>
              </a:p>
            </p:txBody>
          </p:sp>
          <p:sp>
            <p:nvSpPr>
              <p:cNvPr id="20" name="Freeform 13"/>
              <p:cNvSpPr>
                <a:spLocks noChangeArrowheads="1"/>
              </p:cNvSpPr>
              <p:nvPr/>
            </p:nvSpPr>
            <p:spPr bwMode="auto">
              <a:xfrm>
                <a:off x="1727200" y="858837"/>
                <a:ext cx="42863" cy="120650"/>
              </a:xfrm>
              <a:custGeom>
                <a:avLst/>
                <a:gdLst>
                  <a:gd name="T0" fmla="*/ 92 w 118"/>
                  <a:gd name="T1" fmla="*/ 335 h 336"/>
                  <a:gd name="T2" fmla="*/ 117 w 118"/>
                  <a:gd name="T3" fmla="*/ 301 h 336"/>
                  <a:gd name="T4" fmla="*/ 117 w 118"/>
                  <a:gd name="T5" fmla="*/ 0 h 336"/>
                  <a:gd name="T6" fmla="*/ 0 w 118"/>
                  <a:gd name="T7" fmla="*/ 118 h 336"/>
                  <a:gd name="T8" fmla="*/ 0 w 118"/>
                  <a:gd name="T9" fmla="*/ 301 h 336"/>
                  <a:gd name="T10" fmla="*/ 33 w 118"/>
                  <a:gd name="T11" fmla="*/ 335 h 336"/>
                  <a:gd name="T12" fmla="*/ 92 w 118"/>
                  <a:gd name="T13" fmla="*/ 335 h 336"/>
                  <a:gd name="T14" fmla="*/ 92 w 118"/>
                  <a:gd name="T15" fmla="*/ 335 h 336"/>
                  <a:gd name="T16" fmla="*/ 92 w 118"/>
                  <a:gd name="T17" fmla="*/ 3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336">
                    <a:moveTo>
                      <a:pt x="92" y="335"/>
                    </a:moveTo>
                    <a:cubicBezTo>
                      <a:pt x="108" y="335"/>
                      <a:pt x="117" y="318"/>
                      <a:pt x="117" y="301"/>
                    </a:cubicBezTo>
                    <a:cubicBezTo>
                      <a:pt x="117" y="0"/>
                      <a:pt x="117" y="0"/>
                      <a:pt x="117" y="0"/>
                    </a:cubicBezTo>
                    <a:cubicBezTo>
                      <a:pt x="0" y="118"/>
                      <a:pt x="0" y="118"/>
                      <a:pt x="0" y="118"/>
                    </a:cubicBezTo>
                    <a:cubicBezTo>
                      <a:pt x="0" y="301"/>
                      <a:pt x="0" y="301"/>
                      <a:pt x="0" y="301"/>
                    </a:cubicBezTo>
                    <a:cubicBezTo>
                      <a:pt x="0" y="318"/>
                      <a:pt x="16" y="335"/>
                      <a:pt x="33" y="335"/>
                    </a:cubicBezTo>
                    <a:lnTo>
                      <a:pt x="92" y="335"/>
                    </a:lnTo>
                    <a:close/>
                    <a:moveTo>
                      <a:pt x="92" y="335"/>
                    </a:moveTo>
                    <a:lnTo>
                      <a:pt x="92" y="335"/>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243785" tIns="121892" rIns="243785" bIns="121892" anchor="ctr"/>
              <a:lstStyle/>
              <a:p>
                <a:pPr>
                  <a:defRPr/>
                </a:pPr>
                <a:endParaRPr lang="en-US"/>
              </a:p>
            </p:txBody>
          </p:sp>
          <p:sp>
            <p:nvSpPr>
              <p:cNvPr id="21" name="Freeform 14"/>
              <p:cNvSpPr>
                <a:spLocks noChangeArrowheads="1"/>
              </p:cNvSpPr>
              <p:nvPr/>
            </p:nvSpPr>
            <p:spPr bwMode="auto">
              <a:xfrm>
                <a:off x="1795463" y="817562"/>
                <a:ext cx="46037" cy="163512"/>
              </a:xfrm>
              <a:custGeom>
                <a:avLst/>
                <a:gdLst>
                  <a:gd name="T0" fmla="*/ 0 w 126"/>
                  <a:gd name="T1" fmla="*/ 41 h 452"/>
                  <a:gd name="T2" fmla="*/ 0 w 126"/>
                  <a:gd name="T3" fmla="*/ 417 h 452"/>
                  <a:gd name="T4" fmla="*/ 33 w 126"/>
                  <a:gd name="T5" fmla="*/ 451 h 452"/>
                  <a:gd name="T6" fmla="*/ 92 w 126"/>
                  <a:gd name="T7" fmla="*/ 451 h 452"/>
                  <a:gd name="T8" fmla="*/ 125 w 126"/>
                  <a:gd name="T9" fmla="*/ 417 h 452"/>
                  <a:gd name="T10" fmla="*/ 125 w 126"/>
                  <a:gd name="T11" fmla="*/ 66 h 452"/>
                  <a:gd name="T12" fmla="*/ 50 w 126"/>
                  <a:gd name="T13" fmla="*/ 0 h 452"/>
                  <a:gd name="T14" fmla="*/ 0 w 126"/>
                  <a:gd name="T15" fmla="*/ 41 h 452"/>
                  <a:gd name="T16" fmla="*/ 0 w 126"/>
                  <a:gd name="T17" fmla="*/ 41 h 452"/>
                  <a:gd name="T18" fmla="*/ 0 w 126"/>
                  <a:gd name="T19" fmla="*/ 4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52">
                    <a:moveTo>
                      <a:pt x="0" y="41"/>
                    </a:moveTo>
                    <a:cubicBezTo>
                      <a:pt x="0" y="417"/>
                      <a:pt x="0" y="417"/>
                      <a:pt x="0" y="417"/>
                    </a:cubicBezTo>
                    <a:cubicBezTo>
                      <a:pt x="0" y="434"/>
                      <a:pt x="17" y="451"/>
                      <a:pt x="33" y="451"/>
                    </a:cubicBezTo>
                    <a:cubicBezTo>
                      <a:pt x="92" y="451"/>
                      <a:pt x="92" y="451"/>
                      <a:pt x="92" y="451"/>
                    </a:cubicBezTo>
                    <a:cubicBezTo>
                      <a:pt x="109" y="451"/>
                      <a:pt x="125" y="434"/>
                      <a:pt x="125" y="417"/>
                    </a:cubicBezTo>
                    <a:cubicBezTo>
                      <a:pt x="125" y="66"/>
                      <a:pt x="125" y="66"/>
                      <a:pt x="125" y="66"/>
                    </a:cubicBezTo>
                    <a:cubicBezTo>
                      <a:pt x="50" y="0"/>
                      <a:pt x="50" y="0"/>
                      <a:pt x="50" y="0"/>
                    </a:cubicBezTo>
                    <a:lnTo>
                      <a:pt x="0" y="41"/>
                    </a:lnTo>
                    <a:close/>
                    <a:moveTo>
                      <a:pt x="0" y="41"/>
                    </a:moveTo>
                    <a:lnTo>
                      <a:pt x="0" y="41"/>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243785" tIns="121892" rIns="243785" bIns="121892" anchor="ctr"/>
              <a:lstStyle/>
              <a:p>
                <a:pPr>
                  <a:defRPr/>
                </a:pPr>
                <a:endParaRPr lang="en-US"/>
              </a:p>
            </p:txBody>
          </p:sp>
          <p:sp>
            <p:nvSpPr>
              <p:cNvPr id="22" name="Freeform 15"/>
              <p:cNvSpPr>
                <a:spLocks noChangeArrowheads="1"/>
              </p:cNvSpPr>
              <p:nvPr/>
            </p:nvSpPr>
            <p:spPr bwMode="auto">
              <a:xfrm>
                <a:off x="1576388" y="744537"/>
                <a:ext cx="261937" cy="163512"/>
              </a:xfrm>
              <a:custGeom>
                <a:avLst/>
                <a:gdLst>
                  <a:gd name="T0" fmla="*/ 234 w 728"/>
                  <a:gd name="T1" fmla="*/ 284 h 452"/>
                  <a:gd name="T2" fmla="*/ 292 w 728"/>
                  <a:gd name="T3" fmla="*/ 284 h 452"/>
                  <a:gd name="T4" fmla="*/ 359 w 728"/>
                  <a:gd name="T5" fmla="*/ 351 h 452"/>
                  <a:gd name="T6" fmla="*/ 401 w 728"/>
                  <a:gd name="T7" fmla="*/ 368 h 452"/>
                  <a:gd name="T8" fmla="*/ 434 w 728"/>
                  <a:gd name="T9" fmla="*/ 351 h 452"/>
                  <a:gd name="T10" fmla="*/ 660 w 728"/>
                  <a:gd name="T11" fmla="*/ 134 h 452"/>
                  <a:gd name="T12" fmla="*/ 694 w 728"/>
                  <a:gd name="T13" fmla="*/ 167 h 452"/>
                  <a:gd name="T14" fmla="*/ 710 w 728"/>
                  <a:gd name="T15" fmla="*/ 175 h 452"/>
                  <a:gd name="T16" fmla="*/ 727 w 728"/>
                  <a:gd name="T17" fmla="*/ 159 h 452"/>
                  <a:gd name="T18" fmla="*/ 727 w 728"/>
                  <a:gd name="T19" fmla="*/ 33 h 452"/>
                  <a:gd name="T20" fmla="*/ 719 w 728"/>
                  <a:gd name="T21" fmla="*/ 8 h 452"/>
                  <a:gd name="T22" fmla="*/ 694 w 728"/>
                  <a:gd name="T23" fmla="*/ 0 h 452"/>
                  <a:gd name="T24" fmla="*/ 568 w 728"/>
                  <a:gd name="T25" fmla="*/ 0 h 452"/>
                  <a:gd name="T26" fmla="*/ 551 w 728"/>
                  <a:gd name="T27" fmla="*/ 8 h 452"/>
                  <a:gd name="T28" fmla="*/ 551 w 728"/>
                  <a:gd name="T29" fmla="*/ 33 h 452"/>
                  <a:gd name="T30" fmla="*/ 585 w 728"/>
                  <a:gd name="T31" fmla="*/ 58 h 452"/>
                  <a:gd name="T32" fmla="*/ 426 w 728"/>
                  <a:gd name="T33" fmla="*/ 217 h 452"/>
                  <a:gd name="T34" fmla="*/ 401 w 728"/>
                  <a:gd name="T35" fmla="*/ 225 h 452"/>
                  <a:gd name="T36" fmla="*/ 368 w 728"/>
                  <a:gd name="T37" fmla="*/ 217 h 452"/>
                  <a:gd name="T38" fmla="*/ 292 w 728"/>
                  <a:gd name="T39" fmla="*/ 142 h 452"/>
                  <a:gd name="T40" fmla="*/ 234 w 728"/>
                  <a:gd name="T41" fmla="*/ 142 h 452"/>
                  <a:gd name="T42" fmla="*/ 8 w 728"/>
                  <a:gd name="T43" fmla="*/ 359 h 452"/>
                  <a:gd name="T44" fmla="*/ 0 w 728"/>
                  <a:gd name="T45" fmla="*/ 393 h 452"/>
                  <a:gd name="T46" fmla="*/ 8 w 728"/>
                  <a:gd name="T47" fmla="*/ 426 h 452"/>
                  <a:gd name="T48" fmla="*/ 25 w 728"/>
                  <a:gd name="T49" fmla="*/ 435 h 452"/>
                  <a:gd name="T50" fmla="*/ 83 w 728"/>
                  <a:gd name="T51" fmla="*/ 435 h 452"/>
                  <a:gd name="T52" fmla="*/ 234 w 728"/>
                  <a:gd name="T53" fmla="*/ 284 h 452"/>
                  <a:gd name="T54" fmla="*/ 234 w 728"/>
                  <a:gd name="T55" fmla="*/ 284 h 452"/>
                  <a:gd name="T56" fmla="*/ 234 w 728"/>
                  <a:gd name="T57" fmla="*/ 28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8" h="452">
                    <a:moveTo>
                      <a:pt x="234" y="284"/>
                    </a:moveTo>
                    <a:cubicBezTo>
                      <a:pt x="250" y="267"/>
                      <a:pt x="276" y="267"/>
                      <a:pt x="292" y="284"/>
                    </a:cubicBezTo>
                    <a:cubicBezTo>
                      <a:pt x="359" y="351"/>
                      <a:pt x="359" y="351"/>
                      <a:pt x="359" y="351"/>
                    </a:cubicBezTo>
                    <a:cubicBezTo>
                      <a:pt x="376" y="368"/>
                      <a:pt x="384" y="368"/>
                      <a:pt x="401" y="368"/>
                    </a:cubicBezTo>
                    <a:cubicBezTo>
                      <a:pt x="418" y="368"/>
                      <a:pt x="426" y="368"/>
                      <a:pt x="434" y="351"/>
                    </a:cubicBezTo>
                    <a:cubicBezTo>
                      <a:pt x="660" y="134"/>
                      <a:pt x="660" y="134"/>
                      <a:pt x="660" y="134"/>
                    </a:cubicBezTo>
                    <a:cubicBezTo>
                      <a:pt x="694" y="167"/>
                      <a:pt x="694" y="167"/>
                      <a:pt x="694" y="167"/>
                    </a:cubicBezTo>
                    <a:cubicBezTo>
                      <a:pt x="702" y="175"/>
                      <a:pt x="710" y="175"/>
                      <a:pt x="710" y="175"/>
                    </a:cubicBezTo>
                    <a:cubicBezTo>
                      <a:pt x="719" y="175"/>
                      <a:pt x="727" y="167"/>
                      <a:pt x="727" y="159"/>
                    </a:cubicBezTo>
                    <a:cubicBezTo>
                      <a:pt x="727" y="33"/>
                      <a:pt x="727" y="33"/>
                      <a:pt x="727" y="33"/>
                    </a:cubicBezTo>
                    <a:cubicBezTo>
                      <a:pt x="727" y="25"/>
                      <a:pt x="727" y="16"/>
                      <a:pt x="719" y="8"/>
                    </a:cubicBezTo>
                    <a:cubicBezTo>
                      <a:pt x="710" y="0"/>
                      <a:pt x="702" y="0"/>
                      <a:pt x="694" y="0"/>
                    </a:cubicBezTo>
                    <a:cubicBezTo>
                      <a:pt x="568" y="0"/>
                      <a:pt x="568" y="0"/>
                      <a:pt x="568" y="0"/>
                    </a:cubicBezTo>
                    <a:cubicBezTo>
                      <a:pt x="560" y="0"/>
                      <a:pt x="551" y="0"/>
                      <a:pt x="551" y="8"/>
                    </a:cubicBezTo>
                    <a:cubicBezTo>
                      <a:pt x="543" y="16"/>
                      <a:pt x="551" y="25"/>
                      <a:pt x="551" y="33"/>
                    </a:cubicBezTo>
                    <a:cubicBezTo>
                      <a:pt x="585" y="58"/>
                      <a:pt x="585" y="58"/>
                      <a:pt x="585" y="58"/>
                    </a:cubicBezTo>
                    <a:cubicBezTo>
                      <a:pt x="426" y="217"/>
                      <a:pt x="426" y="217"/>
                      <a:pt x="426" y="217"/>
                    </a:cubicBezTo>
                    <a:cubicBezTo>
                      <a:pt x="426" y="225"/>
                      <a:pt x="409" y="225"/>
                      <a:pt x="401" y="225"/>
                    </a:cubicBezTo>
                    <a:cubicBezTo>
                      <a:pt x="393" y="225"/>
                      <a:pt x="376" y="225"/>
                      <a:pt x="368" y="217"/>
                    </a:cubicBezTo>
                    <a:cubicBezTo>
                      <a:pt x="292" y="142"/>
                      <a:pt x="292" y="142"/>
                      <a:pt x="292" y="142"/>
                    </a:cubicBezTo>
                    <a:cubicBezTo>
                      <a:pt x="276" y="125"/>
                      <a:pt x="250" y="125"/>
                      <a:pt x="234" y="142"/>
                    </a:cubicBezTo>
                    <a:cubicBezTo>
                      <a:pt x="8" y="359"/>
                      <a:pt x="8" y="359"/>
                      <a:pt x="8" y="359"/>
                    </a:cubicBezTo>
                    <a:cubicBezTo>
                      <a:pt x="0" y="368"/>
                      <a:pt x="0" y="384"/>
                      <a:pt x="0" y="393"/>
                    </a:cubicBezTo>
                    <a:cubicBezTo>
                      <a:pt x="0" y="410"/>
                      <a:pt x="0" y="418"/>
                      <a:pt x="8" y="426"/>
                    </a:cubicBezTo>
                    <a:cubicBezTo>
                      <a:pt x="25" y="435"/>
                      <a:pt x="25" y="435"/>
                      <a:pt x="25" y="435"/>
                    </a:cubicBezTo>
                    <a:cubicBezTo>
                      <a:pt x="41" y="451"/>
                      <a:pt x="67" y="451"/>
                      <a:pt x="83" y="435"/>
                    </a:cubicBezTo>
                    <a:lnTo>
                      <a:pt x="234" y="284"/>
                    </a:lnTo>
                    <a:close/>
                    <a:moveTo>
                      <a:pt x="234" y="284"/>
                    </a:moveTo>
                    <a:lnTo>
                      <a:pt x="234" y="28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243785" tIns="121892" rIns="243785" bIns="121892" anchor="ctr"/>
              <a:lstStyle/>
              <a:p>
                <a:pPr>
                  <a:defRPr/>
                </a:pPr>
                <a:endParaRPr lang="en-US"/>
              </a:p>
            </p:txBody>
          </p:sp>
          <p:sp>
            <p:nvSpPr>
              <p:cNvPr id="23" name="Freeform 16"/>
              <p:cNvSpPr>
                <a:spLocks noChangeArrowheads="1"/>
              </p:cNvSpPr>
              <p:nvPr/>
            </p:nvSpPr>
            <p:spPr bwMode="auto">
              <a:xfrm>
                <a:off x="1569458" y="688424"/>
                <a:ext cx="334962" cy="331788"/>
              </a:xfrm>
              <a:custGeom>
                <a:avLst/>
                <a:gdLst>
                  <a:gd name="T0" fmla="*/ 887 w 929"/>
                  <a:gd name="T1" fmla="*/ 0 h 921"/>
                  <a:gd name="T2" fmla="*/ 836 w 929"/>
                  <a:gd name="T3" fmla="*/ 50 h 921"/>
                  <a:gd name="T4" fmla="*/ 836 w 929"/>
                  <a:gd name="T5" fmla="*/ 837 h 921"/>
                  <a:gd name="T6" fmla="*/ 51 w 929"/>
                  <a:gd name="T7" fmla="*/ 837 h 921"/>
                  <a:gd name="T8" fmla="*/ 0 w 929"/>
                  <a:gd name="T9" fmla="*/ 878 h 921"/>
                  <a:gd name="T10" fmla="*/ 51 w 929"/>
                  <a:gd name="T11" fmla="*/ 920 h 921"/>
                  <a:gd name="T12" fmla="*/ 887 w 929"/>
                  <a:gd name="T13" fmla="*/ 920 h 921"/>
                  <a:gd name="T14" fmla="*/ 928 w 929"/>
                  <a:gd name="T15" fmla="*/ 878 h 921"/>
                  <a:gd name="T16" fmla="*/ 928 w 929"/>
                  <a:gd name="T17" fmla="*/ 50 h 921"/>
                  <a:gd name="T18" fmla="*/ 887 w 929"/>
                  <a:gd name="T19" fmla="*/ 0 h 921"/>
                  <a:gd name="T20" fmla="*/ 887 w 929"/>
                  <a:gd name="T21" fmla="*/ 0 h 921"/>
                  <a:gd name="T22" fmla="*/ 887 w 929"/>
                  <a:gd name="T23" fmla="*/ 0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9" h="921">
                    <a:moveTo>
                      <a:pt x="887" y="0"/>
                    </a:moveTo>
                    <a:cubicBezTo>
                      <a:pt x="862" y="0"/>
                      <a:pt x="836" y="26"/>
                      <a:pt x="836" y="50"/>
                    </a:cubicBezTo>
                    <a:cubicBezTo>
                      <a:pt x="836" y="837"/>
                      <a:pt x="836" y="837"/>
                      <a:pt x="836" y="837"/>
                    </a:cubicBezTo>
                    <a:cubicBezTo>
                      <a:pt x="51" y="837"/>
                      <a:pt x="51" y="837"/>
                      <a:pt x="51" y="837"/>
                    </a:cubicBezTo>
                    <a:cubicBezTo>
                      <a:pt x="26" y="837"/>
                      <a:pt x="0" y="853"/>
                      <a:pt x="0" y="878"/>
                    </a:cubicBezTo>
                    <a:cubicBezTo>
                      <a:pt x="0" y="903"/>
                      <a:pt x="26" y="920"/>
                      <a:pt x="51" y="920"/>
                    </a:cubicBezTo>
                    <a:cubicBezTo>
                      <a:pt x="887" y="920"/>
                      <a:pt x="887" y="920"/>
                      <a:pt x="887" y="920"/>
                    </a:cubicBezTo>
                    <a:cubicBezTo>
                      <a:pt x="912" y="920"/>
                      <a:pt x="928" y="903"/>
                      <a:pt x="928" y="878"/>
                    </a:cubicBezTo>
                    <a:cubicBezTo>
                      <a:pt x="928" y="50"/>
                      <a:pt x="928" y="50"/>
                      <a:pt x="928" y="50"/>
                    </a:cubicBezTo>
                    <a:cubicBezTo>
                      <a:pt x="928" y="26"/>
                      <a:pt x="903" y="0"/>
                      <a:pt x="887" y="0"/>
                    </a:cubicBezTo>
                    <a:close/>
                    <a:moveTo>
                      <a:pt x="887" y="0"/>
                    </a:moveTo>
                    <a:lnTo>
                      <a:pt x="887" y="0"/>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243785" tIns="121892" rIns="243785" bIns="121892" anchor="ctr"/>
              <a:lstStyle/>
              <a:p>
                <a:pPr>
                  <a:defRPr/>
                </a:pPr>
                <a:endParaRPr lang="en-US"/>
              </a:p>
            </p:txBody>
          </p:sp>
        </p:grpSp>
      </p:grpSp>
      <p:grpSp>
        <p:nvGrpSpPr>
          <p:cNvPr id="11273" name="组合 33"/>
          <p:cNvGrpSpPr/>
          <p:nvPr/>
        </p:nvGrpSpPr>
        <p:grpSpPr bwMode="auto">
          <a:xfrm>
            <a:off x="6573838" y="5027613"/>
            <a:ext cx="762000" cy="762000"/>
            <a:chOff x="1059668" y="3139605"/>
            <a:chExt cx="762000" cy="762000"/>
          </a:xfrm>
        </p:grpSpPr>
        <p:sp>
          <p:nvSpPr>
            <p:cNvPr id="25" name="矩形 24"/>
            <p:cNvSpPr/>
            <p:nvPr/>
          </p:nvSpPr>
          <p:spPr>
            <a:xfrm>
              <a:off x="1059668" y="3139605"/>
              <a:ext cx="762000" cy="762000"/>
            </a:xfrm>
            <a:prstGeom prst="rect">
              <a:avLst/>
            </a:prstGeom>
            <a:solidFill>
              <a:schemeClr val="bg1">
                <a:alpha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243785" tIns="121892" rIns="243785" bIns="121892" anchor="ctr"/>
            <a:lstStyle/>
            <a:p>
              <a:pPr>
                <a:defRPr/>
              </a:pPr>
              <a:endParaRPr lang="zh-CN" altLang="en-US"/>
            </a:p>
          </p:txBody>
        </p:sp>
        <p:sp>
          <p:nvSpPr>
            <p:cNvPr id="7183" name="Freeform 237"/>
            <p:cNvSpPr>
              <a:spLocks noChangeArrowheads="1"/>
            </p:cNvSpPr>
            <p:nvPr/>
          </p:nvSpPr>
          <p:spPr bwMode="auto">
            <a:xfrm>
              <a:off x="1167618" y="3371380"/>
              <a:ext cx="519112" cy="382587"/>
            </a:xfrm>
            <a:custGeom>
              <a:avLst/>
              <a:gdLst>
                <a:gd name="T0" fmla="*/ 2147483646 w 1347"/>
                <a:gd name="T1" fmla="*/ 2147483646 h 987"/>
                <a:gd name="T2" fmla="*/ 2147483646 w 1347"/>
                <a:gd name="T3" fmla="*/ 2147483646 h 987"/>
                <a:gd name="T4" fmla="*/ 2147483646 w 1347"/>
                <a:gd name="T5" fmla="*/ 2147483646 h 987"/>
                <a:gd name="T6" fmla="*/ 976740790 w 1347"/>
                <a:gd name="T7" fmla="*/ 1908291390 h 987"/>
                <a:gd name="T8" fmla="*/ 2147483646 w 1347"/>
                <a:gd name="T9" fmla="*/ 0 h 987"/>
                <a:gd name="T10" fmla="*/ 2147483646 w 1347"/>
                <a:gd name="T11" fmla="*/ 0 h 987"/>
                <a:gd name="T12" fmla="*/ 2147483646 w 1347"/>
                <a:gd name="T13" fmla="*/ 2147483646 h 987"/>
                <a:gd name="T14" fmla="*/ 2147483646 w 1347"/>
                <a:gd name="T15" fmla="*/ 2147483646 h 987"/>
                <a:gd name="T16" fmla="*/ 2147483646 w 1347"/>
                <a:gd name="T17" fmla="*/ 2147483646 h 987"/>
                <a:gd name="T18" fmla="*/ 2147483646 w 1347"/>
                <a:gd name="T19" fmla="*/ 2147483646 h 987"/>
                <a:gd name="T20" fmla="*/ 2147483646 w 1347"/>
                <a:gd name="T21" fmla="*/ 2147483646 h 987"/>
                <a:gd name="T22" fmla="*/ 0 w 1347"/>
                <a:gd name="T23" fmla="*/ 2147483646 h 987"/>
                <a:gd name="T24" fmla="*/ 0 w 1347"/>
                <a:gd name="T25" fmla="*/ 2147483646 h 987"/>
                <a:gd name="T26" fmla="*/ 2147483646 w 1347"/>
                <a:gd name="T27" fmla="*/ 2147483646 h 987"/>
                <a:gd name="T28" fmla="*/ 2147483646 w 1347"/>
                <a:gd name="T29" fmla="*/ 2147483646 h 987"/>
                <a:gd name="T30" fmla="*/ 2147483646 w 1347"/>
                <a:gd name="T31" fmla="*/ 2147483646 h 987"/>
                <a:gd name="T32" fmla="*/ 2147483646 w 1347"/>
                <a:gd name="T33" fmla="*/ 2147483646 h 987"/>
                <a:gd name="T34" fmla="*/ 2147483646 w 1347"/>
                <a:gd name="T35" fmla="*/ 2147483646 h 987"/>
                <a:gd name="T36" fmla="*/ 2147483646 w 1347"/>
                <a:gd name="T37" fmla="*/ 2147483646 h 987"/>
                <a:gd name="T38" fmla="*/ 2147483646 w 1347"/>
                <a:gd name="T39" fmla="*/ 2147483646 h 987"/>
                <a:gd name="T40" fmla="*/ 2147483646 w 1347"/>
                <a:gd name="T41" fmla="*/ 2147483646 h 987"/>
                <a:gd name="T42" fmla="*/ 2147483646 w 1347"/>
                <a:gd name="T43" fmla="*/ 2147483646 h 987"/>
                <a:gd name="T44" fmla="*/ 2147483646 w 1347"/>
                <a:gd name="T45" fmla="*/ 2147483646 h 987"/>
                <a:gd name="T46" fmla="*/ 2147483646 w 1347"/>
                <a:gd name="T47" fmla="*/ 2147483646 h 987"/>
                <a:gd name="T48" fmla="*/ 2147483646 w 1347"/>
                <a:gd name="T49" fmla="*/ 2147483646 h 987"/>
                <a:gd name="T50" fmla="*/ 2147483646 w 1347"/>
                <a:gd name="T51" fmla="*/ 2147483646 h 987"/>
                <a:gd name="T52" fmla="*/ 2147483646 w 1347"/>
                <a:gd name="T53" fmla="*/ 2147483646 h 987"/>
                <a:gd name="T54" fmla="*/ 2147483646 w 1347"/>
                <a:gd name="T55" fmla="*/ 2147483646 h 987"/>
                <a:gd name="T56" fmla="*/ 2147483646 w 1347"/>
                <a:gd name="T57" fmla="*/ 2147483646 h 987"/>
                <a:gd name="T58" fmla="*/ 2147483646 w 1347"/>
                <a:gd name="T59" fmla="*/ 2147483646 h 987"/>
                <a:gd name="T60" fmla="*/ 2147483646 w 1347"/>
                <a:gd name="T61" fmla="*/ 2147483646 h 987"/>
                <a:gd name="T62" fmla="*/ 2147483646 w 1347"/>
                <a:gd name="T63" fmla="*/ 2147483646 h 987"/>
                <a:gd name="T64" fmla="*/ 2147483646 w 1347"/>
                <a:gd name="T65" fmla="*/ 2147483646 h 987"/>
                <a:gd name="T66" fmla="*/ 2147483646 w 1347"/>
                <a:gd name="T67" fmla="*/ 2147483646 h 987"/>
                <a:gd name="T68" fmla="*/ 2147483646 w 1347"/>
                <a:gd name="T69" fmla="*/ 2147483646 h 987"/>
                <a:gd name="T70" fmla="*/ 2147483646 w 1347"/>
                <a:gd name="T71" fmla="*/ 2147483646 h 98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243785" tIns="121892" rIns="243785" bIns="121892" anchor="ctr"/>
            <a:lstStyle/>
            <a:p>
              <a:pPr>
                <a:defRPr/>
              </a:pPr>
              <a:endParaRPr lang="zh-CN" altLang="en-US"/>
            </a:p>
          </p:txBody>
        </p:sp>
      </p:grpSp>
      <p:pic>
        <p:nvPicPr>
          <p:cNvPr id="11274" name="内容占位符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114300"/>
            <a:ext cx="12192000"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文本框 1"/>
          <p:cNvSpPr txBox="1">
            <a:spLocks noChangeArrowheads="1"/>
          </p:cNvSpPr>
          <p:nvPr/>
        </p:nvSpPr>
        <p:spPr bwMode="auto">
          <a:xfrm>
            <a:off x="5368925" y="2520950"/>
            <a:ext cx="15049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6600">
                <a:solidFill>
                  <a:schemeClr val="bg1"/>
                </a:solidFill>
                <a:latin typeface="微软雅黑" panose="020B0503020204020204" charset="-122"/>
                <a:ea typeface="微软雅黑" panose="020B0503020204020204" charset="-122"/>
              </a:rPr>
              <a:t>01</a:t>
            </a:r>
            <a:endParaRPr lang="zh-CN" altLang="en-US" sz="6600">
              <a:solidFill>
                <a:schemeClr val="bg1"/>
              </a:solidFill>
              <a:latin typeface="微软雅黑" panose="020B0503020204020204" charset="-122"/>
              <a:ea typeface="微软雅黑" panose="020B0503020204020204" charset="-122"/>
            </a:endParaRPr>
          </a:p>
        </p:txBody>
      </p:sp>
      <p:sp>
        <p:nvSpPr>
          <p:cNvPr id="8" name="标题 7"/>
          <p:cNvSpPr>
            <a:spLocks noGrp="1"/>
          </p:cNvSpPr>
          <p:nvPr>
            <p:ph type="title"/>
          </p:nvPr>
        </p:nvSpPr>
        <p:spPr/>
        <p:txBody>
          <a:bodyPr>
            <a:normAutofit/>
          </a:bodyPr>
          <a:lstStyle/>
          <a:p>
            <a:r>
              <a:rPr lang="en-US" altLang="zh-CN" dirty="0" smtClean="0"/>
              <a:t>ADD YOUR TITLE HERE </a:t>
            </a:r>
            <a:endParaRPr lang="zh-CN" altLang="en-US" dirty="0"/>
          </a:p>
        </p:txBody>
      </p:sp>
      <p:sp>
        <p:nvSpPr>
          <p:cNvPr id="9" name="文本占位符 8"/>
          <p:cNvSpPr>
            <a:spLocks noGrp="1"/>
          </p:cNvSpPr>
          <p:nvPr>
            <p:ph type="body" idx="1"/>
          </p:nvPr>
        </p:nvSpPr>
        <p:spPr/>
        <p:txBody>
          <a:bodyPr>
            <a:normAutofit fontScale="85000" lnSpcReduction="20000"/>
          </a:bodyPr>
          <a:lstStyle/>
          <a:p>
            <a:r>
              <a:rPr lang="en-US" altLang="zh-CN" dirty="0" smtClean="0"/>
              <a:t>Add your text here and write down your </a:t>
            </a:r>
            <a:r>
              <a:rPr lang="en-US" altLang="zh-CN" dirty="0" err="1" smtClean="0"/>
              <a:t>opnion</a:t>
            </a:r>
            <a:r>
              <a:rPr lang="en-US" altLang="zh-CN" dirty="0" smtClean="0"/>
              <a:t> thank you add your text here</a:t>
            </a:r>
            <a:endParaRPr lang="en-US" altLang="zh-CN" dirty="0" smtClean="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THANK YOUR</a:t>
            </a:r>
            <a:endParaRPr lang="zh-CN" altLang="en-US" dirty="0"/>
          </a:p>
        </p:txBody>
      </p:sp>
      <p:sp>
        <p:nvSpPr>
          <p:cNvPr id="6" name="内容占位符 5"/>
          <p:cNvSpPr>
            <a:spLocks noGrp="1"/>
          </p:cNvSpPr>
          <p:nvPr>
            <p:ph sz="quarter" idx="13"/>
          </p:nvPr>
        </p:nvSpPr>
        <p:spPr/>
        <p:txBody>
          <a:bodyPr/>
          <a:lstStyle/>
          <a:p>
            <a:r>
              <a:rPr lang="en-US" altLang="zh-CN" dirty="0" smtClean="0"/>
              <a:t>Add your text here and write down your </a:t>
            </a:r>
            <a:r>
              <a:rPr lang="en-US" altLang="zh-CN" dirty="0" err="1" smtClean="0"/>
              <a:t>opnion</a:t>
            </a:r>
            <a:r>
              <a:rPr lang="en-US" altLang="zh-CN" dirty="0" smtClean="0"/>
              <a:t> thank you add your text here</a:t>
            </a:r>
            <a:endParaRPr lang="en-US" altLang="zh-CN" dirty="0" smtClean="0"/>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basetag"/>
  <p:tag name="KSO_WM_TEMPLATE_INDEX" val="20163699"/>
</p:tagLst>
</file>

<file path=ppt/tags/tag2.xml><?xml version="1.0" encoding="utf-8"?>
<p:tagLst xmlns:p="http://schemas.openxmlformats.org/presentationml/2006/main">
  <p:tag name="KSO_WM_TAG_VERSION" val="1.0"/>
  <p:tag name="KSO_WM_TEMPLATE_CATEGORY" val="basetag"/>
  <p:tag name="KSO_WM_TEMPLATE_INDEX" val="20163699"/>
</p:tagLst>
</file>

<file path=ppt/tags/tag3.xml><?xml version="1.0" encoding="utf-8"?>
<p:tagLst xmlns:p="http://schemas.openxmlformats.org/presentationml/2006/main">
  <p:tag name="KSO_WM_TEMPLATE_CATEGORY" val="basetag"/>
  <p:tag name="KSO_WM_TEMPLATE_INDEX" val="20163699"/>
  <p:tag name="KSO_WM_TAG_VERSION" val="1.0"/>
  <p:tag name="KSO_WM_TEMPLATE_THUMBS_INDEX" val="1、2、3、4、8、11、13、22、24、27"/>
  <p:tag name="KSO_WM_BEAUTIFY_FLAG" val="#wm#"/>
</p:tagLst>
</file>

<file path=ppt/tags/tag4.xml><?xml version="1.0" encoding="utf-8"?>
<p:tagLst xmlns:p="http://schemas.openxmlformats.org/presentationml/2006/main">
  <p:tag name="KSO_WM_TEMPLATE_CATEGORY" val="basetag"/>
  <p:tag name="KSO_WM_TEMPLATE_INDEX" val="20163699"/>
  <p:tag name="KSO_WM_TAG_VERSION" val="1.0"/>
  <p:tag name="KSO_WM_SLIDE_ID" val="basetag20163699_1"/>
  <p:tag name="KSO_WM_SLIDE_INDEX" val="1"/>
  <p:tag name="KSO_WM_SLIDE_ITEM_CNT" val="0"/>
  <p:tag name="KSO_WM_SLIDE_TYPE" val="title"/>
  <p:tag name="KSO_WM_TEMPLATE_THUMBS_INDEX" val="1、2、3、4、8、11、13、22、24、27"/>
  <p:tag name="KSO_WM_BEAUTIFY_FLAG" val="#wm#"/>
</p:tagLst>
</file>

<file path=ppt/tags/tag5.xml><?xml version="1.0" encoding="utf-8"?>
<p:tagLst xmlns:p="http://schemas.openxmlformats.org/presentationml/2006/main">
  <p:tag name="KSO_WM_TEMPLATE_CATEGORY" val="basetag"/>
  <p:tag name="KSO_WM_TEMPLATE_INDEX" val="20163699"/>
  <p:tag name="KSO_WM_TAG_VERSION" val="1.0"/>
  <p:tag name="KSO_WM_SLIDE_ID" val="basetag20163699_2"/>
  <p:tag name="KSO_WM_SLIDE_INDEX" val="2"/>
  <p:tag name="KSO_WM_SLIDE_ITEM_CNT" val="0"/>
  <p:tag name="KSO_WM_SLIDE_TYPE" val="contents"/>
  <p:tag name="KSO_WM_BEAUTIFY_FLAG" val="#wm#"/>
</p:tagLst>
</file>

<file path=ppt/tags/tag6.xml><?xml version="1.0" encoding="utf-8"?>
<p:tagLst xmlns:p="http://schemas.openxmlformats.org/presentationml/2006/main">
  <p:tag name="KSO_WM_TEMPLATE_CATEGORY" val="basetag"/>
  <p:tag name="KSO_WM_TEMPLATE_INDEX" val="20163699"/>
  <p:tag name="KSO_WM_TAG_VERSION" val="1.0"/>
  <p:tag name="KSO_WM_SLIDE_ID" val="basetag20163699_4"/>
  <p:tag name="KSO_WM_SLIDE_INDEX" val="4"/>
  <p:tag name="KSO_WM_SLIDE_ITEM_CNT" val="0"/>
  <p:tag name="KSO_WM_SLIDE_TYPE" val="text"/>
  <p:tag name="KSO_WM_BEAUTIFY_FLAG" val="#wm#"/>
</p:tagLst>
</file>

<file path=ppt/tags/tag7.xml><?xml version="1.0" encoding="utf-8"?>
<p:tagLst xmlns:p="http://schemas.openxmlformats.org/presentationml/2006/main">
  <p:tag name="KSO_WM_TEMPLATE_CATEGORY" val="basetag"/>
  <p:tag name="KSO_WM_TEMPLATE_INDEX" val="20163699"/>
  <p:tag name="KSO_WM_TAG_VERSION" val="1.0"/>
  <p:tag name="KSO_WM_SLIDE_ID" val="basetag20163699_3"/>
  <p:tag name="KSO_WM_SLIDE_INDEX" val="3"/>
  <p:tag name="KSO_WM_SLIDE_ITEM_CNT" val="0"/>
  <p:tag name="KSO_WM_SLIDE_TYPE" val="sectionTitle"/>
  <p:tag name="KSO_WM_BEAUTIFY_FLAG" val="#wm#"/>
</p:tagLst>
</file>

<file path=ppt/tags/tag8.xml><?xml version="1.0" encoding="utf-8"?>
<p:tagLst xmlns:p="http://schemas.openxmlformats.org/presentationml/2006/main">
  <p:tag name="KSO_WM_TEMPLATE_CATEGORY" val="basetag"/>
  <p:tag name="KSO_WM_TEMPLATE_INDEX" val="20163699"/>
  <p:tag name="KSO_WM_TAG_VERSION" val="1.0"/>
  <p:tag name="KSO_WM_SLIDE_ID" val="basetag20163699_27"/>
  <p:tag name="KSO_WM_SLIDE_INDEX" val="27"/>
  <p:tag name="KSO_WM_SLIDE_ITEM_CNT" val="0"/>
  <p:tag name="KSO_WM_SLIDE_TYPE" val="endPage"/>
  <p:tag name="KSO_WM_BEAUTIFY_FLAG" val="#wm#"/>
</p:tagLst>
</file>

<file path=ppt/theme/theme1.xml><?xml version="1.0" encoding="utf-8"?>
<a:theme xmlns:a="http://schemas.openxmlformats.org/drawingml/2006/main" name="自定义设计方案">
  <a:themeElements>
    <a:clrScheme name="自定义 9">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438</Words>
  <Application>WPS 演示</Application>
  <PresentationFormat>宽屏</PresentationFormat>
  <Paragraphs>42</Paragraphs>
  <Slides>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vt:i4>
      </vt:variant>
    </vt:vector>
  </HeadingPairs>
  <TitlesOfParts>
    <vt:vector size="15" baseType="lpstr">
      <vt:lpstr>Arial</vt:lpstr>
      <vt:lpstr>宋体</vt:lpstr>
      <vt:lpstr>Wingdings</vt:lpstr>
      <vt:lpstr>微软雅黑</vt:lpstr>
      <vt:lpstr>Arial Unicode MS</vt:lpstr>
      <vt:lpstr>Calibri</vt:lpstr>
      <vt:lpstr>Meiryo UI</vt:lpstr>
      <vt:lpstr>Yu Gothic UI</vt:lpstr>
      <vt:lpstr>黑体</vt:lpstr>
      <vt:lpstr>自定义设计方案</vt:lpstr>
      <vt:lpstr>POWERPOINT  TEMPLATE</vt:lpstr>
      <vt:lpstr>PowerPoint 演示文稿</vt:lpstr>
      <vt:lpstr>PowerPoint 演示文稿</vt:lpstr>
      <vt:lpstr>ADD YOUR TITLE HERE </vt:lpstr>
      <vt:lpstr>THANK YOUR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朝阳宝宝</cp:lastModifiedBy>
  <cp:revision>2</cp:revision>
  <dcterms:created xsi:type="dcterms:W3CDTF">2017-03-29T15:12:00Z</dcterms:created>
  <dcterms:modified xsi:type="dcterms:W3CDTF">2018-12-24T06:18:18Z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2052-11.1.0.8306</vt:lpwstr>
  </property>
</Properties>
</file>