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-22225" y="4314825"/>
            <a:ext cx="12192000" cy="159861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26"/>
          <p:cNvSpPr txBox="1">
            <a:spLocks noChangeArrowheads="1"/>
          </p:cNvSpPr>
          <p:nvPr/>
        </p:nvSpPr>
        <p:spPr bwMode="auto">
          <a:xfrm>
            <a:off x="3578225" y="1773238"/>
            <a:ext cx="5457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3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2017</a:t>
            </a:r>
            <a:endParaRPr lang="zh-CN" altLang="en-US" sz="13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1504" y="4314824"/>
            <a:ext cx="8928992" cy="997719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1504" y="5368453"/>
            <a:ext cx="8928992" cy="5088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C4C35-B691-413E-8565-D0164AFED2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A460-5024-4C0B-B3C5-89DAC4148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0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837D20-2366-4D8E-8086-66B12F8E8F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0DD9-163D-4870-8EDE-5FD38A2661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A5F70-1839-4BFA-9A65-5771316A8D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3A2E-E048-4CB4-8CBC-12B98F1F3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02898-0D9A-4883-909E-66A2E8FFF0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39C2-F092-48D0-977D-2232836FF8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2816"/>
            <a:ext cx="5157787" cy="10050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852935"/>
            <a:ext cx="5157787" cy="333672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2816"/>
            <a:ext cx="5183188" cy="10050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852935"/>
            <a:ext cx="5183188" cy="333672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821-9EDF-49EF-9681-3CB009954C9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215D4-0071-4FCD-A2B1-F157F3599F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-22225" y="2982913"/>
            <a:ext cx="12192000" cy="2930525"/>
          </a:xfrm>
          <a:prstGeom prst="rect">
            <a:avLst/>
          </a:prstGeom>
          <a:solidFill>
            <a:srgbClr val="C0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140968"/>
            <a:ext cx="10515600" cy="1872208"/>
          </a:xfrm>
        </p:spPr>
        <p:txBody>
          <a:bodyPr/>
          <a:lstStyle>
            <a:lvl1pPr algn="ctr">
              <a:defRPr sz="130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F91F3-0BF4-4B74-9162-2A499C7A3EF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052ED-9A62-466F-8F31-936E7343C8E0}" type="slidenum">
              <a:rPr lang="zh-CN" altLang="en-US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5085531"/>
            <a:ext cx="10515600" cy="370557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838200" y="5506715"/>
            <a:ext cx="10515600" cy="370557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949AD9-8DD9-410D-A196-930DDBC886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36746-AF4B-46BA-A5E9-9938E36E54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8BEFA23-01A9-494C-AB82-5E225AB6107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B2E2649-D8A6-448F-A5E9-D93FF291340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24"/>
          <p:cNvSpPr txBox="1">
            <a:spLocks noChangeArrowheads="1"/>
          </p:cNvSpPr>
          <p:nvPr/>
        </p:nvSpPr>
        <p:spPr bwMode="auto">
          <a:xfrm>
            <a:off x="2298700" y="4314825"/>
            <a:ext cx="7550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rgbClr val="FFFFFF"/>
                </a:solidFill>
              </a:rPr>
              <a:t>Business PowerPoint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4100" name="文本框 25"/>
          <p:cNvSpPr txBox="1">
            <a:spLocks noChangeArrowheads="1"/>
          </p:cNvSpPr>
          <p:nvPr/>
        </p:nvSpPr>
        <p:spPr bwMode="auto">
          <a:xfrm>
            <a:off x="2581275" y="5249863"/>
            <a:ext cx="6985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up anything what you like or what you need like company name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与梦偕行寻找更好的自己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5"/>
          <p:cNvSpPr>
            <a:spLocks noEditPoints="1"/>
          </p:cNvSpPr>
          <p:nvPr/>
        </p:nvSpPr>
        <p:spPr bwMode="auto">
          <a:xfrm>
            <a:off x="3554413" y="2628900"/>
            <a:ext cx="796925" cy="800100"/>
          </a:xfrm>
          <a:custGeom>
            <a:avLst/>
            <a:gdLst>
              <a:gd name="T0" fmla="*/ 248 w 265"/>
              <a:gd name="T1" fmla="*/ 113 h 265"/>
              <a:gd name="T2" fmla="*/ 225 w 265"/>
              <a:gd name="T3" fmla="*/ 72 h 265"/>
              <a:gd name="T4" fmla="*/ 234 w 265"/>
              <a:gd name="T5" fmla="*/ 55 h 265"/>
              <a:gd name="T6" fmla="*/ 216 w 265"/>
              <a:gd name="T7" fmla="*/ 28 h 265"/>
              <a:gd name="T8" fmla="*/ 199 w 265"/>
              <a:gd name="T9" fmla="*/ 36 h 265"/>
              <a:gd name="T10" fmla="*/ 158 w 265"/>
              <a:gd name="T11" fmla="*/ 25 h 265"/>
              <a:gd name="T12" fmla="*/ 152 w 265"/>
              <a:gd name="T13" fmla="*/ 6 h 265"/>
              <a:gd name="T14" fmla="*/ 120 w 265"/>
              <a:gd name="T15" fmla="*/ 0 h 265"/>
              <a:gd name="T16" fmla="*/ 114 w 265"/>
              <a:gd name="T17" fmla="*/ 17 h 265"/>
              <a:gd name="T18" fmla="*/ 72 w 265"/>
              <a:gd name="T19" fmla="*/ 41 h 265"/>
              <a:gd name="T20" fmla="*/ 55 w 265"/>
              <a:gd name="T21" fmla="*/ 31 h 265"/>
              <a:gd name="T22" fmla="*/ 28 w 265"/>
              <a:gd name="T23" fmla="*/ 50 h 265"/>
              <a:gd name="T24" fmla="*/ 37 w 265"/>
              <a:gd name="T25" fmla="*/ 67 h 265"/>
              <a:gd name="T26" fmla="*/ 26 w 265"/>
              <a:gd name="T27" fmla="*/ 107 h 265"/>
              <a:gd name="T28" fmla="*/ 6 w 265"/>
              <a:gd name="T29" fmla="*/ 113 h 265"/>
              <a:gd name="T30" fmla="*/ 0 w 265"/>
              <a:gd name="T31" fmla="*/ 145 h 265"/>
              <a:gd name="T32" fmla="*/ 18 w 265"/>
              <a:gd name="T33" fmla="*/ 151 h 265"/>
              <a:gd name="T34" fmla="*/ 41 w 265"/>
              <a:gd name="T35" fmla="*/ 192 h 265"/>
              <a:gd name="T36" fmla="*/ 31 w 265"/>
              <a:gd name="T37" fmla="*/ 210 h 265"/>
              <a:gd name="T38" fmla="*/ 50 w 265"/>
              <a:gd name="T39" fmla="*/ 237 h 265"/>
              <a:gd name="T40" fmla="*/ 67 w 265"/>
              <a:gd name="T41" fmla="*/ 228 h 265"/>
              <a:gd name="T42" fmla="*/ 108 w 265"/>
              <a:gd name="T43" fmla="*/ 239 h 265"/>
              <a:gd name="T44" fmla="*/ 114 w 265"/>
              <a:gd name="T45" fmla="*/ 259 h 265"/>
              <a:gd name="T46" fmla="*/ 146 w 265"/>
              <a:gd name="T47" fmla="*/ 265 h 265"/>
              <a:gd name="T48" fmla="*/ 152 w 265"/>
              <a:gd name="T49" fmla="*/ 247 h 265"/>
              <a:gd name="T50" fmla="*/ 193 w 265"/>
              <a:gd name="T51" fmla="*/ 224 h 265"/>
              <a:gd name="T52" fmla="*/ 210 w 265"/>
              <a:gd name="T53" fmla="*/ 234 h 265"/>
              <a:gd name="T54" fmla="*/ 237 w 265"/>
              <a:gd name="T55" fmla="*/ 215 h 265"/>
              <a:gd name="T56" fmla="*/ 229 w 265"/>
              <a:gd name="T57" fmla="*/ 198 h 265"/>
              <a:gd name="T58" fmla="*/ 240 w 265"/>
              <a:gd name="T59" fmla="*/ 157 h 265"/>
              <a:gd name="T60" fmla="*/ 259 w 265"/>
              <a:gd name="T61" fmla="*/ 151 h 265"/>
              <a:gd name="T62" fmla="*/ 265 w 265"/>
              <a:gd name="T63" fmla="*/ 119 h 265"/>
              <a:gd name="T64" fmla="*/ 133 w 265"/>
              <a:gd name="T65" fmla="*/ 192 h 265"/>
              <a:gd name="T66" fmla="*/ 133 w 265"/>
              <a:gd name="T67" fmla="*/ 72 h 265"/>
              <a:gd name="T68" fmla="*/ 133 w 265"/>
              <a:gd name="T69" fmla="*/ 19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5">
                <a:moveTo>
                  <a:pt x="259" y="113"/>
                </a:moveTo>
                <a:cubicBezTo>
                  <a:pt x="248" y="113"/>
                  <a:pt x="248" y="113"/>
                  <a:pt x="248" y="113"/>
                </a:cubicBezTo>
                <a:cubicBezTo>
                  <a:pt x="245" y="113"/>
                  <a:pt x="241" y="111"/>
                  <a:pt x="240" y="107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23" y="69"/>
                  <a:pt x="224" y="65"/>
                  <a:pt x="226" y="62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6" y="52"/>
                  <a:pt x="236" y="48"/>
                  <a:pt x="234" y="46"/>
                </a:cubicBezTo>
                <a:cubicBezTo>
                  <a:pt x="216" y="28"/>
                  <a:pt x="216" y="28"/>
                  <a:pt x="216" y="28"/>
                </a:cubicBezTo>
                <a:cubicBezTo>
                  <a:pt x="213" y="25"/>
                  <a:pt x="209" y="25"/>
                  <a:pt x="207" y="28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6" y="38"/>
                  <a:pt x="192" y="39"/>
                  <a:pt x="189" y="37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5" y="24"/>
                  <a:pt x="152" y="21"/>
                  <a:pt x="152" y="17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2"/>
                  <a:pt x="149" y="0"/>
                  <a:pt x="14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17" y="0"/>
                  <a:pt x="114" y="2"/>
                  <a:pt x="114" y="6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21"/>
                  <a:pt x="111" y="24"/>
                  <a:pt x="108" y="25"/>
                </a:cubicBezTo>
                <a:cubicBezTo>
                  <a:pt x="72" y="41"/>
                  <a:pt x="72" y="41"/>
                  <a:pt x="72" y="41"/>
                </a:cubicBezTo>
                <a:cubicBezTo>
                  <a:pt x="69" y="42"/>
                  <a:pt x="65" y="42"/>
                  <a:pt x="63" y="39"/>
                </a:cubicBezTo>
                <a:cubicBezTo>
                  <a:pt x="55" y="31"/>
                  <a:pt x="55" y="31"/>
                  <a:pt x="55" y="31"/>
                </a:cubicBezTo>
                <a:cubicBezTo>
                  <a:pt x="52" y="29"/>
                  <a:pt x="48" y="29"/>
                  <a:pt x="46" y="31"/>
                </a:cubicBezTo>
                <a:cubicBezTo>
                  <a:pt x="28" y="50"/>
                  <a:pt x="28" y="50"/>
                  <a:pt x="28" y="50"/>
                </a:cubicBezTo>
                <a:cubicBezTo>
                  <a:pt x="25" y="52"/>
                  <a:pt x="25" y="56"/>
                  <a:pt x="28" y="58"/>
                </a:cubicBezTo>
                <a:cubicBezTo>
                  <a:pt x="37" y="67"/>
                  <a:pt x="37" y="67"/>
                  <a:pt x="37" y="67"/>
                </a:cubicBezTo>
                <a:cubicBezTo>
                  <a:pt x="39" y="69"/>
                  <a:pt x="40" y="74"/>
                  <a:pt x="38" y="77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5" y="111"/>
                  <a:pt x="22" y="113"/>
                  <a:pt x="18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3"/>
                  <a:pt x="0" y="116"/>
                  <a:pt x="0" y="11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9"/>
                  <a:pt x="3" y="151"/>
                  <a:pt x="6" y="151"/>
                </a:cubicBezTo>
                <a:cubicBezTo>
                  <a:pt x="18" y="151"/>
                  <a:pt x="18" y="151"/>
                  <a:pt x="18" y="151"/>
                </a:cubicBezTo>
                <a:cubicBezTo>
                  <a:pt x="22" y="151"/>
                  <a:pt x="25" y="154"/>
                  <a:pt x="26" y="157"/>
                </a:cubicBezTo>
                <a:cubicBezTo>
                  <a:pt x="41" y="192"/>
                  <a:pt x="41" y="192"/>
                  <a:pt x="41" y="192"/>
                </a:cubicBezTo>
                <a:cubicBezTo>
                  <a:pt x="43" y="195"/>
                  <a:pt x="42" y="200"/>
                  <a:pt x="40" y="202"/>
                </a:cubicBezTo>
                <a:cubicBezTo>
                  <a:pt x="31" y="210"/>
                  <a:pt x="31" y="210"/>
                  <a:pt x="31" y="210"/>
                </a:cubicBezTo>
                <a:cubicBezTo>
                  <a:pt x="29" y="213"/>
                  <a:pt x="29" y="217"/>
                  <a:pt x="31" y="219"/>
                </a:cubicBezTo>
                <a:cubicBezTo>
                  <a:pt x="50" y="237"/>
                  <a:pt x="50" y="237"/>
                  <a:pt x="50" y="237"/>
                </a:cubicBezTo>
                <a:cubicBezTo>
                  <a:pt x="52" y="240"/>
                  <a:pt x="56" y="240"/>
                  <a:pt x="58" y="237"/>
                </a:cubicBezTo>
                <a:cubicBezTo>
                  <a:pt x="67" y="228"/>
                  <a:pt x="67" y="228"/>
                  <a:pt x="67" y="228"/>
                </a:cubicBezTo>
                <a:cubicBezTo>
                  <a:pt x="70" y="226"/>
                  <a:pt x="74" y="225"/>
                  <a:pt x="77" y="227"/>
                </a:cubicBezTo>
                <a:cubicBezTo>
                  <a:pt x="108" y="239"/>
                  <a:pt x="108" y="239"/>
                  <a:pt x="108" y="239"/>
                </a:cubicBezTo>
                <a:cubicBezTo>
                  <a:pt x="111" y="240"/>
                  <a:pt x="114" y="244"/>
                  <a:pt x="114" y="247"/>
                </a:cubicBezTo>
                <a:cubicBezTo>
                  <a:pt x="114" y="259"/>
                  <a:pt x="114" y="259"/>
                  <a:pt x="114" y="259"/>
                </a:cubicBezTo>
                <a:cubicBezTo>
                  <a:pt x="114" y="262"/>
                  <a:pt x="117" y="265"/>
                  <a:pt x="120" y="265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49" y="265"/>
                  <a:pt x="152" y="262"/>
                  <a:pt x="152" y="259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4"/>
                  <a:pt x="155" y="240"/>
                  <a:pt x="158" y="239"/>
                </a:cubicBezTo>
                <a:cubicBezTo>
                  <a:pt x="193" y="224"/>
                  <a:pt x="193" y="224"/>
                  <a:pt x="193" y="224"/>
                </a:cubicBezTo>
                <a:cubicBezTo>
                  <a:pt x="196" y="223"/>
                  <a:pt x="200" y="223"/>
                  <a:pt x="203" y="226"/>
                </a:cubicBezTo>
                <a:cubicBezTo>
                  <a:pt x="210" y="234"/>
                  <a:pt x="210" y="234"/>
                  <a:pt x="210" y="234"/>
                </a:cubicBezTo>
                <a:cubicBezTo>
                  <a:pt x="213" y="236"/>
                  <a:pt x="217" y="236"/>
                  <a:pt x="219" y="234"/>
                </a:cubicBezTo>
                <a:cubicBezTo>
                  <a:pt x="237" y="215"/>
                  <a:pt x="237" y="215"/>
                  <a:pt x="237" y="215"/>
                </a:cubicBezTo>
                <a:cubicBezTo>
                  <a:pt x="240" y="213"/>
                  <a:pt x="240" y="209"/>
                  <a:pt x="237" y="207"/>
                </a:cubicBezTo>
                <a:cubicBezTo>
                  <a:pt x="229" y="198"/>
                  <a:pt x="229" y="198"/>
                  <a:pt x="229" y="198"/>
                </a:cubicBezTo>
                <a:cubicBezTo>
                  <a:pt x="227" y="196"/>
                  <a:pt x="226" y="192"/>
                  <a:pt x="228" y="189"/>
                </a:cubicBezTo>
                <a:cubicBezTo>
                  <a:pt x="240" y="157"/>
                  <a:pt x="240" y="157"/>
                  <a:pt x="240" y="157"/>
                </a:cubicBezTo>
                <a:cubicBezTo>
                  <a:pt x="241" y="154"/>
                  <a:pt x="245" y="151"/>
                  <a:pt x="24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63" y="151"/>
                  <a:pt x="265" y="148"/>
                  <a:pt x="265" y="145"/>
                </a:cubicBezTo>
                <a:cubicBezTo>
                  <a:pt x="265" y="119"/>
                  <a:pt x="265" y="119"/>
                  <a:pt x="265" y="119"/>
                </a:cubicBezTo>
                <a:cubicBezTo>
                  <a:pt x="265" y="116"/>
                  <a:pt x="263" y="113"/>
                  <a:pt x="259" y="113"/>
                </a:cubicBezTo>
                <a:close/>
                <a:moveTo>
                  <a:pt x="133" y="192"/>
                </a:moveTo>
                <a:cubicBezTo>
                  <a:pt x="99" y="192"/>
                  <a:pt x="73" y="166"/>
                  <a:pt x="73" y="132"/>
                </a:cubicBezTo>
                <a:cubicBezTo>
                  <a:pt x="73" y="99"/>
                  <a:pt x="99" y="72"/>
                  <a:pt x="133" y="72"/>
                </a:cubicBezTo>
                <a:cubicBezTo>
                  <a:pt x="166" y="72"/>
                  <a:pt x="193" y="99"/>
                  <a:pt x="193" y="132"/>
                </a:cubicBezTo>
                <a:cubicBezTo>
                  <a:pt x="193" y="166"/>
                  <a:pt x="166" y="192"/>
                  <a:pt x="133" y="192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Freeform 6"/>
          <p:cNvSpPr>
            <a:spLocks noEditPoints="1"/>
          </p:cNvSpPr>
          <p:nvPr/>
        </p:nvSpPr>
        <p:spPr bwMode="auto">
          <a:xfrm>
            <a:off x="4151313" y="3611563"/>
            <a:ext cx="590550" cy="627062"/>
          </a:xfrm>
          <a:custGeom>
            <a:avLst/>
            <a:gdLst>
              <a:gd name="T0" fmla="*/ 248 w 266"/>
              <a:gd name="T1" fmla="*/ 113 h 265"/>
              <a:gd name="T2" fmla="*/ 225 w 266"/>
              <a:gd name="T3" fmla="*/ 72 h 265"/>
              <a:gd name="T4" fmla="*/ 234 w 266"/>
              <a:gd name="T5" fmla="*/ 55 h 265"/>
              <a:gd name="T6" fmla="*/ 216 w 266"/>
              <a:gd name="T7" fmla="*/ 28 h 265"/>
              <a:gd name="T8" fmla="*/ 199 w 266"/>
              <a:gd name="T9" fmla="*/ 36 h 265"/>
              <a:gd name="T10" fmla="*/ 158 w 266"/>
              <a:gd name="T11" fmla="*/ 25 h 265"/>
              <a:gd name="T12" fmla="*/ 152 w 266"/>
              <a:gd name="T13" fmla="*/ 6 h 265"/>
              <a:gd name="T14" fmla="*/ 121 w 266"/>
              <a:gd name="T15" fmla="*/ 0 h 265"/>
              <a:gd name="T16" fmla="*/ 114 w 266"/>
              <a:gd name="T17" fmla="*/ 17 h 265"/>
              <a:gd name="T18" fmla="*/ 73 w 266"/>
              <a:gd name="T19" fmla="*/ 41 h 265"/>
              <a:gd name="T20" fmla="*/ 55 w 266"/>
              <a:gd name="T21" fmla="*/ 31 h 265"/>
              <a:gd name="T22" fmla="*/ 28 w 266"/>
              <a:gd name="T23" fmla="*/ 50 h 265"/>
              <a:gd name="T24" fmla="*/ 37 w 266"/>
              <a:gd name="T25" fmla="*/ 67 h 265"/>
              <a:gd name="T26" fmla="*/ 26 w 266"/>
              <a:gd name="T27" fmla="*/ 107 h 265"/>
              <a:gd name="T28" fmla="*/ 6 w 266"/>
              <a:gd name="T29" fmla="*/ 113 h 265"/>
              <a:gd name="T30" fmla="*/ 0 w 266"/>
              <a:gd name="T31" fmla="*/ 145 h 265"/>
              <a:gd name="T32" fmla="*/ 19 w 266"/>
              <a:gd name="T33" fmla="*/ 151 h 265"/>
              <a:gd name="T34" fmla="*/ 41 w 266"/>
              <a:gd name="T35" fmla="*/ 192 h 265"/>
              <a:gd name="T36" fmla="*/ 32 w 266"/>
              <a:gd name="T37" fmla="*/ 210 h 265"/>
              <a:gd name="T38" fmla="*/ 50 w 266"/>
              <a:gd name="T39" fmla="*/ 237 h 265"/>
              <a:gd name="T40" fmla="*/ 68 w 266"/>
              <a:gd name="T41" fmla="*/ 228 h 265"/>
              <a:gd name="T42" fmla="*/ 109 w 266"/>
              <a:gd name="T43" fmla="*/ 239 h 265"/>
              <a:gd name="T44" fmla="*/ 114 w 266"/>
              <a:gd name="T45" fmla="*/ 259 h 265"/>
              <a:gd name="T46" fmla="*/ 146 w 266"/>
              <a:gd name="T47" fmla="*/ 265 h 265"/>
              <a:gd name="T48" fmla="*/ 152 w 266"/>
              <a:gd name="T49" fmla="*/ 247 h 265"/>
              <a:gd name="T50" fmla="*/ 193 w 266"/>
              <a:gd name="T51" fmla="*/ 224 h 265"/>
              <a:gd name="T52" fmla="*/ 211 w 266"/>
              <a:gd name="T53" fmla="*/ 234 h 265"/>
              <a:gd name="T54" fmla="*/ 238 w 266"/>
              <a:gd name="T55" fmla="*/ 215 h 265"/>
              <a:gd name="T56" fmla="*/ 229 w 266"/>
              <a:gd name="T57" fmla="*/ 198 h 265"/>
              <a:gd name="T58" fmla="*/ 241 w 266"/>
              <a:gd name="T59" fmla="*/ 157 h 265"/>
              <a:gd name="T60" fmla="*/ 260 w 266"/>
              <a:gd name="T61" fmla="*/ 151 h 265"/>
              <a:gd name="T62" fmla="*/ 266 w 266"/>
              <a:gd name="T63" fmla="*/ 119 h 265"/>
              <a:gd name="T64" fmla="*/ 133 w 266"/>
              <a:gd name="T65" fmla="*/ 192 h 265"/>
              <a:gd name="T66" fmla="*/ 133 w 266"/>
              <a:gd name="T67" fmla="*/ 72 h 265"/>
              <a:gd name="T68" fmla="*/ 133 w 266"/>
              <a:gd name="T69" fmla="*/ 19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6" h="265">
                <a:moveTo>
                  <a:pt x="260" y="113"/>
                </a:moveTo>
                <a:cubicBezTo>
                  <a:pt x="248" y="113"/>
                  <a:pt x="248" y="113"/>
                  <a:pt x="248" y="113"/>
                </a:cubicBezTo>
                <a:cubicBezTo>
                  <a:pt x="245" y="113"/>
                  <a:pt x="241" y="111"/>
                  <a:pt x="241" y="107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24" y="69"/>
                  <a:pt x="224" y="65"/>
                  <a:pt x="227" y="62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7" y="52"/>
                  <a:pt x="237" y="48"/>
                  <a:pt x="234" y="46"/>
                </a:cubicBezTo>
                <a:cubicBezTo>
                  <a:pt x="216" y="28"/>
                  <a:pt x="216" y="28"/>
                  <a:pt x="216" y="28"/>
                </a:cubicBezTo>
                <a:cubicBezTo>
                  <a:pt x="214" y="25"/>
                  <a:pt x="210" y="25"/>
                  <a:pt x="207" y="28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7" y="38"/>
                  <a:pt x="192" y="39"/>
                  <a:pt x="189" y="37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5" y="24"/>
                  <a:pt x="152" y="21"/>
                  <a:pt x="152" y="17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2"/>
                  <a:pt x="150" y="0"/>
                  <a:pt x="14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17" y="0"/>
                  <a:pt x="114" y="2"/>
                  <a:pt x="114" y="6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21"/>
                  <a:pt x="112" y="24"/>
                  <a:pt x="109" y="25"/>
                </a:cubicBezTo>
                <a:cubicBezTo>
                  <a:pt x="73" y="41"/>
                  <a:pt x="73" y="41"/>
                  <a:pt x="73" y="41"/>
                </a:cubicBezTo>
                <a:cubicBezTo>
                  <a:pt x="70" y="42"/>
                  <a:pt x="66" y="42"/>
                  <a:pt x="63" y="39"/>
                </a:cubicBezTo>
                <a:cubicBezTo>
                  <a:pt x="55" y="31"/>
                  <a:pt x="55" y="31"/>
                  <a:pt x="55" y="31"/>
                </a:cubicBezTo>
                <a:cubicBezTo>
                  <a:pt x="53" y="29"/>
                  <a:pt x="49" y="29"/>
                  <a:pt x="46" y="31"/>
                </a:cubicBezTo>
                <a:cubicBezTo>
                  <a:pt x="28" y="50"/>
                  <a:pt x="28" y="50"/>
                  <a:pt x="28" y="50"/>
                </a:cubicBezTo>
                <a:cubicBezTo>
                  <a:pt x="26" y="52"/>
                  <a:pt x="26" y="56"/>
                  <a:pt x="28" y="58"/>
                </a:cubicBezTo>
                <a:cubicBezTo>
                  <a:pt x="37" y="67"/>
                  <a:pt x="37" y="67"/>
                  <a:pt x="37" y="67"/>
                </a:cubicBezTo>
                <a:cubicBezTo>
                  <a:pt x="39" y="69"/>
                  <a:pt x="40" y="74"/>
                  <a:pt x="39" y="77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5" y="111"/>
                  <a:pt x="22" y="113"/>
                  <a:pt x="19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3"/>
                  <a:pt x="0" y="116"/>
                  <a:pt x="0" y="11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9"/>
                  <a:pt x="3" y="151"/>
                  <a:pt x="6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22" y="151"/>
                  <a:pt x="25" y="154"/>
                  <a:pt x="26" y="157"/>
                </a:cubicBezTo>
                <a:cubicBezTo>
                  <a:pt x="41" y="192"/>
                  <a:pt x="41" y="192"/>
                  <a:pt x="41" y="192"/>
                </a:cubicBezTo>
                <a:cubicBezTo>
                  <a:pt x="43" y="195"/>
                  <a:pt x="43" y="200"/>
                  <a:pt x="40" y="202"/>
                </a:cubicBezTo>
                <a:cubicBezTo>
                  <a:pt x="32" y="210"/>
                  <a:pt x="32" y="210"/>
                  <a:pt x="32" y="210"/>
                </a:cubicBezTo>
                <a:cubicBezTo>
                  <a:pt x="29" y="213"/>
                  <a:pt x="29" y="217"/>
                  <a:pt x="32" y="219"/>
                </a:cubicBezTo>
                <a:cubicBezTo>
                  <a:pt x="50" y="237"/>
                  <a:pt x="50" y="237"/>
                  <a:pt x="50" y="237"/>
                </a:cubicBezTo>
                <a:cubicBezTo>
                  <a:pt x="52" y="240"/>
                  <a:pt x="56" y="240"/>
                  <a:pt x="59" y="237"/>
                </a:cubicBezTo>
                <a:cubicBezTo>
                  <a:pt x="68" y="228"/>
                  <a:pt x="68" y="228"/>
                  <a:pt x="68" y="228"/>
                </a:cubicBezTo>
                <a:cubicBezTo>
                  <a:pt x="70" y="226"/>
                  <a:pt x="74" y="225"/>
                  <a:pt x="77" y="22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112" y="240"/>
                  <a:pt x="114" y="244"/>
                  <a:pt x="114" y="247"/>
                </a:cubicBezTo>
                <a:cubicBezTo>
                  <a:pt x="114" y="259"/>
                  <a:pt x="114" y="259"/>
                  <a:pt x="114" y="259"/>
                </a:cubicBezTo>
                <a:cubicBezTo>
                  <a:pt x="114" y="262"/>
                  <a:pt x="117" y="265"/>
                  <a:pt x="121" y="265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50" y="265"/>
                  <a:pt x="152" y="262"/>
                  <a:pt x="152" y="259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4"/>
                  <a:pt x="155" y="240"/>
                  <a:pt x="158" y="239"/>
                </a:cubicBezTo>
                <a:cubicBezTo>
                  <a:pt x="193" y="224"/>
                  <a:pt x="193" y="224"/>
                  <a:pt x="193" y="224"/>
                </a:cubicBezTo>
                <a:cubicBezTo>
                  <a:pt x="196" y="223"/>
                  <a:pt x="201" y="223"/>
                  <a:pt x="203" y="226"/>
                </a:cubicBezTo>
                <a:cubicBezTo>
                  <a:pt x="211" y="234"/>
                  <a:pt x="211" y="234"/>
                  <a:pt x="211" y="234"/>
                </a:cubicBezTo>
                <a:cubicBezTo>
                  <a:pt x="213" y="236"/>
                  <a:pt x="217" y="236"/>
                  <a:pt x="219" y="234"/>
                </a:cubicBezTo>
                <a:cubicBezTo>
                  <a:pt x="238" y="215"/>
                  <a:pt x="238" y="215"/>
                  <a:pt x="238" y="215"/>
                </a:cubicBezTo>
                <a:cubicBezTo>
                  <a:pt x="240" y="213"/>
                  <a:pt x="240" y="209"/>
                  <a:pt x="238" y="207"/>
                </a:cubicBezTo>
                <a:cubicBezTo>
                  <a:pt x="229" y="198"/>
                  <a:pt x="229" y="198"/>
                  <a:pt x="229" y="198"/>
                </a:cubicBezTo>
                <a:cubicBezTo>
                  <a:pt x="227" y="196"/>
                  <a:pt x="226" y="192"/>
                  <a:pt x="228" y="189"/>
                </a:cubicBezTo>
                <a:cubicBezTo>
                  <a:pt x="241" y="157"/>
                  <a:pt x="241" y="157"/>
                  <a:pt x="241" y="157"/>
                </a:cubicBezTo>
                <a:cubicBezTo>
                  <a:pt x="241" y="154"/>
                  <a:pt x="245" y="151"/>
                  <a:pt x="248" y="151"/>
                </a:cubicBezTo>
                <a:cubicBezTo>
                  <a:pt x="260" y="151"/>
                  <a:pt x="260" y="151"/>
                  <a:pt x="260" y="151"/>
                </a:cubicBezTo>
                <a:cubicBezTo>
                  <a:pt x="263" y="151"/>
                  <a:pt x="266" y="148"/>
                  <a:pt x="266" y="145"/>
                </a:cubicBezTo>
                <a:cubicBezTo>
                  <a:pt x="266" y="119"/>
                  <a:pt x="266" y="119"/>
                  <a:pt x="266" y="119"/>
                </a:cubicBezTo>
                <a:cubicBezTo>
                  <a:pt x="266" y="116"/>
                  <a:pt x="263" y="113"/>
                  <a:pt x="260" y="113"/>
                </a:cubicBezTo>
                <a:close/>
                <a:moveTo>
                  <a:pt x="133" y="192"/>
                </a:moveTo>
                <a:cubicBezTo>
                  <a:pt x="100" y="192"/>
                  <a:pt x="73" y="166"/>
                  <a:pt x="73" y="132"/>
                </a:cubicBezTo>
                <a:cubicBezTo>
                  <a:pt x="73" y="99"/>
                  <a:pt x="100" y="72"/>
                  <a:pt x="133" y="72"/>
                </a:cubicBezTo>
                <a:cubicBezTo>
                  <a:pt x="166" y="72"/>
                  <a:pt x="193" y="99"/>
                  <a:pt x="193" y="132"/>
                </a:cubicBezTo>
                <a:cubicBezTo>
                  <a:pt x="193" y="166"/>
                  <a:pt x="166" y="192"/>
                  <a:pt x="133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8"/>
          <p:cNvSpPr>
            <a:spLocks noEditPoints="1"/>
          </p:cNvSpPr>
          <p:nvPr/>
        </p:nvSpPr>
        <p:spPr bwMode="auto">
          <a:xfrm>
            <a:off x="3214688" y="4241800"/>
            <a:ext cx="958850" cy="968375"/>
          </a:xfrm>
          <a:custGeom>
            <a:avLst/>
            <a:gdLst>
              <a:gd name="T0" fmla="*/ 248 w 265"/>
              <a:gd name="T1" fmla="*/ 113 h 265"/>
              <a:gd name="T2" fmla="*/ 225 w 265"/>
              <a:gd name="T3" fmla="*/ 72 h 265"/>
              <a:gd name="T4" fmla="*/ 233 w 265"/>
              <a:gd name="T5" fmla="*/ 55 h 265"/>
              <a:gd name="T6" fmla="*/ 215 w 265"/>
              <a:gd name="T7" fmla="*/ 28 h 265"/>
              <a:gd name="T8" fmla="*/ 198 w 265"/>
              <a:gd name="T9" fmla="*/ 36 h 265"/>
              <a:gd name="T10" fmla="*/ 158 w 265"/>
              <a:gd name="T11" fmla="*/ 25 h 265"/>
              <a:gd name="T12" fmla="*/ 152 w 265"/>
              <a:gd name="T13" fmla="*/ 6 h 265"/>
              <a:gd name="T14" fmla="*/ 120 w 265"/>
              <a:gd name="T15" fmla="*/ 0 h 265"/>
              <a:gd name="T16" fmla="*/ 114 w 265"/>
              <a:gd name="T17" fmla="*/ 17 h 265"/>
              <a:gd name="T18" fmla="*/ 72 w 265"/>
              <a:gd name="T19" fmla="*/ 41 h 265"/>
              <a:gd name="T20" fmla="*/ 54 w 265"/>
              <a:gd name="T21" fmla="*/ 31 h 265"/>
              <a:gd name="T22" fmla="*/ 28 w 265"/>
              <a:gd name="T23" fmla="*/ 50 h 265"/>
              <a:gd name="T24" fmla="*/ 36 w 265"/>
              <a:gd name="T25" fmla="*/ 67 h 265"/>
              <a:gd name="T26" fmla="*/ 26 w 265"/>
              <a:gd name="T27" fmla="*/ 107 h 265"/>
              <a:gd name="T28" fmla="*/ 6 w 265"/>
              <a:gd name="T29" fmla="*/ 113 h 265"/>
              <a:gd name="T30" fmla="*/ 0 w 265"/>
              <a:gd name="T31" fmla="*/ 145 h 265"/>
              <a:gd name="T32" fmla="*/ 18 w 265"/>
              <a:gd name="T33" fmla="*/ 151 h 265"/>
              <a:gd name="T34" fmla="*/ 41 w 265"/>
              <a:gd name="T35" fmla="*/ 192 h 265"/>
              <a:gd name="T36" fmla="*/ 31 w 265"/>
              <a:gd name="T37" fmla="*/ 210 h 265"/>
              <a:gd name="T38" fmla="*/ 49 w 265"/>
              <a:gd name="T39" fmla="*/ 237 h 265"/>
              <a:gd name="T40" fmla="*/ 67 w 265"/>
              <a:gd name="T41" fmla="*/ 228 h 265"/>
              <a:gd name="T42" fmla="*/ 108 w 265"/>
              <a:gd name="T43" fmla="*/ 239 h 265"/>
              <a:gd name="T44" fmla="*/ 114 w 265"/>
              <a:gd name="T45" fmla="*/ 259 h 265"/>
              <a:gd name="T46" fmla="*/ 146 w 265"/>
              <a:gd name="T47" fmla="*/ 265 h 265"/>
              <a:gd name="T48" fmla="*/ 152 w 265"/>
              <a:gd name="T49" fmla="*/ 247 h 265"/>
              <a:gd name="T50" fmla="*/ 193 w 265"/>
              <a:gd name="T51" fmla="*/ 224 h 265"/>
              <a:gd name="T52" fmla="*/ 210 w 265"/>
              <a:gd name="T53" fmla="*/ 234 h 265"/>
              <a:gd name="T54" fmla="*/ 237 w 265"/>
              <a:gd name="T55" fmla="*/ 215 h 265"/>
              <a:gd name="T56" fmla="*/ 229 w 265"/>
              <a:gd name="T57" fmla="*/ 198 h 265"/>
              <a:gd name="T58" fmla="*/ 240 w 265"/>
              <a:gd name="T59" fmla="*/ 157 h 265"/>
              <a:gd name="T60" fmla="*/ 259 w 265"/>
              <a:gd name="T61" fmla="*/ 151 h 265"/>
              <a:gd name="T62" fmla="*/ 265 w 265"/>
              <a:gd name="T63" fmla="*/ 119 h 265"/>
              <a:gd name="T64" fmla="*/ 132 w 265"/>
              <a:gd name="T65" fmla="*/ 192 h 265"/>
              <a:gd name="T66" fmla="*/ 132 w 265"/>
              <a:gd name="T67" fmla="*/ 72 h 265"/>
              <a:gd name="T68" fmla="*/ 132 w 265"/>
              <a:gd name="T69" fmla="*/ 19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5">
                <a:moveTo>
                  <a:pt x="259" y="113"/>
                </a:moveTo>
                <a:cubicBezTo>
                  <a:pt x="248" y="113"/>
                  <a:pt x="248" y="113"/>
                  <a:pt x="248" y="113"/>
                </a:cubicBezTo>
                <a:cubicBezTo>
                  <a:pt x="244" y="113"/>
                  <a:pt x="241" y="111"/>
                  <a:pt x="240" y="107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23" y="69"/>
                  <a:pt x="223" y="65"/>
                  <a:pt x="226" y="62"/>
                </a:cubicBezTo>
                <a:cubicBezTo>
                  <a:pt x="233" y="55"/>
                  <a:pt x="233" y="55"/>
                  <a:pt x="233" y="55"/>
                </a:cubicBezTo>
                <a:cubicBezTo>
                  <a:pt x="236" y="52"/>
                  <a:pt x="236" y="48"/>
                  <a:pt x="233" y="46"/>
                </a:cubicBezTo>
                <a:cubicBezTo>
                  <a:pt x="215" y="28"/>
                  <a:pt x="215" y="28"/>
                  <a:pt x="215" y="28"/>
                </a:cubicBezTo>
                <a:cubicBezTo>
                  <a:pt x="213" y="25"/>
                  <a:pt x="209" y="25"/>
                  <a:pt x="207" y="28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6" y="38"/>
                  <a:pt x="192" y="39"/>
                  <a:pt x="189" y="37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4" y="24"/>
                  <a:pt x="152" y="21"/>
                  <a:pt x="152" y="17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2"/>
                  <a:pt x="149" y="0"/>
                  <a:pt x="14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16" y="0"/>
                  <a:pt x="114" y="2"/>
                  <a:pt x="114" y="6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21"/>
                  <a:pt x="111" y="24"/>
                  <a:pt x="108" y="25"/>
                </a:cubicBezTo>
                <a:cubicBezTo>
                  <a:pt x="72" y="41"/>
                  <a:pt x="72" y="41"/>
                  <a:pt x="72" y="41"/>
                </a:cubicBezTo>
                <a:cubicBezTo>
                  <a:pt x="69" y="42"/>
                  <a:pt x="65" y="42"/>
                  <a:pt x="62" y="39"/>
                </a:cubicBezTo>
                <a:cubicBezTo>
                  <a:pt x="54" y="31"/>
                  <a:pt x="54" y="31"/>
                  <a:pt x="54" y="31"/>
                </a:cubicBezTo>
                <a:cubicBezTo>
                  <a:pt x="52" y="29"/>
                  <a:pt x="48" y="29"/>
                  <a:pt x="46" y="31"/>
                </a:cubicBezTo>
                <a:cubicBezTo>
                  <a:pt x="28" y="50"/>
                  <a:pt x="28" y="50"/>
                  <a:pt x="28" y="50"/>
                </a:cubicBezTo>
                <a:cubicBezTo>
                  <a:pt x="25" y="52"/>
                  <a:pt x="25" y="56"/>
                  <a:pt x="28" y="58"/>
                </a:cubicBezTo>
                <a:cubicBezTo>
                  <a:pt x="36" y="67"/>
                  <a:pt x="36" y="67"/>
                  <a:pt x="36" y="67"/>
                </a:cubicBezTo>
                <a:cubicBezTo>
                  <a:pt x="39" y="69"/>
                  <a:pt x="39" y="74"/>
                  <a:pt x="38" y="77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5" y="111"/>
                  <a:pt x="21" y="113"/>
                  <a:pt x="18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2" y="113"/>
                  <a:pt x="0" y="116"/>
                  <a:pt x="0" y="11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9"/>
                  <a:pt x="2" y="151"/>
                  <a:pt x="6" y="151"/>
                </a:cubicBezTo>
                <a:cubicBezTo>
                  <a:pt x="18" y="151"/>
                  <a:pt x="18" y="151"/>
                  <a:pt x="18" y="151"/>
                </a:cubicBezTo>
                <a:cubicBezTo>
                  <a:pt x="21" y="151"/>
                  <a:pt x="25" y="154"/>
                  <a:pt x="26" y="157"/>
                </a:cubicBezTo>
                <a:cubicBezTo>
                  <a:pt x="41" y="192"/>
                  <a:pt x="41" y="192"/>
                  <a:pt x="41" y="192"/>
                </a:cubicBezTo>
                <a:cubicBezTo>
                  <a:pt x="42" y="195"/>
                  <a:pt x="42" y="200"/>
                  <a:pt x="39" y="202"/>
                </a:cubicBezTo>
                <a:cubicBezTo>
                  <a:pt x="31" y="210"/>
                  <a:pt x="31" y="210"/>
                  <a:pt x="31" y="210"/>
                </a:cubicBezTo>
                <a:cubicBezTo>
                  <a:pt x="29" y="213"/>
                  <a:pt x="29" y="217"/>
                  <a:pt x="31" y="219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52" y="240"/>
                  <a:pt x="56" y="240"/>
                  <a:pt x="58" y="237"/>
                </a:cubicBezTo>
                <a:cubicBezTo>
                  <a:pt x="67" y="228"/>
                  <a:pt x="67" y="228"/>
                  <a:pt x="67" y="228"/>
                </a:cubicBezTo>
                <a:cubicBezTo>
                  <a:pt x="69" y="226"/>
                  <a:pt x="74" y="225"/>
                  <a:pt x="77" y="227"/>
                </a:cubicBezTo>
                <a:cubicBezTo>
                  <a:pt x="108" y="239"/>
                  <a:pt x="108" y="239"/>
                  <a:pt x="108" y="239"/>
                </a:cubicBezTo>
                <a:cubicBezTo>
                  <a:pt x="111" y="240"/>
                  <a:pt x="114" y="244"/>
                  <a:pt x="114" y="247"/>
                </a:cubicBezTo>
                <a:cubicBezTo>
                  <a:pt x="114" y="259"/>
                  <a:pt x="114" y="259"/>
                  <a:pt x="114" y="259"/>
                </a:cubicBezTo>
                <a:cubicBezTo>
                  <a:pt x="114" y="262"/>
                  <a:pt x="116" y="265"/>
                  <a:pt x="120" y="265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49" y="265"/>
                  <a:pt x="152" y="262"/>
                  <a:pt x="152" y="259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4"/>
                  <a:pt x="154" y="240"/>
                  <a:pt x="158" y="239"/>
                </a:cubicBezTo>
                <a:cubicBezTo>
                  <a:pt x="193" y="224"/>
                  <a:pt x="193" y="224"/>
                  <a:pt x="193" y="224"/>
                </a:cubicBezTo>
                <a:cubicBezTo>
                  <a:pt x="196" y="223"/>
                  <a:pt x="200" y="223"/>
                  <a:pt x="202" y="226"/>
                </a:cubicBezTo>
                <a:cubicBezTo>
                  <a:pt x="210" y="234"/>
                  <a:pt x="210" y="234"/>
                  <a:pt x="210" y="234"/>
                </a:cubicBezTo>
                <a:cubicBezTo>
                  <a:pt x="212" y="236"/>
                  <a:pt x="216" y="236"/>
                  <a:pt x="219" y="234"/>
                </a:cubicBezTo>
                <a:cubicBezTo>
                  <a:pt x="237" y="215"/>
                  <a:pt x="237" y="215"/>
                  <a:pt x="237" y="215"/>
                </a:cubicBezTo>
                <a:cubicBezTo>
                  <a:pt x="239" y="213"/>
                  <a:pt x="239" y="209"/>
                  <a:pt x="237" y="207"/>
                </a:cubicBezTo>
                <a:cubicBezTo>
                  <a:pt x="229" y="198"/>
                  <a:pt x="229" y="198"/>
                  <a:pt x="229" y="198"/>
                </a:cubicBezTo>
                <a:cubicBezTo>
                  <a:pt x="226" y="196"/>
                  <a:pt x="226" y="192"/>
                  <a:pt x="227" y="189"/>
                </a:cubicBezTo>
                <a:cubicBezTo>
                  <a:pt x="240" y="157"/>
                  <a:pt x="240" y="157"/>
                  <a:pt x="240" y="157"/>
                </a:cubicBezTo>
                <a:cubicBezTo>
                  <a:pt x="241" y="154"/>
                  <a:pt x="244" y="151"/>
                  <a:pt x="24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62" y="151"/>
                  <a:pt x="265" y="148"/>
                  <a:pt x="265" y="145"/>
                </a:cubicBezTo>
                <a:cubicBezTo>
                  <a:pt x="265" y="119"/>
                  <a:pt x="265" y="119"/>
                  <a:pt x="265" y="119"/>
                </a:cubicBezTo>
                <a:cubicBezTo>
                  <a:pt x="265" y="116"/>
                  <a:pt x="262" y="113"/>
                  <a:pt x="259" y="113"/>
                </a:cubicBezTo>
                <a:close/>
                <a:moveTo>
                  <a:pt x="132" y="192"/>
                </a:moveTo>
                <a:cubicBezTo>
                  <a:pt x="99" y="192"/>
                  <a:pt x="72" y="166"/>
                  <a:pt x="72" y="132"/>
                </a:cubicBezTo>
                <a:cubicBezTo>
                  <a:pt x="72" y="99"/>
                  <a:pt x="99" y="72"/>
                  <a:pt x="132" y="72"/>
                </a:cubicBezTo>
                <a:cubicBezTo>
                  <a:pt x="165" y="72"/>
                  <a:pt x="192" y="99"/>
                  <a:pt x="192" y="132"/>
                </a:cubicBezTo>
                <a:cubicBezTo>
                  <a:pt x="192" y="166"/>
                  <a:pt x="165" y="192"/>
                  <a:pt x="132" y="19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5643563" y="4535488"/>
            <a:ext cx="2932112" cy="471487"/>
          </a:xfrm>
          <a:prstGeom prst="rect">
            <a:avLst/>
          </a:prstGeom>
          <a:solidFill>
            <a:schemeClr val="bg1">
              <a:alpha val="9999"/>
            </a:schemeClr>
          </a:solidFill>
          <a:ln w="12700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5643563" y="3759200"/>
            <a:ext cx="2932112" cy="469900"/>
          </a:xfrm>
          <a:prstGeom prst="rect">
            <a:avLst/>
          </a:prstGeom>
          <a:solidFill>
            <a:schemeClr val="bg1">
              <a:alpha val="9999"/>
            </a:schemeClr>
          </a:solidFill>
          <a:ln w="12700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5643563" y="3025775"/>
            <a:ext cx="2932112" cy="471488"/>
          </a:xfrm>
          <a:prstGeom prst="rect">
            <a:avLst/>
          </a:prstGeom>
          <a:solidFill>
            <a:schemeClr val="bg1">
              <a:alpha val="39999"/>
            </a:schemeClr>
          </a:solidFill>
          <a:ln w="12700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2" name="文本框 7"/>
          <p:cNvSpPr txBox="1">
            <a:spLocks noChangeArrowheads="1"/>
          </p:cNvSpPr>
          <p:nvPr/>
        </p:nvSpPr>
        <p:spPr bwMode="auto">
          <a:xfrm>
            <a:off x="5026025" y="2987675"/>
            <a:ext cx="617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文本框 8"/>
          <p:cNvSpPr txBox="1">
            <a:spLocks noChangeArrowheads="1"/>
          </p:cNvSpPr>
          <p:nvPr/>
        </p:nvSpPr>
        <p:spPr bwMode="auto">
          <a:xfrm>
            <a:off x="5643563" y="3089275"/>
            <a:ext cx="312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单击这里添加您要的文本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9"/>
          <p:cNvSpPr txBox="1">
            <a:spLocks noChangeArrowheads="1"/>
          </p:cNvSpPr>
          <p:nvPr/>
        </p:nvSpPr>
        <p:spPr bwMode="auto">
          <a:xfrm>
            <a:off x="5643563" y="3802063"/>
            <a:ext cx="312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单击这里添加您要的文本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文本框 10"/>
          <p:cNvSpPr txBox="1">
            <a:spLocks noChangeArrowheads="1"/>
          </p:cNvSpPr>
          <p:nvPr/>
        </p:nvSpPr>
        <p:spPr bwMode="auto">
          <a:xfrm>
            <a:off x="5643563" y="4572000"/>
            <a:ext cx="312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单击这里添加您要的文本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文本框 11"/>
          <p:cNvSpPr txBox="1">
            <a:spLocks noChangeArrowheads="1"/>
          </p:cNvSpPr>
          <p:nvPr/>
        </p:nvSpPr>
        <p:spPr bwMode="auto">
          <a:xfrm>
            <a:off x="5026025" y="3732213"/>
            <a:ext cx="617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文本框 12"/>
          <p:cNvSpPr txBox="1">
            <a:spLocks noChangeArrowheads="1"/>
          </p:cNvSpPr>
          <p:nvPr/>
        </p:nvSpPr>
        <p:spPr bwMode="auto">
          <a:xfrm>
            <a:off x="5026025" y="4489450"/>
            <a:ext cx="61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矩形 15"/>
          <p:cNvSpPr>
            <a:spLocks noChangeArrowheads="1"/>
          </p:cNvSpPr>
          <p:nvPr/>
        </p:nvSpPr>
        <p:spPr bwMode="auto">
          <a:xfrm>
            <a:off x="3281363" y="155733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nimBg="1" autoUpdateAnimBg="0"/>
      <p:bldP spid="6150" grpId="0" bldLvl="0" animBg="1" autoUpdateAnimBg="0"/>
      <p:bldP spid="6151" grpId="0" bldLvl="0" animBg="1" autoUpdateAnimBg="0"/>
      <p:bldP spid="6152" grpId="0" autoUpdateAnimBg="0"/>
      <p:bldP spid="6153" grpId="0" autoUpdateAnimBg="0"/>
      <p:bldP spid="6154" grpId="0" autoUpdateAnimBg="0"/>
      <p:bldP spid="6155" grpId="0" autoUpdateAnimBg="0"/>
      <p:bldP spid="6156" grpId="0" autoUpdateAnimBg="0"/>
      <p:bldP spid="6157" grpId="0" autoUpdateAnimBg="0"/>
      <p:bldP spid="61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/>
              <a:t>LOREM IPSUM DOLOR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enim</a:t>
            </a:r>
            <a:r>
              <a:rPr lang="en-US" altLang="zh-CN" sz="2000" dirty="0"/>
              <a:t> ad minim </a:t>
            </a:r>
            <a:r>
              <a:rPr lang="en-US" altLang="zh-CN" sz="2000" dirty="0" err="1"/>
              <a:t>veniam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quis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nostrud</a:t>
            </a:r>
            <a:r>
              <a:rPr lang="en-US" altLang="zh-CN" sz="2000" dirty="0"/>
              <a:t> exercitation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algn="just"/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 , 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sed</a:t>
            </a:r>
            <a:r>
              <a:rPr lang="en-US" altLang="zh-CN" sz="2000" dirty="0">
                <a:sym typeface="+mn-ea"/>
              </a:rPr>
              <a:t> do </a:t>
            </a:r>
            <a:r>
              <a:rPr lang="en-US" altLang="zh-CN" sz="2000" dirty="0" err="1">
                <a:sym typeface="+mn-ea"/>
              </a:rPr>
              <a:t>eiusmod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tempor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incididunt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ut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labore</a:t>
            </a:r>
            <a:r>
              <a:rPr lang="en-US" altLang="zh-CN" sz="2000" dirty="0">
                <a:sym typeface="+mn-ea"/>
              </a:rPr>
              <a:t> et </a:t>
            </a:r>
            <a:r>
              <a:rPr lang="en-US" altLang="zh-CN" sz="2000" dirty="0" err="1">
                <a:sym typeface="+mn-ea"/>
              </a:rPr>
              <a:t>dolore</a:t>
            </a:r>
            <a:r>
              <a:rPr lang="en-US" altLang="zh-CN" sz="2000" dirty="0">
                <a:sym typeface="+mn-ea"/>
              </a:rPr>
              <a:t> magna </a:t>
            </a:r>
            <a:r>
              <a:rPr lang="en-US" altLang="zh-CN" sz="2000" dirty="0" err="1">
                <a:sym typeface="+mn-ea"/>
              </a:rPr>
              <a:t>aliqua</a:t>
            </a:r>
            <a:r>
              <a:rPr lang="en-US" altLang="zh-CN" sz="2000" dirty="0">
                <a:sym typeface="+mn-ea"/>
              </a:rPr>
              <a:t>.</a:t>
            </a:r>
            <a:endParaRPr lang="zh-CN" altLang="en-US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mtClean="0"/>
              <a:t>Add up anything what you like or what you need like company name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mtClean="0"/>
              <a:t>与梦偕行寻找更好的自己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40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40"/>
</p:tagLst>
</file>

<file path=ppt/tags/tag3.xml><?xml version="1.0" encoding="utf-8"?>
<p:tagLst xmlns:p="http://schemas.openxmlformats.org/presentationml/2006/main">
  <p:tag name="KSO_WM_TEMPLATE_CATEGORY" val="basetag"/>
  <p:tag name="KSO_WM_TEMPLATE_INDEX" val="20163640"/>
  <p:tag name="KSO_WM_TAG_VERSION" val="1.0"/>
  <p:tag name="KSO_WM_TEMPLATE_THUMBS_INDEX" val="1、4、6、7、8、11、15、18、23、27、2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40"/>
  <p:tag name="KSO_WM_TAG_VERSION" val="1.0"/>
  <p:tag name="KSO_WM_SLIDE_ID" val="basetag20163640_1"/>
  <p:tag name="KSO_WM_SLIDE_INDEX" val="1"/>
  <p:tag name="KSO_WM_SLIDE_ITEM_CNT" val="0"/>
  <p:tag name="KSO_WM_SLIDE_TYPE" val="title"/>
  <p:tag name="KSO_WM_TEMPLATE_THUMBS_INDEX" val="1、4、6、7、8、11、15、18、23、27、28"/>
  <p:tag name="KSO_WM_BEAUTIFY_FLAG" val="#wm#"/>
  <p:tag name="KSO_WM_SLIDE_MODEL_TYPE" val="cover"/>
</p:tagLst>
</file>

<file path=ppt/tags/tag5.xml><?xml version="1.0" encoding="utf-8"?>
<p:tagLst xmlns:p="http://schemas.openxmlformats.org/presentationml/2006/main">
  <p:tag name="KSO_WM_TEMPLATE_CATEGORY" val="basetag"/>
  <p:tag name="KSO_WM_TEMPLATE_INDEX" val="20163640"/>
  <p:tag name="KSO_WM_TAG_VERSION" val="1.0"/>
  <p:tag name="KSO_WM_SLIDE_ID" val="basetag20163640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40"/>
  <p:tag name="KSO_WM_TAG_VERSION" val="1.0"/>
  <p:tag name="KSO_WM_SLIDE_ID" val="basetag20163640_2"/>
  <p:tag name="KSO_WM_SLIDE_INDEX" val="2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40"/>
  <p:tag name="KSO_WM_TAG_VERSION" val="1.0"/>
  <p:tag name="KSO_WM_SLIDE_ID" val="basetag20163640_28"/>
  <p:tag name="KSO_WM_SLIDE_INDEX" val="28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黑体</vt:lpstr>
      <vt:lpstr>1_Office 主题</vt:lpstr>
      <vt:lpstr>PowerPoint 演示文稿</vt:lpstr>
      <vt:lpstr>PowerPoint 演示文稿</vt:lpstr>
      <vt:lpstr>LOREM IPSUM DOLOR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朝阳宝宝</cp:lastModifiedBy>
  <cp:revision>2</cp:revision>
  <dcterms:created xsi:type="dcterms:W3CDTF">2017-03-28T13:55:00Z</dcterms:created>
  <dcterms:modified xsi:type="dcterms:W3CDTF">2018-12-24T06:30:30Z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