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8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10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20"/>
          <p:cNvSpPr txBox="1">
            <a:spLocks noChangeArrowheads="1"/>
          </p:cNvSpPr>
          <p:nvPr/>
        </p:nvSpPr>
        <p:spPr bwMode="auto">
          <a:xfrm>
            <a:off x="3503613" y="3573463"/>
            <a:ext cx="48561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9600" dirty="0" smtClean="0">
                <a:solidFill>
                  <a:srgbClr val="FFFFFF"/>
                </a:solidFill>
              </a:rPr>
              <a:t>2017</a:t>
            </a:r>
            <a:endParaRPr lang="zh-CN" altLang="en-US" sz="9600" dirty="0">
              <a:solidFill>
                <a:srgbClr val="FFFFFF"/>
              </a:solidFill>
            </a:endParaRPr>
          </a:p>
        </p:txBody>
      </p: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1664" y="5482697"/>
            <a:ext cx="5903913" cy="420306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1664" y="5932341"/>
            <a:ext cx="5903913" cy="407619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3EC3-2D54-4123-AA23-406D6CF5D6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7870A-EB3B-4B0C-9EDB-7A5C5002B7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C94CB-5D04-4B79-AE2A-A12413FD1E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64F4B-DAA2-41CE-BE72-B9E3F5742B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0D37E-A400-4F98-9030-A492AEC970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EE387-4CB5-4274-ABA1-880802DA4A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671E9-F827-4034-B732-004B7A3522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4AE2-756B-4B10-A9DB-7D1E7D14E5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36911"/>
            <a:ext cx="5157787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36911"/>
            <a:ext cx="5183188" cy="35527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245B-12EB-4EEF-8E74-022921C63EF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F391F-DD3D-4982-A5D3-4302BD6F5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4"/>
          <p:cNvGrpSpPr/>
          <p:nvPr/>
        </p:nvGrpSpPr>
        <p:grpSpPr bwMode="auto">
          <a:xfrm>
            <a:off x="4800600" y="1341438"/>
            <a:ext cx="2420938" cy="2374900"/>
            <a:chOff x="0" y="0"/>
            <a:chExt cx="3522359" cy="3456384"/>
          </a:xfrm>
        </p:grpSpPr>
        <p:grpSp>
          <p:nvGrpSpPr>
            <p:cNvPr id="7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9" name="图片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05397"/>
                <a:ext cx="2906941" cy="150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POWER</a:t>
                </a:r>
                <a:endParaRPr lang="en-US" altLang="zh-CN" sz="3200" b="1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en-US" altLang="zh-CN" sz="3200" b="1">
                    <a:solidFill>
                      <a:srgbClr val="FFFFFF"/>
                    </a:solidFill>
                  </a:rPr>
                  <a:t>        POINT</a:t>
                </a:r>
                <a:endParaRPr lang="zh-CN" altLang="en-US" sz="32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文本框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4700" y="-118474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99" y="1915764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直接连接符 21"/>
          <p:cNvCxnSpPr>
            <a:cxnSpLocks noChangeShapeType="1"/>
          </p:cNvCxnSpPr>
          <p:nvPr/>
        </p:nvCxnSpPr>
        <p:spPr bwMode="auto">
          <a:xfrm>
            <a:off x="3155950" y="4818063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2"/>
          <p:cNvCxnSpPr>
            <a:cxnSpLocks noChangeShapeType="1"/>
          </p:cNvCxnSpPr>
          <p:nvPr/>
        </p:nvCxnSpPr>
        <p:spPr bwMode="auto">
          <a:xfrm>
            <a:off x="3155950" y="3883025"/>
            <a:ext cx="5903913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图片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095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5091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097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67608" y="3759621"/>
            <a:ext cx="7056784" cy="1325563"/>
          </a:xfrm>
        </p:spPr>
        <p:txBody>
          <a:bodyPr/>
          <a:lstStyle>
            <a:lvl1pPr algn="ctr">
              <a:defRPr sz="8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C67B7-7D59-4224-B37E-51546B4E3E7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B0E8C-2E2D-4515-B7BD-4D82A9012C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79AD2A-23E1-482F-A9D3-DECF089FB2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C9AD9-10EA-40DD-A9A9-17D68946474E}" type="slidenum">
              <a:rPr lang="zh-CN" altLang="en-US"/>
            </a:fld>
            <a:endParaRPr lang="zh-CN" altLang="en-US"/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 flipV="1">
            <a:off x="192088" y="549275"/>
            <a:ext cx="3455987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9F30BC2-D4D8-4511-B7C9-A670F7EE6412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D99892D-FD67-423B-A874-6E3457B42DE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4"/>
          <p:cNvGrpSpPr/>
          <p:nvPr/>
        </p:nvGrpSpPr>
        <p:grpSpPr bwMode="auto">
          <a:xfrm>
            <a:off x="2063750" y="1731963"/>
            <a:ext cx="2420938" cy="2376487"/>
            <a:chOff x="0" y="0"/>
            <a:chExt cx="3522359" cy="3456384"/>
          </a:xfrm>
        </p:grpSpPr>
        <p:grpSp>
          <p:nvGrpSpPr>
            <p:cNvPr id="7171" name="组合 15"/>
            <p:cNvGrpSpPr/>
            <p:nvPr/>
          </p:nvGrpSpPr>
          <p:grpSpPr bwMode="auto">
            <a:xfrm>
              <a:off x="0" y="0"/>
              <a:ext cx="3522359" cy="3456384"/>
              <a:chOff x="0" y="0"/>
              <a:chExt cx="3306335" cy="3312368"/>
            </a:xfrm>
          </p:grpSpPr>
          <p:pic>
            <p:nvPicPr>
              <p:cNvPr id="7172" name="图片 17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6335" cy="331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3" name="文本框 18"/>
              <p:cNvSpPr txBox="1">
                <a:spLocks noChangeArrowheads="1"/>
              </p:cNvSpPr>
              <p:nvPr/>
            </p:nvSpPr>
            <p:spPr bwMode="auto">
              <a:xfrm rot="21165319">
                <a:off x="243511" y="948298"/>
                <a:ext cx="2906941" cy="1415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目录</a:t>
                </a:r>
                <a:endParaRPr lang="en-US" altLang="zh-CN" sz="32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1" hangingPunct="1"/>
                <a:r>
                  <a:rPr lang="en-US" altLang="zh-CN" sz="2800" b="1">
                    <a:solidFill>
                      <a:srgbClr val="FFFFFF"/>
                    </a:solidFill>
                  </a:rPr>
                  <a:t>        content</a:t>
                </a:r>
                <a:endParaRPr lang="zh-CN" altLang="en-US" sz="2800" b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7174" name="文本框 1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5792" y="-119239"/>
                <a:ext cx="3495705" cy="3551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75" name="图片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36" y="1914966"/>
              <a:ext cx="576349" cy="79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176" name="直接连接符 13"/>
          <p:cNvCxnSpPr>
            <a:cxnSpLocks noChangeShapeType="1"/>
          </p:cNvCxnSpPr>
          <p:nvPr/>
        </p:nvCxnSpPr>
        <p:spPr bwMode="auto">
          <a:xfrm>
            <a:off x="5591175" y="3713163"/>
            <a:ext cx="3863975" cy="0"/>
          </a:xfrm>
          <a:prstGeom prst="line">
            <a:avLst/>
          </a:prstGeom>
          <a:noFill/>
          <a:ln w="635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连接符 24"/>
          <p:cNvCxnSpPr>
            <a:cxnSpLocks noChangeShapeType="1"/>
          </p:cNvCxnSpPr>
          <p:nvPr/>
        </p:nvCxnSpPr>
        <p:spPr bwMode="auto">
          <a:xfrm>
            <a:off x="5591175" y="4357688"/>
            <a:ext cx="3863975" cy="0"/>
          </a:xfrm>
          <a:prstGeom prst="line">
            <a:avLst/>
          </a:prstGeom>
          <a:noFill/>
          <a:ln w="635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78" name="组合 25"/>
          <p:cNvGrpSpPr/>
          <p:nvPr/>
        </p:nvGrpSpPr>
        <p:grpSpPr bwMode="auto">
          <a:xfrm>
            <a:off x="5591175" y="3068638"/>
            <a:ext cx="3863975" cy="101600"/>
            <a:chOff x="0" y="0"/>
            <a:chExt cx="3863662" cy="101958"/>
          </a:xfrm>
        </p:grpSpPr>
        <p:cxnSp>
          <p:nvCxnSpPr>
            <p:cNvPr id="7179" name="直接连接符 27"/>
            <p:cNvCxnSpPr>
              <a:cxnSpLocks noChangeShapeType="1"/>
            </p:cNvCxnSpPr>
            <p:nvPr/>
          </p:nvCxnSpPr>
          <p:spPr bwMode="auto">
            <a:xfrm>
              <a:off x="0" y="0"/>
              <a:ext cx="3863662" cy="0"/>
            </a:xfrm>
            <a:prstGeom prst="line">
              <a:avLst/>
            </a:prstGeom>
            <a:noFill/>
            <a:ln w="571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直接连接符 28"/>
            <p:cNvCxnSpPr>
              <a:cxnSpLocks noChangeShapeType="1"/>
            </p:cNvCxnSpPr>
            <p:nvPr/>
          </p:nvCxnSpPr>
          <p:spPr bwMode="auto">
            <a:xfrm>
              <a:off x="0" y="101958"/>
              <a:ext cx="3863662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81" name="组合 29"/>
          <p:cNvGrpSpPr/>
          <p:nvPr/>
        </p:nvGrpSpPr>
        <p:grpSpPr bwMode="auto">
          <a:xfrm>
            <a:off x="5591175" y="4970463"/>
            <a:ext cx="3890963" cy="96837"/>
            <a:chOff x="0" y="0"/>
            <a:chExt cx="3889420" cy="96592"/>
          </a:xfrm>
        </p:grpSpPr>
        <p:cxnSp>
          <p:nvCxnSpPr>
            <p:cNvPr id="7182" name="直接连接符 30"/>
            <p:cNvCxnSpPr>
              <a:cxnSpLocks noChangeShapeType="1"/>
            </p:cNvCxnSpPr>
            <p:nvPr/>
          </p:nvCxnSpPr>
          <p:spPr bwMode="auto">
            <a:xfrm>
              <a:off x="0" y="0"/>
              <a:ext cx="3863662" cy="0"/>
            </a:xfrm>
            <a:prstGeom prst="line">
              <a:avLst/>
            </a:prstGeom>
            <a:noFill/>
            <a:ln w="63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32"/>
            <p:cNvCxnSpPr>
              <a:cxnSpLocks noChangeShapeType="1"/>
            </p:cNvCxnSpPr>
            <p:nvPr/>
          </p:nvCxnSpPr>
          <p:spPr bwMode="auto">
            <a:xfrm>
              <a:off x="25758" y="96592"/>
              <a:ext cx="3863662" cy="0"/>
            </a:xfrm>
            <a:prstGeom prst="line">
              <a:avLst/>
            </a:prstGeom>
            <a:noFill/>
            <a:ln w="57150" cmpd="sng">
              <a:solidFill>
                <a:schemeClr val="bg1">
                  <a:alpha val="7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84" name="文本框 33"/>
          <p:cNvSpPr txBox="1">
            <a:spLocks noChangeArrowheads="1"/>
          </p:cNvSpPr>
          <p:nvPr/>
        </p:nvSpPr>
        <p:spPr bwMode="auto">
          <a:xfrm>
            <a:off x="6167438" y="3929063"/>
            <a:ext cx="3287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5" name="文本框 34"/>
          <p:cNvSpPr txBox="1">
            <a:spLocks noChangeArrowheads="1"/>
          </p:cNvSpPr>
          <p:nvPr/>
        </p:nvSpPr>
        <p:spPr bwMode="auto">
          <a:xfrm>
            <a:off x="6167438" y="4560888"/>
            <a:ext cx="358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6" name="矩形 35"/>
          <p:cNvSpPr>
            <a:spLocks noChangeArrowheads="1"/>
          </p:cNvSpPr>
          <p:nvPr/>
        </p:nvSpPr>
        <p:spPr bwMode="auto">
          <a:xfrm>
            <a:off x="5591175" y="3170238"/>
            <a:ext cx="3838575" cy="542925"/>
          </a:xfrm>
          <a:prstGeom prst="rect">
            <a:avLst/>
          </a:prstGeom>
          <a:solidFill>
            <a:schemeClr val="bg1">
              <a:alpha val="29999"/>
            </a:schemeClr>
          </a:solidFill>
          <a:ln w="12700" cmpd="sng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87" name="文本框 36"/>
          <p:cNvSpPr txBox="1">
            <a:spLocks noChangeArrowheads="1"/>
          </p:cNvSpPr>
          <p:nvPr/>
        </p:nvSpPr>
        <p:spPr bwMode="auto">
          <a:xfrm>
            <a:off x="6167438" y="3287713"/>
            <a:ext cx="305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utoUpdateAnimBg="0"/>
      <p:bldP spid="7185" grpId="0" autoUpdateAnimBg="0"/>
      <p:bldP spid="7186" grpId="0" bldLvl="0" animBg="1" autoUpdateAnimBg="0"/>
      <p:bldP spid="71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5938" y="179388"/>
            <a:ext cx="2808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单击这里添加您要的文本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6" name="文本框 3"/>
          <p:cNvSpPr txBox="1">
            <a:spLocks noChangeArrowheads="1"/>
          </p:cNvSpPr>
          <p:nvPr/>
        </p:nvSpPr>
        <p:spPr bwMode="auto">
          <a:xfrm>
            <a:off x="1951038" y="2644775"/>
            <a:ext cx="2274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197" name="组合 4"/>
          <p:cNvGrpSpPr/>
          <p:nvPr/>
        </p:nvGrpSpPr>
        <p:grpSpPr bwMode="auto">
          <a:xfrm>
            <a:off x="1477963" y="2536825"/>
            <a:ext cx="473075" cy="585788"/>
            <a:chOff x="0" y="0"/>
            <a:chExt cx="472698" cy="584775"/>
          </a:xfrm>
        </p:grpSpPr>
        <p:sp>
          <p:nvSpPr>
            <p:cNvPr id="8198" name="椭圆 5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9" name="文本框 6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200" name="组合 8"/>
          <p:cNvGrpSpPr/>
          <p:nvPr/>
        </p:nvGrpSpPr>
        <p:grpSpPr bwMode="auto">
          <a:xfrm>
            <a:off x="1477963" y="3216275"/>
            <a:ext cx="473075" cy="585788"/>
            <a:chOff x="0" y="0"/>
            <a:chExt cx="472698" cy="584775"/>
          </a:xfrm>
        </p:grpSpPr>
        <p:sp>
          <p:nvSpPr>
            <p:cNvPr id="8201" name="椭圆 10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2" name="文本框 11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203" name="组合 12"/>
          <p:cNvGrpSpPr/>
          <p:nvPr/>
        </p:nvGrpSpPr>
        <p:grpSpPr bwMode="auto">
          <a:xfrm>
            <a:off x="1477963" y="3895725"/>
            <a:ext cx="473075" cy="585788"/>
            <a:chOff x="0" y="0"/>
            <a:chExt cx="472698" cy="584775"/>
          </a:xfrm>
        </p:grpSpPr>
        <p:sp>
          <p:nvSpPr>
            <p:cNvPr id="8204" name="椭圆 13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5" name="文本框 14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8206" name="组合 15"/>
          <p:cNvGrpSpPr/>
          <p:nvPr/>
        </p:nvGrpSpPr>
        <p:grpSpPr bwMode="auto">
          <a:xfrm>
            <a:off x="1477963" y="4575175"/>
            <a:ext cx="473075" cy="585788"/>
            <a:chOff x="0" y="0"/>
            <a:chExt cx="472698" cy="584775"/>
          </a:xfrm>
        </p:grpSpPr>
        <p:sp>
          <p:nvSpPr>
            <p:cNvPr id="8207" name="椭圆 16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rgbClr val="FFC000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8" name="文本框 17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sp>
        <p:nvSpPr>
          <p:cNvPr id="8209" name="文本框 18"/>
          <p:cNvSpPr txBox="1">
            <a:spLocks noChangeArrowheads="1"/>
          </p:cNvSpPr>
          <p:nvPr/>
        </p:nvSpPr>
        <p:spPr bwMode="auto">
          <a:xfrm>
            <a:off x="1951038" y="3370263"/>
            <a:ext cx="227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10" name="文本框 19"/>
          <p:cNvSpPr txBox="1">
            <a:spLocks noChangeArrowheads="1"/>
          </p:cNvSpPr>
          <p:nvPr/>
        </p:nvSpPr>
        <p:spPr bwMode="auto">
          <a:xfrm>
            <a:off x="1951038" y="4049713"/>
            <a:ext cx="227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11" name="文本框 20"/>
          <p:cNvSpPr txBox="1">
            <a:spLocks noChangeArrowheads="1"/>
          </p:cNvSpPr>
          <p:nvPr/>
        </p:nvSpPr>
        <p:spPr bwMode="auto">
          <a:xfrm>
            <a:off x="1951038" y="4722813"/>
            <a:ext cx="2274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单击此处添加标题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21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044700"/>
            <a:ext cx="642620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1750" cmpd="sng">
            <a:solidFill>
              <a:schemeClr val="bg1"/>
            </a:solidFill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8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 tmFilter="0, 0; .2, .5; .8, .5; 1, 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25" autoRev="1" fill="hold"/>
                                        <p:tgtEl>
                                          <p:spTgt spid="8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8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 tmFilter="0, 0; .2, .5; .8, .5; 1, 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25" autoRev="1" fill="hold"/>
                                        <p:tgtEl>
                                          <p:spTgt spid="8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49"/>
                            </p:stCondLst>
                            <p:childTnLst>
                              <p:par>
                                <p:cTn id="4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99"/>
                            </p:stCondLst>
                            <p:childTnLst>
                              <p:par>
                                <p:cTn id="5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50"/>
                            </p:stCondLst>
                            <p:childTnLst>
                              <p:par>
                                <p:cTn id="5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9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209" grpId="0" autoUpdateAnimBg="0"/>
      <p:bldP spid="8210" grpId="0" autoUpdateAnimBg="0"/>
      <p:bldP spid="82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14"/>
</p:tagLst>
</file>

<file path=ppt/tags/tag3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TEMPLATE_THUMBS_INDEX" val="1、2、3、5、7、9、10、11、14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"/>
  <p:tag name="KSO_WM_SLIDE_INDEX" val="1"/>
  <p:tag name="KSO_WM_SLIDE_ITEM_CNT" val="0"/>
  <p:tag name="KSO_WM_SLIDE_TYPE" val="title"/>
  <p:tag name="KSO_WM_TEMPLATE_THUMBS_INDEX" val="1、2、3、5、7、9、10、11、14"/>
  <p:tag name="KSO_WM_BEAUTIFY_FLAG" val="#wm#"/>
  <p:tag name="KSO_WM_SLIDE_MODEL_TYPE" val="cover"/>
</p:tagLst>
</file>

<file path=ppt/tags/tag5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NORDRI TOOLS WATERMARK" val="ralzkemd"/>
</p:tagLst>
</file>

<file path=ppt/tags/tag7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3"/>
  <p:tag name="KSO_WM_SLIDE_INDEX" val="3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14"/>
  <p:tag name="KSO_WM_TAG_VERSION" val="1.0"/>
  <p:tag name="KSO_WM_SLIDE_ID" val="basetag20161314_14"/>
  <p:tag name="KSO_WM_SLIDE_INDEX" val="14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WPS 演示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黑体</vt:lpstr>
      <vt:lpstr>1_Office 主题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朝阳宝宝</cp:lastModifiedBy>
  <cp:revision>2</cp:revision>
  <dcterms:created xsi:type="dcterms:W3CDTF">2017-03-25T07:04:00Z</dcterms:created>
  <dcterms:modified xsi:type="dcterms:W3CDTF">2018-12-24T06:16:35Z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</Properties>
</file>