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8591-460E-453D-8794-D20D58C296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D5DD-FE41-4D49-9DF4-7286F389F5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olang.org/pkg/runti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实验选题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Checking</a:t>
            </a:r>
            <a:endParaRPr lang="en-US" altLang="zh-CN" dirty="0"/>
          </a:p>
          <a:p>
            <a:r>
              <a:rPr lang="en-US" altLang="zh-CN" dirty="0"/>
              <a:t>Garbage Collection</a:t>
            </a:r>
            <a:endParaRPr lang="en-US" altLang="zh-CN" dirty="0"/>
          </a:p>
          <a:p>
            <a:r>
              <a:rPr lang="zh-CN" altLang="en-US" dirty="0"/>
              <a:t>请同学任选一个完成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Z3 </a:t>
            </a:r>
            <a:r>
              <a:rPr lang="zh-CN" altLang="en-US" dirty="0"/>
              <a:t>和 </a:t>
            </a:r>
            <a:r>
              <a:rPr lang="en-US" altLang="zh-CN" dirty="0"/>
              <a:t>LLVM </a:t>
            </a:r>
            <a:r>
              <a:rPr lang="zh-CN" altLang="en-US" dirty="0"/>
              <a:t>的程序分析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见压缩包中</a:t>
            </a:r>
            <a:r>
              <a:rPr lang="en-US" altLang="zh-CN" dirty="0"/>
              <a:t>z3Experiment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Lecture 10:</a:t>
            </a:r>
            <a:r>
              <a:rPr lang="zh-CN" altLang="en-US" dirty="0"/>
              <a:t> </a:t>
            </a:r>
            <a:r>
              <a:rPr lang="en-US" altLang="zh-CN" dirty="0"/>
              <a:t>SMT solvers and Model Checking</a:t>
            </a:r>
            <a:endParaRPr lang="en-US" altLang="zh-CN" dirty="0"/>
          </a:p>
          <a:p>
            <a:r>
              <a:rPr lang="zh-CN" altLang="en-US" dirty="0"/>
              <a:t>单过程、多过程的数组越界检查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的开销测试和分析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提供一个由</a:t>
            </a:r>
            <a:r>
              <a:rPr lang="en-US" altLang="zh-CN" dirty="0"/>
              <a:t>Go</a:t>
            </a:r>
            <a:r>
              <a:rPr lang="zh-CN" altLang="en-US" dirty="0"/>
              <a:t>实现的简单</a:t>
            </a:r>
            <a:r>
              <a:rPr lang="en-US" altLang="zh-CN" dirty="0"/>
              <a:t>Word Count</a:t>
            </a:r>
            <a:endParaRPr lang="en-US" altLang="zh-CN" dirty="0"/>
          </a:p>
          <a:p>
            <a:r>
              <a:rPr lang="zh-CN" altLang="en-US" dirty="0"/>
              <a:t>请同学根据配置选择</a:t>
            </a:r>
            <a:r>
              <a:rPr lang="en-US" altLang="zh-CN" dirty="0"/>
              <a:t>datasets.7z</a:t>
            </a:r>
            <a:r>
              <a:rPr lang="zh-CN" altLang="en-US" dirty="0"/>
              <a:t>中的数据集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或尝试</a:t>
            </a:r>
            <a:r>
              <a:rPr lang="en-US" altLang="zh-CN" dirty="0"/>
              <a:t>CGO</a:t>
            </a:r>
            <a:br>
              <a:rPr lang="en-US" altLang="zh-CN" dirty="0"/>
            </a:br>
            <a:r>
              <a:rPr lang="zh-CN" altLang="en-US" dirty="0"/>
              <a:t>采用引用计数及手动管理内存实现相同功能</a:t>
            </a:r>
            <a:endParaRPr lang="en-US" altLang="zh-CN" dirty="0"/>
          </a:p>
          <a:p>
            <a:r>
              <a:rPr lang="zh-CN" altLang="en-US" dirty="0"/>
              <a:t>在单线程环境下比较</a:t>
            </a:r>
            <a:endParaRPr lang="en-US" altLang="zh-CN" dirty="0"/>
          </a:p>
          <a:p>
            <a:pPr lvl="1"/>
            <a:r>
              <a:rPr lang="en-US" altLang="zh-CN" dirty="0"/>
              <a:t>Overall execution time (wall, user, sys time)</a:t>
            </a:r>
            <a:endParaRPr lang="en-US" altLang="zh-CN" dirty="0"/>
          </a:p>
          <a:p>
            <a:pPr lvl="1"/>
            <a:r>
              <a:rPr lang="en-US" altLang="zh-CN" dirty="0"/>
              <a:t>Space usage</a:t>
            </a:r>
            <a:endParaRPr lang="en-US" altLang="zh-CN" dirty="0"/>
          </a:p>
          <a:p>
            <a:pPr lvl="1"/>
            <a:r>
              <a:rPr lang="en-US" altLang="zh-CN" dirty="0"/>
              <a:t>Pause time</a:t>
            </a:r>
            <a:endParaRPr lang="en-US" altLang="zh-CN" dirty="0"/>
          </a:p>
          <a:p>
            <a:pPr lvl="1"/>
            <a:r>
              <a:rPr lang="en-US" altLang="zh-CN" dirty="0"/>
              <a:t>Program locality 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的开销测试和分析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考虑使用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/bin/time –v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手动管理（每个单词均</a:t>
            </a:r>
            <a:r>
              <a:rPr lang="en-US" altLang="zh-CN" dirty="0"/>
              <a:t>malloc/free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malloc/free</a:t>
            </a:r>
            <a:r>
              <a:rPr lang="zh-CN" altLang="en-US" dirty="0"/>
              <a:t>时间来体现内存管理的时间</a:t>
            </a:r>
            <a:endParaRPr lang="en-US" altLang="zh-CN" dirty="0"/>
          </a:p>
          <a:p>
            <a:pPr lvl="1"/>
            <a:r>
              <a:rPr lang="zh-CN" altLang="en-US" dirty="0"/>
              <a:t>插桩或者用</a:t>
            </a:r>
            <a:r>
              <a:rPr lang="en-US" altLang="zh-CN" dirty="0"/>
              <a:t>perf</a:t>
            </a:r>
            <a:r>
              <a:rPr lang="zh-CN" altLang="en-US" dirty="0"/>
              <a:t>等工具记录</a:t>
            </a:r>
            <a:r>
              <a:rPr lang="en-US" altLang="zh-CN" dirty="0"/>
              <a:t>malloc/free</a:t>
            </a:r>
            <a:r>
              <a:rPr lang="zh-CN" altLang="en-US" dirty="0"/>
              <a:t>的时间</a:t>
            </a:r>
            <a:endParaRPr lang="en-US" altLang="zh-CN" dirty="0"/>
          </a:p>
          <a:p>
            <a:pPr lvl="1"/>
            <a:r>
              <a:rPr lang="zh-CN" altLang="en-US" dirty="0"/>
              <a:t>包装自己的</a:t>
            </a:r>
            <a:r>
              <a:rPr lang="en-US" altLang="zh-CN" dirty="0"/>
              <a:t>malloc/free</a:t>
            </a:r>
            <a:r>
              <a:rPr lang="zh-CN" altLang="en-US" dirty="0"/>
              <a:t>，在起止记录时间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自己实现一个</a:t>
            </a:r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allocator</a:t>
            </a:r>
            <a:endParaRPr lang="en-US" altLang="zh-CN" dirty="0"/>
          </a:p>
          <a:p>
            <a:r>
              <a:rPr lang="zh-CN" altLang="en-US" dirty="0"/>
              <a:t>引用计数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记录引用计数的修改次数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对比手动管理比较引用计数带来的开销</a:t>
            </a:r>
            <a:endParaRPr lang="en-US" altLang="zh-CN" dirty="0"/>
          </a:p>
          <a:p>
            <a:r>
              <a:rPr lang="en-US" altLang="zh-CN" dirty="0"/>
              <a:t>GC</a:t>
            </a:r>
            <a:endParaRPr lang="en-US" altLang="zh-CN" dirty="0"/>
          </a:p>
          <a:p>
            <a:pPr lvl="1"/>
            <a:r>
              <a:rPr lang="en-US" altLang="zh-CN" dirty="0"/>
              <a:t>GODEBUG=</a:t>
            </a:r>
            <a:r>
              <a:rPr lang="en-US" altLang="zh-CN" dirty="0" err="1"/>
              <a:t>gctrace</a:t>
            </a:r>
            <a:r>
              <a:rPr lang="en-US" altLang="zh-CN" dirty="0"/>
              <a:t>=1</a:t>
            </a:r>
            <a:endParaRPr lang="en-US" altLang="zh-CN" dirty="0"/>
          </a:p>
          <a:p>
            <a:pPr lvl="1"/>
            <a:r>
              <a:rPr lang="en-US" altLang="zh-CN" dirty="0"/>
              <a:t>GOMAXPROCS=1 </a:t>
            </a:r>
            <a:endParaRPr lang="en-US" altLang="zh-CN" dirty="0"/>
          </a:p>
          <a:p>
            <a:pPr lvl="1"/>
            <a:r>
              <a:rPr lang="en-US" altLang="zh-CN" dirty="0"/>
              <a:t>GOGC=off</a:t>
            </a:r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的开销测试和分析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有兴趣的同学可以选作：</a:t>
            </a:r>
            <a:endParaRPr lang="en-US" altLang="zh-CN" dirty="0"/>
          </a:p>
          <a:p>
            <a:pPr lvl="1"/>
            <a:r>
              <a:rPr lang="zh-CN" altLang="en-US" dirty="0"/>
              <a:t>其他应用场景下结果是否类似</a:t>
            </a:r>
            <a:endParaRPr lang="en-US" altLang="zh-CN" dirty="0"/>
          </a:p>
          <a:p>
            <a:pPr lvl="1"/>
            <a:r>
              <a:rPr lang="zh-CN" altLang="en-US" dirty="0"/>
              <a:t>尝试针对</a:t>
            </a:r>
            <a:r>
              <a:rPr lang="en-US" altLang="zh-CN" dirty="0"/>
              <a:t>Word Count</a:t>
            </a:r>
            <a:r>
              <a:rPr lang="zh-CN" altLang="en-US" dirty="0"/>
              <a:t>程序优化手动管理，例如：</a:t>
            </a:r>
            <a:endParaRPr lang="en-US" altLang="zh-CN" dirty="0"/>
          </a:p>
          <a:p>
            <a:pPr lvl="2"/>
            <a:r>
              <a:rPr lang="zh-CN" altLang="en-US" dirty="0"/>
              <a:t>大块的分配和释放</a:t>
            </a:r>
            <a:endParaRPr lang="en-US" altLang="zh-CN" dirty="0"/>
          </a:p>
          <a:p>
            <a:pPr lvl="2"/>
            <a:r>
              <a:rPr lang="en-US" altLang="zh-CN" dirty="0"/>
              <a:t>Inline</a:t>
            </a:r>
            <a:endParaRPr lang="en-US" altLang="zh-CN" dirty="0"/>
          </a:p>
          <a:p>
            <a:pPr lvl="2"/>
            <a:r>
              <a:rPr lang="zh-CN" altLang="en-US" dirty="0"/>
              <a:t>针对</a:t>
            </a:r>
            <a:r>
              <a:rPr lang="en-US" altLang="zh-CN" dirty="0"/>
              <a:t>array of string</a:t>
            </a:r>
            <a:r>
              <a:rPr lang="zh-CN" altLang="en-US" dirty="0"/>
              <a:t>的紧凑格式</a:t>
            </a:r>
            <a:endParaRPr lang="en-US" altLang="zh-CN" dirty="0"/>
          </a:p>
          <a:p>
            <a:pPr lvl="1"/>
            <a:r>
              <a:rPr lang="zh-CN" altLang="en-US" dirty="0"/>
              <a:t>调整</a:t>
            </a:r>
            <a:r>
              <a:rPr lang="en-US" altLang="zh-CN" dirty="0"/>
              <a:t>GO</a:t>
            </a:r>
            <a:r>
              <a:rPr lang="zh-CN" altLang="en-US" dirty="0"/>
              <a:t>语言中的</a:t>
            </a:r>
            <a:r>
              <a:rPr lang="en-US" altLang="zh-CN" dirty="0"/>
              <a:t>GC</a:t>
            </a:r>
            <a:r>
              <a:rPr lang="zh-CN" altLang="en-US" dirty="0"/>
              <a:t>，比较性能</a:t>
            </a:r>
            <a:endParaRPr lang="en-US" altLang="zh-CN" dirty="0"/>
          </a:p>
          <a:p>
            <a:pPr lvl="2"/>
            <a:r>
              <a:rPr lang="zh-CN" altLang="en-US" dirty="0"/>
              <a:t>一些参数可能需要提高</a:t>
            </a:r>
            <a:r>
              <a:rPr lang="en-US" altLang="zh-CN" dirty="0"/>
              <a:t>GOMAXPROCS</a:t>
            </a:r>
            <a:r>
              <a:rPr lang="zh-CN" altLang="en-US" dirty="0"/>
              <a:t>才产生影响</a:t>
            </a:r>
            <a:endParaRPr lang="en-US" altLang="zh-CN" dirty="0"/>
          </a:p>
          <a:p>
            <a:pPr lvl="2"/>
            <a:r>
              <a:rPr lang="en-US" altLang="zh-CN" dirty="0">
                <a:hlinkClick r:id="rId1"/>
              </a:rPr>
              <a:t>https://golang.org/pkg/runtime</a:t>
            </a:r>
            <a:endParaRPr lang="en-US" altLang="zh-CN" dirty="0"/>
          </a:p>
          <a:p>
            <a:pPr lvl="2"/>
            <a:r>
              <a:rPr lang="zh-CN" altLang="en-US" dirty="0"/>
              <a:t>加入手动</a:t>
            </a:r>
            <a:r>
              <a:rPr lang="en-US" altLang="zh-CN" dirty="0"/>
              <a:t>GC</a:t>
            </a:r>
            <a:endParaRPr lang="en-US" altLang="zh-CN" dirty="0"/>
          </a:p>
          <a:p>
            <a:pPr lvl="1"/>
            <a:r>
              <a:rPr lang="zh-CN" altLang="en-US" dirty="0"/>
              <a:t>其他语言的</a:t>
            </a:r>
            <a:r>
              <a:rPr lang="en-US" altLang="zh-CN" dirty="0"/>
              <a:t>GC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733</Words>
  <Application>WPS 演示</Application>
  <PresentationFormat>全屏显示(4:3)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方正书宋_GBK</vt:lpstr>
      <vt:lpstr>Wingdings</vt:lpstr>
      <vt:lpstr>Calibri Light</vt:lpstr>
      <vt:lpstr>Helvetica Neue</vt:lpstr>
      <vt:lpstr>Calibri</vt:lpstr>
      <vt:lpstr>等线</vt:lpstr>
      <vt:lpstr>汉仪中等线KW</vt:lpstr>
      <vt:lpstr>微软雅黑</vt:lpstr>
      <vt:lpstr>汉仪旗黑KW</vt:lpstr>
      <vt:lpstr>宋体</vt:lpstr>
      <vt:lpstr>Arial Unicode MS</vt:lpstr>
      <vt:lpstr>等线 Light</vt:lpstr>
      <vt:lpstr>汉仪书宋二KW</vt:lpstr>
      <vt:lpstr>Office 主题​​</vt:lpstr>
      <vt:lpstr>Project 3</vt:lpstr>
      <vt:lpstr>实验选题</vt:lpstr>
      <vt:lpstr>基于 Z3 和 LLVM 的程序分析</vt:lpstr>
      <vt:lpstr>GC的开销测试和分析</vt:lpstr>
      <vt:lpstr>GC的开销测试和分析</vt:lpstr>
      <vt:lpstr>GC的开销测试和分析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冯 冠宇</dc:creator>
  <cp:lastModifiedBy>jitianying</cp:lastModifiedBy>
  <cp:revision>56</cp:revision>
  <dcterms:created xsi:type="dcterms:W3CDTF">2020-01-05T14:57:43Z</dcterms:created>
  <dcterms:modified xsi:type="dcterms:W3CDTF">2020-01-05T14:57:43Z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2052-1.9.0.2959</vt:lpwstr>
  </property>
</Properties>
</file>