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7" r:id="rId7"/>
    <p:sldId id="260" r:id="rId8"/>
    <p:sldId id="264" r:id="rId9"/>
    <p:sldId id="261" r:id="rId10"/>
    <p:sldId id="263" r:id="rId11"/>
    <p:sldId id="262" r:id="rId12"/>
    <p:sldId id="27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C5E43-B940-4F5E-9CC6-5E2A9B5ACD11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6F858C-D656-4B51-A82A-B065E17560A3}">
      <dgm:prSet phldrT="[文本]"/>
      <dgm:spPr/>
      <dgm:t>
        <a:bodyPr/>
        <a:lstStyle/>
        <a:p>
          <a:endParaRPr lang="zh-CN" altLang="en-US" dirty="0"/>
        </a:p>
      </dgm:t>
    </dgm:pt>
    <dgm:pt modelId="{44323CA9-9359-4D91-A21E-4C1E21B6F59E}" cxnId="{F894CB38-9B94-45EF-A40B-786C71B08CAA}" type="parTrans">
      <dgm:prSet/>
      <dgm:spPr/>
      <dgm:t>
        <a:bodyPr/>
        <a:lstStyle/>
        <a:p>
          <a:endParaRPr lang="zh-CN" altLang="en-US"/>
        </a:p>
      </dgm:t>
    </dgm:pt>
    <dgm:pt modelId="{21D2E580-7D01-49C1-A816-1EB60CD562EA}" cxnId="{F894CB38-9B94-45EF-A40B-786C71B08CAA}" type="sibTrans">
      <dgm:prSet/>
      <dgm:spPr/>
      <dgm:t>
        <a:bodyPr/>
        <a:lstStyle/>
        <a:p>
          <a:endParaRPr lang="zh-CN" altLang="en-US"/>
        </a:p>
      </dgm:t>
    </dgm:pt>
    <dgm:pt modelId="{ABBCC510-9F54-4924-B263-720C127A845D}">
      <dgm:prSet phldrT="[文本]"/>
      <dgm:spPr/>
      <dgm:t>
        <a:bodyPr/>
        <a:lstStyle/>
        <a:p>
          <a:endParaRPr lang="zh-CN" altLang="en-US" dirty="0"/>
        </a:p>
      </dgm:t>
    </dgm:pt>
    <dgm:pt modelId="{977B182F-A69D-44DB-8CB0-106E6A78F306}" cxnId="{811CB716-0B84-4C55-AA3F-1E4DD77EC1C2}" type="parTrans">
      <dgm:prSet/>
      <dgm:spPr/>
      <dgm:t>
        <a:bodyPr/>
        <a:lstStyle/>
        <a:p>
          <a:endParaRPr lang="zh-CN" altLang="en-US"/>
        </a:p>
      </dgm:t>
    </dgm:pt>
    <dgm:pt modelId="{9773AF14-24A4-4F61-B016-649ADC92B6FC}" cxnId="{811CB716-0B84-4C55-AA3F-1E4DD77EC1C2}" type="sibTrans">
      <dgm:prSet/>
      <dgm:spPr/>
      <dgm:t>
        <a:bodyPr/>
        <a:lstStyle/>
        <a:p>
          <a:endParaRPr lang="zh-CN" altLang="en-US"/>
        </a:p>
      </dgm:t>
    </dgm:pt>
    <dgm:pt modelId="{379F3139-BCE6-459E-B1C8-BB451D14405C}" type="pres">
      <dgm:prSet presAssocID="{B49C5E43-B940-4F5E-9CC6-5E2A9B5ACD11}" presName="compositeShape" presStyleCnt="0">
        <dgm:presLayoutVars>
          <dgm:chMax val="2"/>
          <dgm:dir/>
          <dgm:resizeHandles val="exact"/>
        </dgm:presLayoutVars>
      </dgm:prSet>
      <dgm:spPr/>
    </dgm:pt>
    <dgm:pt modelId="{A66BF2AF-CC88-4687-B0E0-D07AF002F0D1}" type="pres">
      <dgm:prSet presAssocID="{B49C5E43-B940-4F5E-9CC6-5E2A9B5ACD11}" presName="ribbon" presStyleLbl="node1" presStyleIdx="0" presStyleCnt="1" custScaleX="369419" custLinFactNeighborX="6315"/>
      <dgm:spPr>
        <a:solidFill>
          <a:srgbClr val="77AADB"/>
        </a:solidFill>
        <a:ln>
          <a:noFill/>
        </a:ln>
      </dgm:spPr>
    </dgm:pt>
    <dgm:pt modelId="{2E470D3A-6A30-4771-9529-FEE9413D3BBC}" type="pres">
      <dgm:prSet presAssocID="{B49C5E43-B940-4F5E-9CC6-5E2A9B5ACD11}" presName="leftArrowText" presStyleLbl="node1" presStyleIdx="0" presStyleCnt="1" custFlipHor="1" custScaleX="146450" custLinFactNeighborX="-32599" custLinFactNeighborY="53750">
        <dgm:presLayoutVars>
          <dgm:chMax val="0"/>
          <dgm:bulletEnabled val="1"/>
        </dgm:presLayoutVars>
      </dgm:prSet>
      <dgm:spPr/>
    </dgm:pt>
    <dgm:pt modelId="{83B74881-FAFE-47EF-ACD3-7AF55508FDA8}" type="pres">
      <dgm:prSet presAssocID="{B49C5E43-B940-4F5E-9CC6-5E2A9B5ACD11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1CB716-0B84-4C55-AA3F-1E4DD77EC1C2}" srcId="{B49C5E43-B940-4F5E-9CC6-5E2A9B5ACD11}" destId="{ABBCC510-9F54-4924-B263-720C127A845D}" srcOrd="1" destOrd="0" parTransId="{977B182F-A69D-44DB-8CB0-106E6A78F306}" sibTransId="{9773AF14-24A4-4F61-B016-649ADC92B6FC}"/>
    <dgm:cxn modelId="{B4075020-DCE2-4BFC-8B0B-A110E1A0B28F}" type="presOf" srcId="{B49C5E43-B940-4F5E-9CC6-5E2A9B5ACD11}" destId="{379F3139-BCE6-459E-B1C8-BB451D14405C}" srcOrd="0" destOrd="0" presId="urn:microsoft.com/office/officeart/2005/8/layout/arrow6"/>
    <dgm:cxn modelId="{F894CB38-9B94-45EF-A40B-786C71B08CAA}" srcId="{B49C5E43-B940-4F5E-9CC6-5E2A9B5ACD11}" destId="{2C6F858C-D656-4B51-A82A-B065E17560A3}" srcOrd="0" destOrd="0" parTransId="{44323CA9-9359-4D91-A21E-4C1E21B6F59E}" sibTransId="{21D2E580-7D01-49C1-A816-1EB60CD562EA}"/>
    <dgm:cxn modelId="{FA597042-CD58-4637-8BBC-B53639ECD558}" type="presOf" srcId="{2C6F858C-D656-4B51-A82A-B065E17560A3}" destId="{2E470D3A-6A30-4771-9529-FEE9413D3BBC}" srcOrd="0" destOrd="0" presId="urn:microsoft.com/office/officeart/2005/8/layout/arrow6"/>
    <dgm:cxn modelId="{2A4F2DD7-405C-4359-AD57-CD0F869087D9}" type="presOf" srcId="{ABBCC510-9F54-4924-B263-720C127A845D}" destId="{83B74881-FAFE-47EF-ACD3-7AF55508FDA8}" srcOrd="0" destOrd="0" presId="urn:microsoft.com/office/officeart/2005/8/layout/arrow6"/>
    <dgm:cxn modelId="{161623C2-64FB-40B2-8741-6D5408E7224C}" type="presParOf" srcId="{379F3139-BCE6-459E-B1C8-BB451D14405C}" destId="{A66BF2AF-CC88-4687-B0E0-D07AF002F0D1}" srcOrd="0" destOrd="0" presId="urn:microsoft.com/office/officeart/2005/8/layout/arrow6"/>
    <dgm:cxn modelId="{23007BF0-F30D-434A-A14F-BE4B29666CC4}" type="presParOf" srcId="{379F3139-BCE6-459E-B1C8-BB451D14405C}" destId="{2E470D3A-6A30-4771-9529-FEE9413D3BBC}" srcOrd="1" destOrd="0" presId="urn:microsoft.com/office/officeart/2005/8/layout/arrow6"/>
    <dgm:cxn modelId="{F6FB7255-DFED-4F9F-9BC2-7899FA4968B6}" type="presParOf" srcId="{379F3139-BCE6-459E-B1C8-BB451D14405C}" destId="{83B74881-FAFE-47EF-ACD3-7AF55508FDA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700260" cy="1080104"/>
        <a:chOff x="0" y="0"/>
        <a:chExt cx="2700260" cy="1080104"/>
      </a:xfrm>
    </dsp:grpSpPr>
    <dsp:sp modelId="{A66BF2AF-CC88-4687-B0E0-D07AF002F0D1}">
      <dsp:nvSpPr>
        <dsp:cNvPr id="3" name="形状 2"/>
        <dsp:cNvSpPr/>
      </dsp:nvSpPr>
      <dsp:spPr bwMode="white">
        <a:xfrm>
          <a:off x="4792029" y="0"/>
          <a:ext cx="2700260" cy="1080104"/>
        </a:xfrm>
        <a:prstGeom prst="leftRightRibbon">
          <a:avLst/>
        </a:prstGeom>
        <a:solidFill>
          <a:srgbClr val="77AADB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792029" y="0"/>
        <a:ext cx="2700260" cy="1080104"/>
      </dsp:txXfrm>
    </dsp:sp>
    <dsp:sp modelId="{2E470D3A-6A30-4771-9529-FEE9413D3BBC}">
      <dsp:nvSpPr>
        <dsp:cNvPr id="4" name="矩形 3"/>
        <dsp:cNvSpPr/>
      </dsp:nvSpPr>
      <dsp:spPr bwMode="white">
        <a:xfrm flipH="1">
          <a:off x="4871550" y="473491"/>
          <a:ext cx="891086" cy="529251"/>
        </a:xfrm>
        <a:prstGeom prst="rect">
          <a:avLst/>
        </a:prstGeom>
        <a:noFill/>
        <a:ln>
          <a:noFill/>
        </a:ln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0" tIns="81788" rIns="0" bIns="8763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 flipH="1">
        <a:off x="4871550" y="473491"/>
        <a:ext cx="891086" cy="529251"/>
      </dsp:txXfrm>
    </dsp:sp>
    <dsp:sp modelId="{83B74881-FAFE-47EF-ACD3-7AF55508FDA8}">
      <dsp:nvSpPr>
        <dsp:cNvPr id="5" name="矩形 4"/>
        <dsp:cNvSpPr/>
      </dsp:nvSpPr>
      <dsp:spPr bwMode="white">
        <a:xfrm>
          <a:off x="6096000" y="361835"/>
          <a:ext cx="1053101" cy="529251"/>
        </a:xfrm>
        <a:prstGeom prst="rect">
          <a:avLst/>
        </a:prstGeom>
        <a:noFill/>
        <a:ln>
          <a:noFill/>
        </a:ln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0" tIns="81788" rIns="0" bIns="8763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096000" y="361835"/>
        <a:ext cx="1053101" cy="52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ar" val="2.5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5723230" y="2359252"/>
            <a:ext cx="4526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就业经验分享</a:t>
            </a:r>
            <a:endParaRPr 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93481" y="376252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分享人：田亮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6200000" flipV="1">
            <a:off x="1976120" y="949960"/>
            <a:ext cx="1046480" cy="1783080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6200000" flipV="1">
            <a:off x="5300980" y="949960"/>
            <a:ext cx="1046480" cy="1783080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 flipV="1">
            <a:off x="8701405" y="949960"/>
            <a:ext cx="1046480" cy="1783080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7245" y="1657350"/>
            <a:ext cx="862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信息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4330" y="1649730"/>
            <a:ext cx="95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坚持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1085" y="2652395"/>
            <a:ext cx="2952115" cy="283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、结合行业、自身情况，明确求职方向。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、招聘信息、内推信息的收集。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、笔试、面试的考察形式、题目的收集。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、从面试官那儿了解多一些公司情况、行业情况、招聘需求等信息。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14215" y="2682875"/>
            <a:ext cx="275780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、广投简历，通过小厂的面试来积累经验，每次面试完做总结，写面经。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、每次面试前复习一下八股，项目知识。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、脸皮厚一点，一个很想去的公司挂了的话，之后如果有机会就继续冲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63230" y="2704465"/>
            <a:ext cx="236791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、在没有签三方之前，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就只是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、签三方协议得注意上面的条目，档案地、岗位、试用期、薪资、违约处理等等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4" grpId="0"/>
      <p:bldP spid="8" grpId="0" animBg="1"/>
      <p:bldP spid="11" grpId="0"/>
      <p:bldP spid="15" grpId="0"/>
      <p:bldP spid="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00469" y="3385848"/>
            <a:ext cx="391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62191" y="324604"/>
            <a:ext cx="60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6552" y="1889852"/>
            <a:ext cx="100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7595" y="30750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7360" y="4260263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2701" y="4968149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 rot="5400000">
            <a:off x="9752959" y="854996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5400000">
            <a:off x="10401528" y="1115953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76551" y="2597737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975079" y="4888160"/>
            <a:ext cx="376876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20420" y="5596046"/>
            <a:ext cx="3652494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45314" y="3782943"/>
            <a:ext cx="473571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975079" y="2043953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找工作时间线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43844" y="322847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求职工具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73609" y="440729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18950" y="5116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求职建议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380751" y="2483888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71268" y="315125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找工作时间线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0293" y="3479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" y="574524"/>
          <a:ext cx="12192000" cy="108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矩形 1"/>
          <p:cNvSpPr/>
          <p:nvPr/>
        </p:nvSpPr>
        <p:spPr>
          <a:xfrm>
            <a:off x="5877456" y="945665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-10274" y="3726972"/>
            <a:ext cx="12192000" cy="0"/>
          </a:xfrm>
          <a:prstGeom prst="line">
            <a:avLst/>
          </a:prstGeom>
          <a:ln w="1079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7"/>
          <p:cNvSpPr>
            <a:spLocks noEditPoints="1" noChangeArrowheads="1"/>
          </p:cNvSpPr>
          <p:nvPr/>
        </p:nvSpPr>
        <p:spPr bwMode="auto">
          <a:xfrm>
            <a:off x="1604963" y="2655888"/>
            <a:ext cx="769937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Freeform 17"/>
          <p:cNvSpPr>
            <a:spLocks noEditPoints="1" noChangeArrowheads="1"/>
          </p:cNvSpPr>
          <p:nvPr/>
        </p:nvSpPr>
        <p:spPr bwMode="auto">
          <a:xfrm rot="10800000">
            <a:off x="4347528" y="3790633"/>
            <a:ext cx="771525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Freeform 17"/>
          <p:cNvSpPr>
            <a:spLocks noEditPoints="1" noChangeArrowheads="1"/>
          </p:cNvSpPr>
          <p:nvPr/>
        </p:nvSpPr>
        <p:spPr bwMode="auto">
          <a:xfrm>
            <a:off x="7292975" y="2655888"/>
            <a:ext cx="771525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6155" y="4039235"/>
            <a:ext cx="251523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大三下找实习，获得暑期实习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，一般会实习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个月左右，部分实习可以转正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Freeform 17"/>
          <p:cNvSpPr>
            <a:spLocks noEditPoints="1" noChangeArrowheads="1"/>
          </p:cNvSpPr>
          <p:nvPr/>
        </p:nvSpPr>
        <p:spPr bwMode="auto">
          <a:xfrm rot="10800000">
            <a:off x="10082213" y="3770948"/>
            <a:ext cx="771525" cy="1006475"/>
          </a:xfrm>
          <a:custGeom>
            <a:avLst/>
            <a:gdLst>
              <a:gd name="T0" fmla="*/ 31 w 62"/>
              <a:gd name="T1" fmla="*/ 0 h 90"/>
              <a:gd name="T2" fmla="*/ 53 w 62"/>
              <a:gd name="T3" fmla="*/ 9 h 90"/>
              <a:gd name="T4" fmla="*/ 62 w 62"/>
              <a:gd name="T5" fmla="*/ 30 h 90"/>
              <a:gd name="T6" fmla="*/ 53 w 62"/>
              <a:gd name="T7" fmla="*/ 52 h 90"/>
              <a:gd name="T8" fmla="*/ 32 w 62"/>
              <a:gd name="T9" fmla="*/ 90 h 90"/>
              <a:gd name="T10" fmla="*/ 9 w 62"/>
              <a:gd name="T11" fmla="*/ 52 h 90"/>
              <a:gd name="T12" fmla="*/ 0 w 62"/>
              <a:gd name="T13" fmla="*/ 30 h 90"/>
              <a:gd name="T14" fmla="*/ 9 w 62"/>
              <a:gd name="T15" fmla="*/ 9 h 90"/>
              <a:gd name="T16" fmla="*/ 31 w 62"/>
              <a:gd name="T17" fmla="*/ 0 h 90"/>
              <a:gd name="T18" fmla="*/ 44 w 62"/>
              <a:gd name="T19" fmla="*/ 18 h 90"/>
              <a:gd name="T20" fmla="*/ 31 w 62"/>
              <a:gd name="T21" fmla="*/ 12 h 90"/>
              <a:gd name="T22" fmla="*/ 18 w 62"/>
              <a:gd name="T23" fmla="*/ 18 h 90"/>
              <a:gd name="T24" fmla="*/ 13 w 62"/>
              <a:gd name="T25" fmla="*/ 30 h 90"/>
              <a:gd name="T26" fmla="*/ 18 w 62"/>
              <a:gd name="T27" fmla="*/ 43 h 90"/>
              <a:gd name="T28" fmla="*/ 31 w 62"/>
              <a:gd name="T29" fmla="*/ 49 h 90"/>
              <a:gd name="T30" fmla="*/ 44 w 62"/>
              <a:gd name="T31" fmla="*/ 43 h 90"/>
              <a:gd name="T32" fmla="*/ 49 w 62"/>
              <a:gd name="T33" fmla="*/ 30 h 90"/>
              <a:gd name="T34" fmla="*/ 44 w 62"/>
              <a:gd name="T35" fmla="*/ 1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90">
                <a:moveTo>
                  <a:pt x="31" y="0"/>
                </a:moveTo>
                <a:cubicBezTo>
                  <a:pt x="39" y="0"/>
                  <a:pt x="47" y="3"/>
                  <a:pt x="53" y="9"/>
                </a:cubicBezTo>
                <a:cubicBezTo>
                  <a:pt x="58" y="14"/>
                  <a:pt x="62" y="22"/>
                  <a:pt x="62" y="30"/>
                </a:cubicBezTo>
                <a:cubicBezTo>
                  <a:pt x="62" y="39"/>
                  <a:pt x="58" y="47"/>
                  <a:pt x="53" y="52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0"/>
                  <a:pt x="15" y="62"/>
                  <a:pt x="9" y="52"/>
                </a:cubicBezTo>
                <a:cubicBezTo>
                  <a:pt x="3" y="46"/>
                  <a:pt x="0" y="39"/>
                  <a:pt x="0" y="30"/>
                </a:cubicBezTo>
                <a:cubicBezTo>
                  <a:pt x="0" y="22"/>
                  <a:pt x="4" y="14"/>
                  <a:pt x="9" y="9"/>
                </a:cubicBezTo>
                <a:cubicBezTo>
                  <a:pt x="15" y="3"/>
                  <a:pt x="22" y="0"/>
                  <a:pt x="31" y="0"/>
                </a:cubicBezTo>
                <a:close/>
                <a:moveTo>
                  <a:pt x="44" y="18"/>
                </a:moveTo>
                <a:cubicBezTo>
                  <a:pt x="40" y="14"/>
                  <a:pt x="36" y="12"/>
                  <a:pt x="31" y="12"/>
                </a:cubicBezTo>
                <a:cubicBezTo>
                  <a:pt x="26" y="12"/>
                  <a:pt x="21" y="14"/>
                  <a:pt x="18" y="18"/>
                </a:cubicBezTo>
                <a:cubicBezTo>
                  <a:pt x="15" y="21"/>
                  <a:pt x="13" y="25"/>
                  <a:pt x="13" y="30"/>
                </a:cubicBezTo>
                <a:cubicBezTo>
                  <a:pt x="13" y="35"/>
                  <a:pt x="15" y="40"/>
                  <a:pt x="18" y="43"/>
                </a:cubicBezTo>
                <a:cubicBezTo>
                  <a:pt x="21" y="47"/>
                  <a:pt x="26" y="49"/>
                  <a:pt x="31" y="49"/>
                </a:cubicBezTo>
                <a:cubicBezTo>
                  <a:pt x="36" y="49"/>
                  <a:pt x="40" y="47"/>
                  <a:pt x="44" y="43"/>
                </a:cubicBezTo>
                <a:cubicBezTo>
                  <a:pt x="47" y="40"/>
                  <a:pt x="49" y="35"/>
                  <a:pt x="49" y="30"/>
                </a:cubicBezTo>
                <a:cubicBezTo>
                  <a:pt x="49" y="25"/>
                  <a:pt x="47" y="21"/>
                  <a:pt x="44" y="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80460" y="2137410"/>
            <a:ext cx="2473960" cy="139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暑期提前批招聘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但不是每个公司都有，一般是大厂才会开启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28765" y="3976370"/>
            <a:ext cx="240347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大四上秋招，找工作的黄金时期，工作岗位最多，竞争相对小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17990" y="2350135"/>
            <a:ext cx="24542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大四下春招，应届求职最后机会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32" grpId="0"/>
      <p:bldP spid="7" grpId="0" animBg="1"/>
      <p:bldP spid="32" grpId="1"/>
      <p:bldP spid="7" grpId="1" animBg="1"/>
      <p:bldP spid="8" grpId="0" animBg="1"/>
      <p:bldP spid="33" grpId="0"/>
      <p:bldP spid="32" grpId="2"/>
      <p:bldP spid="7" grpId="2" animBg="1"/>
      <p:bldP spid="8" grpId="1" animBg="1"/>
      <p:bldP spid="33" grpId="1"/>
      <p:bldP spid="34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22048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49319" y="31843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求职工具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46840" y="1219993"/>
            <a:ext cx="540790" cy="54079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6840" y="3301546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75086" y="11918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实用工具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5674995" y="1874520"/>
            <a:ext cx="5220335" cy="112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简历制作：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超级简历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https://www.wondercv.com/cvs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刷题网站：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力扣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https://leetcode.cn/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面试相关：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牛客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https://www.nowcoder.com/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" y="4182"/>
            <a:ext cx="4572000" cy="6858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75085" y="332307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信息渠道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5675084" y="3929816"/>
            <a:ext cx="4571999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招聘信息：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学校的就业信息网、就业公众号，各企业的招聘官网、招聘公众号，学校、学院的工作交流群，牛客网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公司信息：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企业官网、脉脉、知乎（注意信息鉴别）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薪资信息：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offershow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7299597" y="90553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 flipV="1">
            <a:off x="7299597" y="2217826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75084" y="17122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求职工具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4955625" y="99493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1" grpId="0" animBg="1"/>
      <p:bldP spid="21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07342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35596" y="3175129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求职过程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2845" y="1705117"/>
            <a:ext cx="159658" cy="4656149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8025" y="1705117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4349" y="1412369"/>
            <a:ext cx="274773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大三上准备找工作，开始学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语言，并且参加一些宣讲会和就业指导活动。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8025" y="2970751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8025" y="4236385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6005" y="2845435"/>
            <a:ext cx="27470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寒假决定找工作，确定走后端路线，开始学习数据库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370" y="4017010"/>
            <a:ext cx="274701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大三下做个小项目，并开始制作简历，广投实习，积累面试经验，幻想拿个实习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0510" y="1705117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6225" y="1560324"/>
            <a:ext cx="420460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字节某位面试官帮我指出了简历问题，于是我决定放弃找实习，继续深入学框架、组件，尝试做个比较好的项目。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0510" y="2981010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0510" y="4256903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5905" y="2872056"/>
            <a:ext cx="420460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并且从那位面试官了解到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提前批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的存在，决定抓紧修改简历，冲刺提前批的招聘机会。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65905" y="4112535"/>
            <a:ext cx="420460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然后我关注了许多公司的招聘公众号，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TP-LINK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提前批校园大使招聘，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TP-LINK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提前批招聘启动。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8025" y="87762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求职过程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5400000">
            <a:off x="2508076" y="300506"/>
            <a:ext cx="512372" cy="295112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8025" y="5502018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00510" y="5532796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65905" y="5505228"/>
            <a:ext cx="420460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经过三轮面试，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月份收到了人生中第一份工作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0290" y="5396865"/>
            <a:ext cx="2657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准备面试，看面经，总结每次面试，结果还是全挂。。。。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1"/>
      <p:bldP spid="13" grpId="0"/>
      <p:bldP spid="15" grpId="0"/>
      <p:bldP spid="14" grpId="0"/>
      <p:bldP spid="16" grpId="0"/>
      <p:bldP spid="25" grpId="0"/>
      <p:bldP spid="6" grpId="0"/>
      <p:bldP spid="17" grpId="0"/>
      <p:bldP spid="18" grpId="0"/>
      <p:bldP spid="19" grpId="0"/>
      <p:bldP spid="21" grpId="0"/>
      <p:bldP spid="20" grpId="0"/>
      <p:bldP spid="2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12953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04313" y="31462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求职建议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120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田亮</cp:lastModifiedBy>
  <cp:revision>83</cp:revision>
  <dcterms:created xsi:type="dcterms:W3CDTF">2020-04-29T05:29:00Z</dcterms:created>
  <dcterms:modified xsi:type="dcterms:W3CDTF">2023-03-16T02:01:34Z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2052-11.8.2.10972</vt:lpwstr>
  </property>
  <property fmtid="{D5CDD505-2E9C-101B-9397-08002B2CF9AE}" pid="3" name="KSOTemplateUUID">
    <vt:lpwstr>v1.0_mb_J9Hyd5qviuB+Y8eVQSRTNA==</vt:lpwstr>
  </property>
  <property fmtid="{D5CDD505-2E9C-101B-9397-08002B2CF9AE}" pid="4" name="ICV">
    <vt:lpwstr>CC918B0C2D3C4CD49303A2C80FCBA25D</vt:lpwstr>
  </property>
</Properties>
</file>