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0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6A03A-71BD-4E3A-AC8B-0D3476BA6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9ED515-41EB-4DF4-ADE9-18B3BBC5F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AAD19-72DE-441C-A14E-B3EDED21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FDF8-1067-4045-9055-2ED051481D4F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C3BE7-6F0B-41B0-B06F-CA6E6E66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37B1-53C3-43D1-97B3-0161078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8858-BA58-4754-9B12-4D896D5B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5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A519D-D052-44E4-8A5A-26E384E6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0AD885-8A9A-49CC-8D58-D1FE86217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F0475-3029-4C2A-92DE-A0FF23BC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FDF8-1067-4045-9055-2ED051481D4F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6855F-FB41-475C-9BD6-F0F38530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C5E62-89D0-4AF0-A5B0-C131D314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8858-BA58-4754-9B12-4D896D5B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A1BFA7-6B6C-4A87-B4BD-C9BD65ACE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D528A1-4C36-4E62-A5F6-3FDDB338C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7C849-3632-41C6-8D44-18A86D61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FDF8-1067-4045-9055-2ED051481D4F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8961B-734E-4B80-BB35-5AD82C5B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4FBCC-B7BB-46F7-8DF7-5F91C0D2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8858-BA58-4754-9B12-4D896D5B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0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6496B-650F-4FBE-A98C-DFC38A24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5B644-B774-4894-9CFD-26EBCE75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D66F5-1D36-4346-8E98-84267EFA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FDF8-1067-4045-9055-2ED051481D4F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C0AC4-0313-4B26-9E29-151C2740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61413-F190-4076-A519-844C8879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8858-BA58-4754-9B12-4D896D5B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0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47685-B4BC-47C4-A736-A7B50E66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2191B9-2B1E-4C14-A1C0-7EA506BA2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66E8B-6DC5-4410-BD6B-6BF462C7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FDF8-1067-4045-9055-2ED051481D4F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B6768-CFEC-46CD-9DB2-D0AE2778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6EEB6-D0F9-422D-9B8F-B8BE9C09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8858-BA58-4754-9B12-4D896D5B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57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6DE10-DB42-41F5-A9D3-2923A143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BFC76-362A-49D9-92D2-0225BC3FE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0FB92C-95DC-446F-8FBE-0CEE531A9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5BCB8-EC38-4BFC-A0CD-E299E930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FDF8-1067-4045-9055-2ED051481D4F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0703AF-C4EA-4995-91DF-764A4775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E8C368-A319-43B6-91CD-A0259C44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8858-BA58-4754-9B12-4D896D5B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16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7DB75-D223-4CB9-B867-0B721A6C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F3AD8-438A-43EB-8DFB-B31B8074F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BBF636-8F96-4BDB-B0E3-68C11CB6A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97E80E-8B38-4F0B-9237-C4E09D0F1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A08C21-5DB7-458B-86F5-3CC6BB10C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3DE585-0A5A-4603-A86A-CDCEC6F0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FDF8-1067-4045-9055-2ED051481D4F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E1B97D-414F-42A1-8A7B-083493D1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CC9F89-F9BE-4470-9D2B-D4B03EE3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8858-BA58-4754-9B12-4D896D5B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9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97FE6-88CC-4C58-9411-A12550DE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6BCE17-6350-44F8-8CD2-8F52E23A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FDF8-1067-4045-9055-2ED051481D4F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95630F-0D33-41B7-8FBC-C3F654F9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86046D-5728-4CDC-918F-D6647D1E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8858-BA58-4754-9B12-4D896D5B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41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26A92B-40BB-4413-B674-E1BA8DCC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FDF8-1067-4045-9055-2ED051481D4F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A33B2A-BB0F-4D4E-B02E-DBD6CBC0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06E384-2F14-4F89-9A5F-DD9DEB6C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8858-BA58-4754-9B12-4D896D5B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92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2E028-A56A-4630-8E84-64DE2D16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6A070-5FF6-4DEC-B595-3079D11F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ECD01B-82E4-42A2-A0E9-B57199187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90D3D6-CC10-4248-83FA-4CAA9CED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FDF8-1067-4045-9055-2ED051481D4F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560369-FBCF-4DA8-A30C-1C8F254A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79BD22-AEAB-4429-ABAE-4451F2C8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8858-BA58-4754-9B12-4D896D5B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0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AA555-65B5-4546-96F1-D260DA1B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602F19-776C-4889-B348-02C18AE63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A0F049-4783-4392-8DE6-A5B721871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FED8AF-D5C9-4066-BEFC-844D5D5C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FDF8-1067-4045-9055-2ED051481D4F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45ADDD-F2E3-48AE-A851-35D6AB62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69B8E7-FB07-4B9B-8D77-8244F1D9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8858-BA58-4754-9B12-4D896D5B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7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C195B3-0932-49BA-9DE9-A40C7467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9D1CDD-0BE4-4857-8A21-DCCFCA297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F169A-9266-490D-805A-871766B31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AFDF8-1067-4045-9055-2ED051481D4F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C0967-66FA-49E3-9299-B083D18B9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F7E86-E67D-4E8E-8B94-99BFEEDA0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48858-BA58-4754-9B12-4D896D5B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1FB5E-D3BB-475B-9081-92916C446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03392"/>
          </a:xfrm>
        </p:spPr>
        <p:txBody>
          <a:bodyPr/>
          <a:lstStyle/>
          <a:p>
            <a:pPr algn="l"/>
            <a:r>
              <a:rPr lang="en-US" altLang="zh-CN" b="1" dirty="0">
                <a:latin typeface="爱奇艺黑体" pitchFamily="2" charset="0"/>
              </a:rPr>
              <a:t>2023</a:t>
            </a:r>
            <a:r>
              <a:rPr lang="zh-CN" altLang="en-US" b="1" dirty="0">
                <a:latin typeface="爱奇艺黑体" pitchFamily="2" charset="0"/>
              </a:rPr>
              <a:t>就业分享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D02600-C44E-443D-B70D-26ED05029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95317"/>
          </a:xfrm>
        </p:spPr>
        <p:txBody>
          <a:bodyPr/>
          <a:lstStyle/>
          <a:p>
            <a:pPr algn="l"/>
            <a:r>
              <a:rPr lang="zh-CN" altLang="en-US" dirty="0"/>
              <a:t>电信中英</a:t>
            </a:r>
            <a:r>
              <a:rPr lang="en-US" altLang="zh-CN" dirty="0"/>
              <a:t>1901</a:t>
            </a:r>
            <a:r>
              <a:rPr lang="zh-CN" altLang="en-US" dirty="0"/>
              <a:t>班</a:t>
            </a:r>
            <a:endParaRPr lang="en-US" altLang="zh-CN" dirty="0"/>
          </a:p>
          <a:p>
            <a:pPr algn="l"/>
            <a:r>
              <a:rPr lang="zh-CN" altLang="en-US" dirty="0"/>
              <a:t>蒋杭秦</a:t>
            </a:r>
          </a:p>
        </p:txBody>
      </p:sp>
    </p:spTree>
    <p:extLst>
      <p:ext uri="{BB962C8B-B14F-4D97-AF65-F5344CB8AC3E}">
        <p14:creationId xmlns:p14="http://schemas.microsoft.com/office/powerpoint/2010/main" val="351473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1FB5E-D3BB-475B-9081-92916C446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5832"/>
            <a:ext cx="9144000" cy="895317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b="1" dirty="0">
                <a:latin typeface="爱奇艺黑体" pitchFamily="2" charset="0"/>
              </a:rPr>
              <a:t>一些建议 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zh-CN" altLang="en-US" sz="4800" b="1" dirty="0">
                <a:latin typeface="Arial Black" panose="020B0A04020102020204" pitchFamily="34" charset="0"/>
              </a:rPr>
              <a:t>大一</a:t>
            </a:r>
            <a:r>
              <a:rPr lang="en-US" altLang="zh-CN" sz="48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4800" b="1" dirty="0">
                <a:latin typeface="Arial Black" panose="020B0A04020102020204" pitchFamily="34" charset="0"/>
              </a:rPr>
              <a:t>大二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D02600-C44E-443D-B70D-26ED05029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46246"/>
            <a:ext cx="7138737" cy="5564156"/>
          </a:xfrm>
        </p:spPr>
        <p:txBody>
          <a:bodyPr>
            <a:normAutofit/>
          </a:bodyPr>
          <a:lstStyle/>
          <a:p>
            <a:pPr lvl="1" algn="l"/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如果你还没有方向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维持课内成绩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保研</a:t>
            </a:r>
            <a:r>
              <a:rPr lang="en-US" altLang="zh-CN" dirty="0"/>
              <a:t>vs</a:t>
            </a:r>
            <a:r>
              <a:rPr lang="zh-CN" altLang="en-US" dirty="0"/>
              <a:t>考研</a:t>
            </a:r>
            <a:r>
              <a:rPr lang="en-US" altLang="zh-CN" dirty="0"/>
              <a:t>vs</a:t>
            </a:r>
            <a:r>
              <a:rPr lang="zh-CN" altLang="en-US" dirty="0"/>
              <a:t>就业</a:t>
            </a:r>
            <a:r>
              <a:rPr lang="en-US" altLang="zh-CN" dirty="0"/>
              <a:t>vs</a:t>
            </a:r>
            <a:r>
              <a:rPr lang="zh-CN" altLang="en-US" dirty="0"/>
              <a:t>出国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在自己能力范围内多了解尝试</a:t>
            </a:r>
            <a:endParaRPr lang="en-US" altLang="zh-CN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软件 硬件 </a:t>
            </a:r>
            <a:r>
              <a:rPr lang="en-US" altLang="zh-CN" dirty="0"/>
              <a:t>AI</a:t>
            </a:r>
            <a:r>
              <a:rPr lang="zh-CN" altLang="en-US" dirty="0"/>
              <a:t> 通信 </a:t>
            </a:r>
            <a:r>
              <a:rPr lang="en-US" altLang="zh-CN" dirty="0"/>
              <a:t>etc.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如果你有志于从事软件开发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Follow your heart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多参与团队</a:t>
            </a:r>
            <a:r>
              <a:rPr lang="en-US" altLang="zh-CN" dirty="0"/>
              <a:t>/</a:t>
            </a:r>
            <a:r>
              <a:rPr lang="zh-CN" altLang="en-US" dirty="0"/>
              <a:t>实验室项目</a:t>
            </a:r>
            <a:endParaRPr lang="en-US" altLang="zh-CN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避免闭门造车</a:t>
            </a:r>
            <a:endParaRPr lang="en-US" altLang="zh-CN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获取可靠路线</a:t>
            </a:r>
            <a:endParaRPr lang="en-US" altLang="zh-CN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结识人脉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多实习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08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1FB5E-D3BB-475B-9081-92916C446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5832"/>
            <a:ext cx="9144000" cy="895317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b="1" dirty="0">
                <a:latin typeface="爱奇艺黑体" pitchFamily="2" charset="0"/>
              </a:rPr>
              <a:t>最后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D02600-C44E-443D-B70D-26ED05029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9458"/>
            <a:ext cx="9144000" cy="442271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世界上唯一不变的是变化本身。无论任何时候，都要保持学习。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联系方式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Tel: 18692065254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41D05D-ED94-4A92-A69B-CF77A24A7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89" y="2365664"/>
            <a:ext cx="3143808" cy="425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7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1FB5E-D3BB-475B-9081-92916C446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5832"/>
            <a:ext cx="9144000" cy="895317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b="1" dirty="0">
                <a:latin typeface="爱奇艺黑体" pitchFamily="2" charset="0"/>
              </a:rPr>
              <a:t>个人基本情况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D02600-C44E-443D-B70D-26ED05029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9458"/>
            <a:ext cx="9144000" cy="442271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Offer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字节跳动</a:t>
            </a:r>
            <a:r>
              <a:rPr lang="en-US" altLang="zh-CN" dirty="0"/>
              <a:t>-</a:t>
            </a:r>
            <a:r>
              <a:rPr lang="zh-CN" altLang="en-US" dirty="0"/>
              <a:t>商业化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美团</a:t>
            </a:r>
            <a:r>
              <a:rPr lang="en-US" altLang="zh-CN" dirty="0"/>
              <a:t>-</a:t>
            </a:r>
            <a:r>
              <a:rPr lang="zh-CN" altLang="en-US" dirty="0"/>
              <a:t>地图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快手</a:t>
            </a:r>
            <a:r>
              <a:rPr lang="en-US" altLang="zh-CN" dirty="0"/>
              <a:t>-</a:t>
            </a:r>
            <a:r>
              <a:rPr lang="zh-CN" altLang="en-US" dirty="0"/>
              <a:t>商业化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 err="1"/>
              <a:t>TPLink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实习经历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阿里巴巴</a:t>
            </a:r>
            <a:r>
              <a:rPr lang="en-US" altLang="zh-CN" dirty="0"/>
              <a:t>-</a:t>
            </a:r>
            <a:r>
              <a:rPr lang="zh-CN" altLang="en-US" dirty="0"/>
              <a:t>业务中台 </a:t>
            </a:r>
            <a:r>
              <a:rPr lang="en-US" altLang="zh-CN" dirty="0"/>
              <a:t>2022.1-2022.3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字节跳动</a:t>
            </a:r>
            <a:r>
              <a:rPr lang="en-US" altLang="zh-CN" dirty="0"/>
              <a:t>-</a:t>
            </a:r>
            <a:r>
              <a:rPr lang="zh-CN" altLang="en-US" dirty="0"/>
              <a:t>抖音直播 </a:t>
            </a:r>
            <a:r>
              <a:rPr lang="en-US" altLang="zh-CN" dirty="0"/>
              <a:t>2022.6-2022.9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社团经历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Pivot Studio</a:t>
            </a:r>
            <a:r>
              <a:rPr lang="zh-CN" altLang="en-US" dirty="0"/>
              <a:t>技术社团 </a:t>
            </a:r>
            <a:r>
              <a:rPr lang="en-US" altLang="zh-CN" dirty="0"/>
              <a:t>2021.10-</a:t>
            </a:r>
            <a:r>
              <a:rPr lang="zh-CN" altLang="en-US" dirty="0"/>
              <a:t>至今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校合唱团 </a:t>
            </a:r>
            <a:r>
              <a:rPr lang="en-US" altLang="zh-CN" dirty="0"/>
              <a:t>2019.9-2020.9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大创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面向自闭症个训课堂的移动应用设计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42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1FB5E-D3BB-475B-9081-92916C446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5832"/>
            <a:ext cx="9144000" cy="895317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b="1" dirty="0">
                <a:latin typeface="爱奇艺黑体" pitchFamily="2" charset="0"/>
              </a:rPr>
              <a:t>前端发展历程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D02600-C44E-443D-B70D-26ED05029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9458"/>
            <a:ext cx="9144000" cy="442271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1993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诞生，开始出现静态页面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1995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JavaScript</a:t>
            </a:r>
            <a:r>
              <a:rPr lang="zh-CN" altLang="en-US" dirty="0"/>
              <a:t>诞生，</a:t>
            </a:r>
            <a:r>
              <a:rPr lang="en-US" altLang="zh-CN" dirty="0" err="1"/>
              <a:t>HTML+CSS+JavaScript</a:t>
            </a:r>
            <a:r>
              <a:rPr lang="zh-CN" altLang="en-US" dirty="0"/>
              <a:t>雏形开始形成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1998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AJAX</a:t>
            </a:r>
            <a:r>
              <a:rPr lang="zh-CN" altLang="en-US" dirty="0"/>
              <a:t>诞生，动态页面开始形成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2009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基于</a:t>
            </a:r>
            <a:r>
              <a:rPr lang="en-US" altLang="zh-CN" dirty="0"/>
              <a:t>V8</a:t>
            </a:r>
            <a:r>
              <a:rPr lang="zh-CN" altLang="en-US" dirty="0"/>
              <a:t>的</a:t>
            </a:r>
            <a:r>
              <a:rPr lang="en-US" altLang="zh-CN" dirty="0"/>
              <a:t>JS</a:t>
            </a:r>
            <a:r>
              <a:rPr lang="zh-CN" altLang="en-US" dirty="0"/>
              <a:t>运行时环境</a:t>
            </a:r>
            <a:r>
              <a:rPr lang="en-US" altLang="zh-CN" dirty="0"/>
              <a:t>Node.js</a:t>
            </a:r>
            <a:r>
              <a:rPr lang="zh-CN" altLang="en-US" dirty="0"/>
              <a:t>诞生，</a:t>
            </a:r>
            <a:r>
              <a:rPr lang="en-US" altLang="zh-CN" dirty="0"/>
              <a:t>JS</a:t>
            </a:r>
            <a:r>
              <a:rPr lang="zh-CN" altLang="en-US" dirty="0"/>
              <a:t>不再局限于浏览器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2011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随着场景的复杂化，前后端开始分离开发，并延续至今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2016-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各种新技术层出不穷，前端进入新时代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80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1FB5E-D3BB-475B-9081-92916C446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5832"/>
            <a:ext cx="9144000" cy="895317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b="1" dirty="0">
                <a:latin typeface="爱奇艺黑体" pitchFamily="2" charset="0"/>
              </a:rPr>
              <a:t>做一名前端开发工程师需要什么？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D02600-C44E-443D-B70D-26ED05029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9458"/>
            <a:ext cx="9144000" cy="4714648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熟练掌握 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HTML CSS 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熟悉 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React/Vue</a:t>
            </a:r>
            <a:r>
              <a:rPr lang="zh-CN" altLang="en-US" dirty="0"/>
              <a:t>及简单原理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Redux/</a:t>
            </a:r>
            <a:r>
              <a:rPr lang="en-US" altLang="zh-CN" dirty="0" err="1"/>
              <a:t>Mobx</a:t>
            </a:r>
            <a:r>
              <a:rPr lang="en-US" altLang="zh-CN" dirty="0"/>
              <a:t>/</a:t>
            </a:r>
            <a:r>
              <a:rPr lang="en-US" altLang="zh-CN" dirty="0" err="1"/>
              <a:t>Vuex</a:t>
            </a:r>
            <a:r>
              <a:rPr lang="zh-CN" altLang="en-US" dirty="0"/>
              <a:t>等状态管理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TypeScript Sass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计算机网络 特别是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算法与数据结构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浏览器渲染原理 进程线程管理 垃圾回收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了解 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React-router/Vue-router</a:t>
            </a:r>
            <a:r>
              <a:rPr lang="zh-CN" altLang="en-US" dirty="0"/>
              <a:t>等路由管理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Webpack/</a:t>
            </a:r>
            <a:r>
              <a:rPr lang="en-US" altLang="zh-CN" dirty="0" err="1"/>
              <a:t>Vite</a:t>
            </a:r>
            <a:r>
              <a:rPr lang="zh-CN" altLang="en-US" dirty="0"/>
              <a:t>等工程化工具及原理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操作系统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Chrome V8</a:t>
            </a:r>
            <a:r>
              <a:rPr lang="zh-CN" altLang="en-US" dirty="0"/>
              <a:t>引擎原理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MVVM</a:t>
            </a:r>
            <a:r>
              <a:rPr lang="zh-CN" altLang="en-US" dirty="0"/>
              <a:t>、</a:t>
            </a:r>
            <a:r>
              <a:rPr lang="en-US" altLang="zh-CN" dirty="0"/>
              <a:t>Flux</a:t>
            </a:r>
            <a:r>
              <a:rPr lang="zh-CN" altLang="en-US" dirty="0"/>
              <a:t>等前端架构设计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00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1FB5E-D3BB-475B-9081-92916C446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5832"/>
            <a:ext cx="9144000" cy="895317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b="1" dirty="0">
                <a:latin typeface="爱奇艺黑体" pitchFamily="2" charset="0"/>
              </a:rPr>
              <a:t>做一名前端开发工程师需要什么？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D02600-C44E-443D-B70D-26ED05029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9458"/>
            <a:ext cx="9144000" cy="442271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加分项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熟悉</a:t>
            </a:r>
            <a:r>
              <a:rPr lang="en-US" altLang="zh-CN" dirty="0"/>
              <a:t>React Native</a:t>
            </a:r>
            <a:r>
              <a:rPr lang="zh-CN" altLang="en-US" dirty="0"/>
              <a:t>，做过跨端项目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熟悉</a:t>
            </a:r>
            <a:r>
              <a:rPr lang="en-US" altLang="zh-CN" dirty="0"/>
              <a:t>Node.js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具有图形学基础，了解数据可视化相关，例如</a:t>
            </a:r>
            <a:r>
              <a:rPr lang="en-US" altLang="zh-CN" dirty="0"/>
              <a:t>Three.js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了解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Golang</a:t>
            </a:r>
            <a:r>
              <a:rPr lang="zh-CN" altLang="en-US" dirty="0"/>
              <a:t>，有一定的服务端开发经验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了解</a:t>
            </a:r>
            <a:r>
              <a:rPr lang="en-US" altLang="zh-CN" dirty="0"/>
              <a:t>Java/Kotlin</a:t>
            </a:r>
            <a:r>
              <a:rPr lang="zh-CN" altLang="en-US" dirty="0"/>
              <a:t>、</a:t>
            </a:r>
            <a:r>
              <a:rPr lang="en-US" altLang="zh-CN" dirty="0"/>
              <a:t>OC/Swift</a:t>
            </a:r>
            <a:r>
              <a:rPr lang="zh-CN" altLang="en-US" dirty="0"/>
              <a:t>，有一定的移动端开发经验</a:t>
            </a:r>
          </a:p>
        </p:txBody>
      </p:sp>
    </p:spTree>
    <p:extLst>
      <p:ext uri="{BB962C8B-B14F-4D97-AF65-F5344CB8AC3E}">
        <p14:creationId xmlns:p14="http://schemas.microsoft.com/office/powerpoint/2010/main" val="261962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1FB5E-D3BB-475B-9081-92916C446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5832"/>
            <a:ext cx="9144000" cy="895317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b="1" dirty="0">
                <a:latin typeface="爱奇艺黑体" pitchFamily="2" charset="0"/>
              </a:rPr>
              <a:t>学习之路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D02600-C44E-443D-B70D-26ED05029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0749"/>
            <a:ext cx="4379495" cy="51063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大一至大二上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转专业 冲保研失败 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大二下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学习</a:t>
            </a:r>
            <a:r>
              <a:rPr lang="en-US" altLang="zh-CN" dirty="0"/>
              <a:t>Android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加入大创项目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大三上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学习</a:t>
            </a:r>
            <a:r>
              <a:rPr lang="en-US" altLang="zh-CN" dirty="0"/>
              <a:t>web</a:t>
            </a:r>
            <a:r>
              <a:rPr lang="zh-CN" altLang="en-US" dirty="0"/>
              <a:t>前端开发基础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自学</a:t>
            </a:r>
            <a:r>
              <a:rPr lang="en-US" altLang="zh-CN" dirty="0"/>
              <a:t>HTTP</a:t>
            </a:r>
            <a:r>
              <a:rPr lang="zh-CN" altLang="en-US" dirty="0"/>
              <a:t>、操作系统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加入</a:t>
            </a:r>
            <a:r>
              <a:rPr lang="en-US" altLang="zh-CN" dirty="0"/>
              <a:t>Pivot Studio</a:t>
            </a:r>
          </a:p>
          <a:p>
            <a:pPr lvl="1" algn="l"/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17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1FB5E-D3BB-475B-9081-92916C446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5832"/>
            <a:ext cx="9144000" cy="895317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b="1" dirty="0">
                <a:latin typeface="爱奇艺黑体" pitchFamily="2" charset="0"/>
              </a:rPr>
              <a:t>学习之路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D02600-C44E-443D-B70D-26ED05029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2833"/>
            <a:ext cx="4379495" cy="51063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大三寒假实习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大三下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暑期实习面试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备考雅思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大三暑假实习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大四上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秋招面试</a:t>
            </a:r>
            <a:endParaRPr lang="en-US" altLang="zh-CN" dirty="0"/>
          </a:p>
          <a:p>
            <a:pPr lvl="1" algn="l"/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30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1FB5E-D3BB-475B-9081-92916C446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5832"/>
            <a:ext cx="9144000" cy="895317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b="1" dirty="0">
                <a:latin typeface="爱奇艺黑体" pitchFamily="2" charset="0"/>
              </a:rPr>
              <a:t>秋招感受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D02600-C44E-443D-B70D-26ED05029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1937"/>
            <a:ext cx="4379495" cy="43955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竞争及其激烈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经济下行 局势动荡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大厂业务收缩 </a:t>
            </a:r>
            <a:r>
              <a:rPr lang="en-US" altLang="zh-CN" dirty="0" err="1"/>
              <a:t>hc</a:t>
            </a:r>
            <a:r>
              <a:rPr lang="zh-CN" altLang="en-US" dirty="0"/>
              <a:t>减少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持续时间长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2022.9-2022.11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折磨心态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希望与失望反复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容易陷入自我怀疑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04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1FB5E-D3BB-475B-9081-92916C446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5832"/>
            <a:ext cx="9144000" cy="895317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b="1" dirty="0">
                <a:latin typeface="爱奇艺黑体" pitchFamily="2" charset="0"/>
              </a:rPr>
              <a:t>一些建议 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zh-CN" altLang="en-US" sz="4800" b="1" dirty="0">
                <a:latin typeface="Arial Black" panose="020B0A04020102020204" pitchFamily="34" charset="0"/>
              </a:rPr>
              <a:t>大三</a:t>
            </a:r>
            <a:r>
              <a:rPr lang="en-US" altLang="zh-CN" sz="48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4800" b="1" dirty="0">
                <a:latin typeface="Arial Black" panose="020B0A04020102020204" pitchFamily="34" charset="0"/>
              </a:rPr>
              <a:t>大四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D02600-C44E-443D-B70D-26ED05029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4076"/>
            <a:ext cx="7138737" cy="5106325"/>
          </a:xfrm>
        </p:spPr>
        <p:txBody>
          <a:bodyPr>
            <a:normAutofit/>
          </a:bodyPr>
          <a:lstStyle/>
          <a:p>
            <a:pPr lvl="1" algn="l"/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合理降低预期，不要给自己很多设定</a:t>
            </a:r>
            <a:endParaRPr lang="en-US" altLang="zh-CN" dirty="0"/>
          </a:p>
          <a:p>
            <a:pPr algn="l"/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减少畏惧心态，勇敢参加面试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不要怀疑自己，做好面试复盘</a:t>
            </a:r>
            <a:endParaRPr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99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498</Words>
  <Application>Microsoft Office PowerPoint</Application>
  <PresentationFormat>宽屏</PresentationFormat>
  <Paragraphs>111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Arial Black</vt:lpstr>
      <vt:lpstr>爱奇艺黑体</vt:lpstr>
      <vt:lpstr>Office 主题​​</vt:lpstr>
      <vt:lpstr>2023就业分享</vt:lpstr>
      <vt:lpstr>个人基本情况</vt:lpstr>
      <vt:lpstr>前端发展历程</vt:lpstr>
      <vt:lpstr>做一名前端开发工程师需要什么？</vt:lpstr>
      <vt:lpstr>做一名前端开发工程师需要什么？</vt:lpstr>
      <vt:lpstr>学习之路</vt:lpstr>
      <vt:lpstr>学习之路</vt:lpstr>
      <vt:lpstr>秋招感受</vt:lpstr>
      <vt:lpstr>一些建议 FOR 大三&amp;大四</vt:lpstr>
      <vt:lpstr>一些建议 FOR 大一&amp;大二</vt:lpstr>
      <vt:lpstr>最后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2023就业分享</dc:title>
  <dc:creator>蒋 杭秦</dc:creator>
  <cp:lastModifiedBy>蒋 杭秦</cp:lastModifiedBy>
  <cp:revision>11</cp:revision>
  <dcterms:created xsi:type="dcterms:W3CDTF">2023-03-19T02:46:17Z</dcterms:created>
  <dcterms:modified xsi:type="dcterms:W3CDTF">2023-03-19T10:15:12Z</dcterms:modified>
</cp:coreProperties>
</file>