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cheng Liang" initials="KL" lastIdx="2" clrIdx="0">
    <p:extLst>
      <p:ext uri="{19B8F6BF-5375-455C-9EA6-DF929625EA0E}">
        <p15:presenceInfo xmlns:p15="http://schemas.microsoft.com/office/powerpoint/2012/main" userId="876e1d975c66e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Kecheng Liang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Basketball Association(NBA)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Chi-square 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EDA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E4B28F1E-5653-4EA0-9C51-9C04B2CE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54" y="1295400"/>
            <a:ext cx="4362411" cy="2692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86D0F3-1F07-4256-9E4F-850C31BD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74" y="4065772"/>
            <a:ext cx="4362411" cy="26922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803AB4-DA7D-4F5B-9C0A-5618E42B40B3}"/>
              </a:ext>
            </a:extLst>
          </p:cNvPr>
          <p:cNvSpPr txBox="1"/>
          <p:nvPr/>
        </p:nvSpPr>
        <p:spPr>
          <a:xfrm>
            <a:off x="683568" y="494116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NBA player average weight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8B899-5BC5-42C6-9E63-BAF576786876}"/>
              </a:ext>
            </a:extLst>
          </p:cNvPr>
          <p:cNvSpPr txBox="1"/>
          <p:nvPr/>
        </p:nvSpPr>
        <p:spPr>
          <a:xfrm>
            <a:off x="5148064" y="198884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NBA player average height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Chi-square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Pearson's Chi-squared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total_ast</a:t>
            </a:r>
            <a:endParaRPr lang="en-US" dirty="0"/>
          </a:p>
          <a:p>
            <a:r>
              <a:rPr lang="en-US" dirty="0"/>
              <a:t>X-squared = 95.549, df = 23, p-value = 8.177e-11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Rebound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Pearson's Chi-squared test</a:t>
            </a:r>
          </a:p>
          <a:p>
            <a:endParaRPr lang="en-US" altLang="zh-CN" dirty="0"/>
          </a:p>
          <a:p>
            <a:r>
              <a:rPr lang="en-US" altLang="zh-CN" dirty="0"/>
              <a:t>data:  </a:t>
            </a:r>
            <a:r>
              <a:rPr lang="en-US" altLang="zh-CN" dirty="0" err="1"/>
              <a:t>total_trb</a:t>
            </a:r>
            <a:endParaRPr lang="en-US" altLang="zh-CN" dirty="0"/>
          </a:p>
          <a:p>
            <a:r>
              <a:rPr lang="en-US" altLang="zh-CN" dirty="0"/>
              <a:t>X-squared = 64.517, df = 29, p-value = 0.000164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5E6F4-D697-4ADA-831D-053A939F0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Assist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12F119-D04A-4F71-A8B8-84CDA893F89C}"/>
              </a:ext>
            </a:extLst>
          </p:cNvPr>
          <p:cNvSpPr txBox="1"/>
          <p:nvPr/>
        </p:nvSpPr>
        <p:spPr>
          <a:xfrm>
            <a:off x="644960" y="5105962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By doing the chi square test, we found that the both assist and rebound do not have significance difference between home game and away game.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629" y="2207360"/>
            <a:ext cx="9144000" cy="1040914"/>
            <a:chOff x="-3629" y="2998906"/>
            <a:chExt cx="9144000" cy="1040914"/>
          </a:xfrm>
        </p:grpSpPr>
        <p:sp>
          <p:nvSpPr>
            <p:cNvPr id="8" name="Rectangle 7"/>
            <p:cNvSpPr/>
            <p:nvPr/>
          </p:nvSpPr>
          <p:spPr>
            <a:xfrm>
              <a:off x="-3629" y="3041313"/>
              <a:ext cx="9144000" cy="956100"/>
            </a:xfrm>
            <a:prstGeom prst="rect">
              <a:avLst/>
            </a:prstGeom>
            <a:gradFill flip="none" rotWithShape="1">
              <a:gsLst>
                <a:gs pos="71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7200" y="2998906"/>
              <a:ext cx="853973" cy="1040914"/>
              <a:chOff x="6522100" y="381000"/>
              <a:chExt cx="1250303" cy="1524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769503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1" name="Isosceles Triangle 10"/>
              <p:cNvSpPr/>
              <p:nvPr userDrawn="1"/>
            </p:nvSpPr>
            <p:spPr>
              <a:xfrm flipV="1">
                <a:off x="6550567" y="381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 flipH="1">
                <a:off x="652210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 flipV="1">
                <a:off x="7695033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 flipH="1" flipV="1">
                <a:off x="6522100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Isosceles Triangle 14"/>
              <p:cNvSpPr/>
              <p:nvPr userDrawn="1"/>
            </p:nvSpPr>
            <p:spPr>
              <a:xfrm>
                <a:off x="6550567" y="1143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400775-6D60-44F4-8895-3EF8C720A921}"/>
              </a:ext>
            </a:extLst>
          </p:cNvPr>
          <p:cNvSpPr/>
          <p:nvPr/>
        </p:nvSpPr>
        <p:spPr>
          <a:xfrm>
            <a:off x="2848829" y="2282577"/>
            <a:ext cx="343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FINAL_PRESENTATION</Template>
  <TotalTime>31</TotalTime>
  <Words>97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Microsoft New Tai Lue</vt:lpstr>
      <vt:lpstr>20028-nba</vt:lpstr>
      <vt:lpstr>Data Analysis</vt:lpstr>
      <vt:lpstr>Introduction</vt:lpstr>
      <vt:lpstr>EDA</vt:lpstr>
      <vt:lpstr>Chi-square Test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Kecheng Liang</dc:creator>
  <cp:lastModifiedBy>Kecheng Liang</cp:lastModifiedBy>
  <cp:revision>4</cp:revision>
  <dcterms:created xsi:type="dcterms:W3CDTF">2018-12-17T03:02:51Z</dcterms:created>
  <dcterms:modified xsi:type="dcterms:W3CDTF">2018-12-17T03:34:31Z</dcterms:modified>
</cp:coreProperties>
</file>