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450BB7A-7859-434C-82A6-879E3F9F35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en-US" altLang="en-US"/>
              <a:t>ADVANTAGES OF A BEAR MARKET</a:t>
            </a:r>
          </a:p>
          <a:p>
            <a:pPr>
              <a:defRPr/>
            </a:pPr>
            <a:r>
              <a:rPr lang="en-US" altLang="en-US"/>
              <a:t>ALLEN HOLDSWORTH</a:t>
            </a:r>
          </a:p>
          <a:p>
            <a:pPr>
              <a:defRPr/>
            </a:pPr>
            <a:r>
              <a:rPr lang="en-US" altLang="en-US"/>
              <a:t>CLASSES TO GO!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E5AA0D3-59C3-4C66-826A-BEE221A0DA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en-US" altLang="en-US"/>
              <a:t>2008 BetterInvesting National Convention – Schaumburg, IL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E77ACEF-75E0-41BD-9DA6-EC7549F5CF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96000" y="8685213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EF17B87-D9C2-4629-8155-DC121872C9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D1DB7A2-CA6C-473D-9D79-8AC9E3ECD4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7B67519-8ECF-45C3-A65E-ED4EBF1EA4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77761A6-A3DB-4A37-AF40-79BE231B8D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9F86EDEF-B77A-424E-9D2D-C220C7B4D1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EB1ABA1-8991-4F81-B908-198CC47A78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DBD2E70-4A2C-47D3-9F4D-999A76081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5F00D48-AD00-4623-83EF-618F00B74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inc logo for ppts">
            <a:extLst>
              <a:ext uri="{FF2B5EF4-FFF2-40B4-BE49-F238E27FC236}">
                <a16:creationId xmlns:a16="http://schemas.microsoft.com/office/drawing/2014/main" id="{44A488FC-71B6-4DEC-8FC2-2D08807F92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43600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>
            <a:lvl1pPr marL="0" indent="0" algn="ctr">
              <a:buFontTx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2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757619-2349-41EC-A8E4-843DA7A51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3D4889-DDEF-4A39-8B19-90EE2DD1B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3AAC95-5AFD-443F-8DB2-90D9471F8C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63B4B-ABB9-46E5-8A8F-5B44CF1F6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92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40D267-283F-43B4-922F-B8851328A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ACD7B1-F7B0-4039-A6B1-AE7CE086E2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4B8191-1E03-4B3A-B84E-A05DB03E1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4CFF8-7A57-4C06-A653-14904182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1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B05B0C-385C-4BA1-9E06-978933235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5A9C35-E9CD-4CF1-BB68-B1E4FC5E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ABD448-C4DC-4512-B559-B2D8903A8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ACF0E-5AA6-4073-8886-157272D7F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0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D11735-154D-47BF-8623-D2A4C4509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5D0C72-B41C-42C9-A15C-BB059CF71C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0E1042-6471-4706-A831-B435A98EB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6E08E-7EA1-4F36-ADE6-31FB602D0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48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4E814-4DED-4890-80D9-EC49D1DE5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F38E7-8AFA-4984-8665-48A57003B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4593D-6415-4FD5-83F8-E9A3D6F30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1661-222D-43DF-A784-6D58506DC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00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CEA6E1-7CFD-4B80-B357-5EC89095A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806A84-87A0-4043-9EC7-75D682829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F4967E4-9865-49BA-A01E-36A9CA312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71968-2234-4A55-AEDC-FB64ABE95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6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CC63B0-A837-49D7-9826-918CE3762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111163-5C77-4DF5-BA5D-18065A245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E10B69-F98C-48C7-9B8C-067A005C5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4F892-0D44-4CE7-9E2E-F73064CEE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72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A309DDD-A1B2-4B4B-BE3A-32C64556C2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A37B484-7D41-4328-8394-DE9035CB2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FAAD87-0CC5-42EA-928C-8B11E97B8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5D6B1-7CB1-4CDD-B4EB-32F7EF23A0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5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5F545-6577-4695-82F1-4C8AB3438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65498-87CD-4759-B1CC-A2F4D4D390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B1BF6-F8A7-40C3-A001-15AD6C31A5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F218-E61E-4DB5-9D36-51165D110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8D185E-760E-454A-8901-C5A82DC1D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0D142-B0A9-418E-BE08-DBE521E70A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5F5BB-70F3-48F9-972F-AA2B73893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C58C6-FE09-4E77-B21A-934D4F8E88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9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mplate_new">
            <a:extLst>
              <a:ext uri="{FF2B5EF4-FFF2-40B4-BE49-F238E27FC236}">
                <a16:creationId xmlns:a16="http://schemas.microsoft.com/office/drawing/2014/main" id="{10D1FE2B-75A5-4249-A3CE-5F3B8B17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8044740B-6774-4749-8575-3D4FCFE01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F735B5B-F431-49D6-A42E-809F9894F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A6F6860-0EAB-47CD-8847-F04360A48E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C68F0E-8FCC-4C1D-9B17-772FC50215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88900C2-CBE3-42D9-8A7A-2374DDD7CB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95A2E5-49F2-494A-A784-69CD1BBBE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50764F7-91B0-40C0-8AC9-3A8CFFCE4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638"/>
            <a:ext cx="2901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12700" dir="2700000" algn="ctr" rotWithShape="0">
                    <a:schemeClr val="bg2">
                      <a:alpha val="89999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000">
                <a:solidFill>
                  <a:schemeClr val="bg1"/>
                </a:solidFill>
              </a:rPr>
              <a:t>BETTERINVESTING NATIONAL CONVENTION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C414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Hurt</dc:creator>
  <cp:lastModifiedBy>Kecheng Liang</cp:lastModifiedBy>
  <cp:revision>29</cp:revision>
  <dcterms:created xsi:type="dcterms:W3CDTF">2006-02-27T19:28:52Z</dcterms:created>
  <dcterms:modified xsi:type="dcterms:W3CDTF">2018-11-12T21:42:41Z</dcterms:modified>
</cp:coreProperties>
</file>