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7B696-806C-9B26-A886-359FB7A55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96751E-AE41-004F-D0CB-DE365220E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50BE-3CD8-C735-FD0F-4518652A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91C-9E96-F54E-9EC7-851AB09505C4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20449-13C0-62EF-FE38-3E1674F0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7C443-840F-8AF0-32DD-079CD119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E759-4156-FF41-96E6-4C4E7B4CB1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088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16281-CD4A-C758-FEAF-AFACBBBA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FAB4D-9E95-CF55-B2B6-3D4B23058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F27A1-1F83-6D84-F738-C30D6236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91C-9E96-F54E-9EC7-851AB09505C4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5427C-1FD1-630E-6A3F-98B6E41F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778DD-7AFC-3990-12D1-9E9B753B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E759-4156-FF41-96E6-4C4E7B4CB1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639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470AC0-B887-76EA-9A05-0D2949DF9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8D0E99-1BD4-2436-FCF7-A5BF852CB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A244F-04DB-EDFF-2811-DE214F31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91C-9E96-F54E-9EC7-851AB09505C4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4295D-806D-44E5-30D5-4025F5C0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C30E1-C629-C5AA-9EA8-AD96445F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E759-4156-FF41-96E6-4C4E7B4CB1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49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EB7A8-6687-B3AB-3141-BD648367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F4B33-AEB0-0D71-C51C-B419A3D0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7B77D-0D7D-6094-E896-26330E08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91C-9E96-F54E-9EC7-851AB09505C4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90509-59CF-A626-FFA6-3E2AB5F4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AB84C-92CA-1F69-B58F-C22997BD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E759-4156-FF41-96E6-4C4E7B4CB1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664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5E2E4-A93A-6110-C0CC-79FE3513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1BD57D-9E2D-7DA8-7535-10C6522B5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B7002-CEE8-4037-1D31-ABB472F4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91C-9E96-F54E-9EC7-851AB09505C4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F0419-AD55-B403-3D4D-37C32AB4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17340-0FA4-4ED1-3B52-7C61A9EA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E759-4156-FF41-96E6-4C4E7B4CB1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521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323F7-E194-38C9-60BB-2469FE9E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7EF49-C4A9-6AD5-72D6-447D8DFD1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D16119-B017-9AFC-5A02-24FD35A4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566E7-2DF7-07C0-08D0-796C81CC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91C-9E96-F54E-9EC7-851AB09505C4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F1F3E-A9D2-BA44-85BD-D45F3257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50DCA-A5F5-7788-7FD2-F3A97285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E759-4156-FF41-96E6-4C4E7B4CB1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254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C4185-C6C9-F0DC-CC29-D64865C3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ADF76E-3374-4A05-F50F-3C83D503B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9E809-36E5-4E05-D0D0-1A2171D98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990955-FFC5-C665-41F8-A11FD9CDF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1CC476-369B-5712-743C-BFEB01470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3FE011-22FA-D117-DEC2-C40F9E26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91C-9E96-F54E-9EC7-851AB09505C4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1E9B21-4CC0-0CAD-6E9F-7B83238A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470B71-7504-4AAF-D498-5E17EB71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E759-4156-FF41-96E6-4C4E7B4CB1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46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108A4-0FF1-40BB-2023-46230CEC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ADBC3F-7AB5-0B4E-4E57-C758DAB1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91C-9E96-F54E-9EC7-851AB09505C4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760894-C843-E35E-5C79-7D3BB546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5EBA2-C640-160E-ED56-9D57B170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E759-4156-FF41-96E6-4C4E7B4CB1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15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6160B-C12F-135F-96C9-BF336B54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91C-9E96-F54E-9EC7-851AB09505C4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347586-DB5B-90AA-BF43-2E17B59C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A8C92A-541D-21FF-4FB8-640A6838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E759-4156-FF41-96E6-4C4E7B4CB1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574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10D9-E7A8-55DC-4231-9C3E59EA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062A4-D6ED-F0F3-B983-60E5F9CF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61EC7D-07A4-F162-15D4-25D5AC9E5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FC036-9EE4-0DC5-63EE-056A0A73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91C-9E96-F54E-9EC7-851AB09505C4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4D564-D22A-4A68-3C73-2F46E4AA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F5CEA3-0A7E-059F-2D12-BDC8203C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E759-4156-FF41-96E6-4C4E7B4CB1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313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47914-3EC8-5A62-2606-251F30D8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15FD59-51D6-681B-63D0-B83066BEA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7F53A-741D-FCA0-1835-7DF2E8BBF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83F4B-D3B4-62BA-A5E0-FDCD139A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91C-9E96-F54E-9EC7-851AB09505C4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E6094-F44A-4BA8-DE0B-D64AC170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70A19-35EC-51A7-E2F5-D814EEC4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E759-4156-FF41-96E6-4C4E7B4CB1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449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66026B-27DC-BE4C-64B1-4574D246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CCE35-F9A0-E83B-BB5D-E959D7DA7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D1BE3-884B-206D-84CA-4D7B39E2D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791C-9E96-F54E-9EC7-851AB09505C4}" type="datetimeFigureOut">
              <a:rPr kumimoji="1" lang="ko-Kore-KR" altLang="en-US" smtClean="0"/>
              <a:t>2022. 12. 5.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F4B6C-AA11-CCA5-0EEF-7BC9BDB69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365F7-732C-E955-0125-D8039DB72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7E759-4156-FF41-96E6-4C4E7B4CB1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05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A63BE-C7F3-6EFC-F78B-24B7D58E4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모바일</a:t>
            </a:r>
            <a:r>
              <a:rPr kumimoji="1" lang="ko-KR" altLang="en-US" dirty="0"/>
              <a:t> 컴퓨팅 발표 시연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491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A63BE-C7F3-6EFC-F78B-24B7D58E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799"/>
            <a:ext cx="3703782" cy="826510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사용 기술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2F900-2072-DECA-E1AB-374F58145E2C}"/>
              </a:ext>
            </a:extLst>
          </p:cNvPr>
          <p:cNvSpPr txBox="1"/>
          <p:nvPr/>
        </p:nvSpPr>
        <p:spPr>
          <a:xfrm>
            <a:off x="1274618" y="1514764"/>
            <a:ext cx="9892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웹</a:t>
            </a:r>
            <a:r>
              <a:rPr kumimoji="1" lang="en-US" altLang="ko-KR" dirty="0"/>
              <a:t>-</a:t>
            </a:r>
            <a:r>
              <a:rPr kumimoji="1" lang="ko-KR" altLang="en-US" dirty="0"/>
              <a:t>뷰 방식으로 어플리케이션 실행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Node </a:t>
            </a:r>
            <a:r>
              <a:rPr kumimoji="1" lang="en-US" altLang="ko-Kore-KR" dirty="0" err="1"/>
              <a:t>js</a:t>
            </a:r>
            <a:r>
              <a:rPr kumimoji="1" lang="en-US" altLang="ko-Kore-KR" dirty="0"/>
              <a:t>  express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웹서버 구축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 err="1"/>
              <a:t>Jquery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javascript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css</a:t>
            </a:r>
            <a:r>
              <a:rPr kumimoji="1" lang="en-US" altLang="ko-Kore-KR" dirty="0"/>
              <a:t> html </a:t>
            </a:r>
            <a:r>
              <a:rPr kumimoji="1" lang="ko-KR" altLang="en-US" dirty="0"/>
              <a:t>을 사용하여 웹 페이지 생성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TMAP API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ajax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사용해 빠른 길 찾기 경로 데이터를 받아 옴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KAKAO MAPS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geocode 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도로명 주소를 </a:t>
            </a:r>
            <a:r>
              <a:rPr kumimoji="1" lang="en-US" altLang="ko-KR" dirty="0"/>
              <a:t>GPS</a:t>
            </a:r>
            <a:r>
              <a:rPr kumimoji="1" lang="ko-KR" altLang="en-US" dirty="0"/>
              <a:t>위치 좌표로 변환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5114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</Words>
  <Application>Microsoft Macintosh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모바일 컴퓨팅 발표 시연</vt:lpstr>
      <vt:lpstr>사용 기술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컴퓨팅 발표 시연</dc:title>
  <dc:creator>김지우</dc:creator>
  <cp:lastModifiedBy>김지우</cp:lastModifiedBy>
  <cp:revision>2</cp:revision>
  <dcterms:created xsi:type="dcterms:W3CDTF">2022-12-05T13:00:23Z</dcterms:created>
  <dcterms:modified xsi:type="dcterms:W3CDTF">2022-12-05T13:06:06Z</dcterms:modified>
</cp:coreProperties>
</file>