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71" r:id="rId4"/>
    <p:sldId id="270" r:id="rId5"/>
    <p:sldId id="272" r:id="rId6"/>
    <p:sldId id="277" r:id="rId7"/>
    <p:sldId id="259" r:id="rId8"/>
    <p:sldId id="258" r:id="rId9"/>
    <p:sldId id="260" r:id="rId10"/>
    <p:sldId id="264" r:id="rId11"/>
    <p:sldId id="262" r:id="rId12"/>
    <p:sldId id="274" r:id="rId13"/>
    <p:sldId id="275" r:id="rId14"/>
    <p:sldId id="261" r:id="rId15"/>
    <p:sldId id="276" r:id="rId16"/>
    <p:sldId id="263" r:id="rId17"/>
    <p:sldId id="265" r:id="rId18"/>
    <p:sldId id="266" r:id="rId19"/>
    <p:sldId id="267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5F5"/>
    <a:srgbClr val="E6F0FA"/>
    <a:srgbClr val="FFA3A3"/>
    <a:srgbClr val="E60000"/>
    <a:srgbClr val="A9D18E"/>
    <a:srgbClr val="569CDB"/>
    <a:srgbClr val="E4EEFC"/>
    <a:srgbClr val="6FAC46"/>
    <a:srgbClr val="9BC2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8C68D2-B3EB-470A-93E0-9B5A6C405FA2}" type="datetimeFigureOut">
              <a:rPr lang="en-US" smtClean="0"/>
              <a:t>12/24/2015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BF3584-3094-4EFD-972E-4FF1249C5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075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BF3584-3094-4EFD-972E-4FF1249C539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5566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BF3584-3094-4EFD-972E-4FF1249C539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229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</a:schemeClr>
              </a:gs>
              <a:gs pos="50000">
                <a:srgbClr val="E4EEFC"/>
              </a:gs>
              <a:gs pos="100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94B76-C048-4E86-919A-042A743AA970}" type="datetimeFigureOut">
              <a:rPr lang="zh-CN" altLang="en-US" smtClean="0"/>
              <a:t>2015/12/24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8E8DE-D125-4308-95A0-0545038B7723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9" name="文本框 8"/>
          <p:cNvSpPr txBox="1"/>
          <p:nvPr userDrawn="1"/>
        </p:nvSpPr>
        <p:spPr>
          <a:xfrm>
            <a:off x="9991436" y="6488539"/>
            <a:ext cx="20313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上海祺鲲信息科技有限公司</a:t>
            </a:r>
            <a:endParaRPr lang="en-US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0918" y="6522610"/>
            <a:ext cx="292170" cy="267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673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94B76-C048-4E86-919A-042A743AA970}" type="datetimeFigureOut">
              <a:rPr lang="zh-CN" altLang="en-US" smtClean="0"/>
              <a:t>2015/12/24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8E8DE-D125-4308-95A0-0545038B77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5404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94B76-C048-4E86-919A-042A743AA970}" type="datetimeFigureOut">
              <a:rPr lang="zh-CN" altLang="en-US" smtClean="0"/>
              <a:t>2015/12/24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8E8DE-D125-4308-95A0-0545038B77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356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94B76-C048-4E86-919A-042A743AA970}" type="datetimeFigureOut">
              <a:rPr lang="zh-CN" altLang="en-US" smtClean="0"/>
              <a:t>2015/12/24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8E8DE-D125-4308-95A0-0545038B77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15358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94B76-C048-4E86-919A-042A743AA970}" type="datetimeFigureOut">
              <a:rPr lang="zh-CN" altLang="en-US" smtClean="0"/>
              <a:t>2015/12/24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8E8DE-D125-4308-95A0-0545038B77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397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94B76-C048-4E86-919A-042A743AA970}" type="datetimeFigureOut">
              <a:rPr lang="zh-CN" altLang="en-US" smtClean="0"/>
              <a:t>2015/12/24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8E8DE-D125-4308-95A0-0545038B77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1013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94B76-C048-4E86-919A-042A743AA970}" type="datetimeFigureOut">
              <a:rPr lang="zh-CN" altLang="en-US" smtClean="0"/>
              <a:t>2015/12/24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8E8DE-D125-4308-95A0-0545038B77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9086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94B76-C048-4E86-919A-042A743AA970}" type="datetimeFigureOut">
              <a:rPr lang="zh-CN" altLang="en-US" smtClean="0"/>
              <a:t>2015/12/24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8E8DE-D125-4308-95A0-0545038B77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4670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94B76-C048-4E86-919A-042A743AA970}" type="datetimeFigureOut">
              <a:rPr lang="zh-CN" altLang="en-US" smtClean="0"/>
              <a:t>2015/12/24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8E8DE-D125-4308-95A0-0545038B77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8782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94B76-C048-4E86-919A-042A743AA970}" type="datetimeFigureOut">
              <a:rPr lang="zh-CN" altLang="en-US" smtClean="0"/>
              <a:t>2015/12/24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8E8DE-D125-4308-95A0-0545038B77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0990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94B76-C048-4E86-919A-042A743AA970}" type="datetimeFigureOut">
              <a:rPr lang="zh-CN" altLang="en-US" smtClean="0"/>
              <a:t>2015/12/24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8E8DE-D125-4308-95A0-0545038B77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4742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97273"/>
            <a:ext cx="10515600" cy="5492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840509"/>
            <a:ext cx="10515600" cy="5336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94B76-C048-4E86-919A-042A743AA970}" type="datetimeFigureOut">
              <a:rPr lang="zh-CN" altLang="en-US" smtClean="0"/>
              <a:t>2015/12/24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B8E8DE-D125-4308-95A0-0545038B772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415636" y="0"/>
            <a:ext cx="323273" cy="55418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矩形 7"/>
          <p:cNvSpPr/>
          <p:nvPr userDrawn="1"/>
        </p:nvSpPr>
        <p:spPr>
          <a:xfrm>
            <a:off x="12016509" y="6493164"/>
            <a:ext cx="175491" cy="36483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181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n-lt"/>
          <a:ea typeface="黑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黑体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黑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黑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黑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并行开发环境与分支管理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8793018" cy="1655762"/>
          </a:xfrm>
        </p:spPr>
        <p:txBody>
          <a:bodyPr anchor="b" anchorCtr="0"/>
          <a:lstStyle/>
          <a:p>
            <a:r>
              <a:rPr lang="zh-CN" altLang="en-US" dirty="0" smtClean="0"/>
              <a:t>金保项目</a:t>
            </a:r>
            <a:endParaRPr lang="en-US" altLang="zh-CN" dirty="0" smtClean="0"/>
          </a:p>
          <a:p>
            <a:r>
              <a:rPr lang="zh-CN" altLang="en-US" dirty="0" smtClean="0"/>
              <a:t>研发一部</a:t>
            </a:r>
            <a:endParaRPr lang="en-US" altLang="zh-CN" dirty="0"/>
          </a:p>
          <a:p>
            <a:r>
              <a:rPr lang="en-US" altLang="zh-CN" dirty="0" smtClean="0"/>
              <a:t>Xiaoming Wang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133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Hotfix</a:t>
            </a:r>
            <a:r>
              <a:rPr lang="zh-CN" altLang="en-US" dirty="0" smtClean="0"/>
              <a:t>分支</a:t>
            </a:r>
            <a:r>
              <a:rPr lang="en-US" altLang="zh-CN" dirty="0" smtClean="0"/>
              <a:t>(</a:t>
            </a:r>
            <a:r>
              <a:rPr lang="zh-CN" altLang="en-US" dirty="0" smtClean="0"/>
              <a:t>辅助分支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用于修复生产环境的</a:t>
            </a:r>
            <a:r>
              <a:rPr lang="en-US" altLang="zh-CN" dirty="0" smtClean="0"/>
              <a:t>bug</a:t>
            </a:r>
          </a:p>
          <a:p>
            <a:r>
              <a:rPr lang="zh-CN" altLang="en-US" dirty="0" smtClean="0"/>
              <a:t>命名：</a:t>
            </a:r>
            <a:r>
              <a:rPr lang="en-US" altLang="zh-CN" dirty="0" smtClean="0"/>
              <a:t>hotfix</a:t>
            </a:r>
          </a:p>
          <a:p>
            <a:r>
              <a:rPr lang="zh-CN" altLang="en-US" dirty="0" smtClean="0"/>
              <a:t>操作者：开发主管</a:t>
            </a:r>
            <a:endParaRPr lang="en-US" altLang="zh-CN" dirty="0" smtClean="0"/>
          </a:p>
          <a:p>
            <a:r>
              <a:rPr lang="zh-CN" altLang="en-US" dirty="0" smtClean="0"/>
              <a:t>使用规范：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每次</a:t>
            </a:r>
            <a:r>
              <a:rPr lang="en-US" altLang="zh-CN" dirty="0" smtClean="0"/>
              <a:t>hotfix</a:t>
            </a:r>
            <a:r>
              <a:rPr lang="zh-CN" altLang="en-US" dirty="0" smtClean="0"/>
              <a:t>都从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分支派生最新版本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开发测试完成合并回</a:t>
            </a:r>
            <a:r>
              <a:rPr lang="en-US" altLang="zh-CN" dirty="0" smtClean="0"/>
              <a:t>RC</a:t>
            </a:r>
            <a:r>
              <a:rPr lang="zh-CN" altLang="en-US" dirty="0" smtClean="0"/>
              <a:t>分支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准生产验证完毕后，</a:t>
            </a:r>
            <a:r>
              <a:rPr lang="en-US" altLang="zh-CN" dirty="0" smtClean="0"/>
              <a:t>merge</a:t>
            </a:r>
            <a:r>
              <a:rPr lang="zh-CN" altLang="en-US" dirty="0" smtClean="0"/>
              <a:t>回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分支，进行补丁修复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同时</a:t>
            </a:r>
            <a:r>
              <a:rPr lang="en-US" altLang="zh-CN" dirty="0" smtClean="0"/>
              <a:t>hotfix</a:t>
            </a:r>
            <a:r>
              <a:rPr lang="zh-CN" altLang="en-US" dirty="0" smtClean="0"/>
              <a:t>功能</a:t>
            </a:r>
            <a:r>
              <a:rPr lang="en-US" altLang="zh-CN" dirty="0" smtClean="0"/>
              <a:t>merge</a:t>
            </a:r>
            <a:r>
              <a:rPr lang="zh-CN" altLang="en-US" dirty="0" smtClean="0"/>
              <a:t>回</a:t>
            </a:r>
            <a:r>
              <a:rPr lang="en-US" altLang="zh-CN" dirty="0" smtClean="0"/>
              <a:t>integration</a:t>
            </a:r>
            <a:r>
              <a:rPr lang="zh-CN" altLang="en-US" dirty="0" smtClean="0"/>
              <a:t>分支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090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Release</a:t>
            </a:r>
            <a:r>
              <a:rPr lang="zh-CN" altLang="en-US" dirty="0" smtClean="0"/>
              <a:t>分支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环境：</a:t>
            </a:r>
            <a:r>
              <a:rPr lang="en-US" altLang="zh-CN" dirty="0" smtClean="0"/>
              <a:t>RC</a:t>
            </a:r>
          </a:p>
          <a:p>
            <a:r>
              <a:rPr lang="zh-CN" altLang="en-US" dirty="0" smtClean="0"/>
              <a:t>也叫预发布分支</a:t>
            </a:r>
            <a:endParaRPr lang="en-US" altLang="zh-CN" dirty="0" smtClean="0"/>
          </a:p>
          <a:p>
            <a:r>
              <a:rPr lang="zh-CN" altLang="en-US" dirty="0" smtClean="0"/>
              <a:t>命名：</a:t>
            </a:r>
            <a:r>
              <a:rPr lang="en-US" altLang="zh-CN" dirty="0" smtClean="0"/>
              <a:t>release</a:t>
            </a:r>
          </a:p>
          <a:p>
            <a:r>
              <a:rPr lang="zh-CN" altLang="en-US" dirty="0"/>
              <a:t>操作</a:t>
            </a:r>
            <a:r>
              <a:rPr lang="zh-CN" altLang="en-US" dirty="0" smtClean="0"/>
              <a:t>者：开发主管</a:t>
            </a:r>
            <a:endParaRPr lang="en-US" altLang="zh-CN" dirty="0" smtClean="0"/>
          </a:p>
          <a:p>
            <a:r>
              <a:rPr lang="zh-CN" altLang="en-US" dirty="0" smtClean="0"/>
              <a:t>使用规范：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从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分支派生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改动必须合并到</a:t>
            </a:r>
            <a:r>
              <a:rPr lang="en-US" altLang="zh-CN" dirty="0" smtClean="0"/>
              <a:t>integration</a:t>
            </a:r>
            <a:r>
              <a:rPr lang="zh-CN" altLang="en-US" dirty="0" smtClean="0"/>
              <a:t>分支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702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Test</a:t>
            </a:r>
            <a:r>
              <a:rPr lang="zh-CN" altLang="en-US" dirty="0" smtClean="0"/>
              <a:t>分支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环境：测试分支</a:t>
            </a:r>
            <a:r>
              <a:rPr lang="en-US" altLang="zh-CN" dirty="0" smtClean="0"/>
              <a:t>(Testing)</a:t>
            </a:r>
          </a:p>
          <a:p>
            <a:r>
              <a:rPr lang="zh-CN" altLang="en-US" dirty="0" smtClean="0"/>
              <a:t>保存最新的集成测试版本</a:t>
            </a:r>
            <a:endParaRPr lang="en-US" altLang="zh-CN" dirty="0" smtClean="0"/>
          </a:p>
          <a:p>
            <a:r>
              <a:rPr lang="zh-CN" altLang="en-US" dirty="0" smtClean="0"/>
              <a:t>命名：</a:t>
            </a:r>
            <a:r>
              <a:rPr lang="en-US" altLang="zh-CN" dirty="0" smtClean="0"/>
              <a:t>test</a:t>
            </a:r>
          </a:p>
          <a:p>
            <a:r>
              <a:rPr lang="zh-CN" altLang="en-US" dirty="0" smtClean="0"/>
              <a:t>操作者：开发主管</a:t>
            </a:r>
            <a:endParaRPr lang="en-US" altLang="zh-CN" dirty="0" smtClean="0"/>
          </a:p>
          <a:p>
            <a:r>
              <a:rPr lang="zh-CN" altLang="en-US" dirty="0" smtClean="0"/>
              <a:t>使用规范：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从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分支</a:t>
            </a:r>
            <a:r>
              <a:rPr lang="zh-CN" altLang="en-US" dirty="0"/>
              <a:t>派生</a:t>
            </a:r>
            <a:endParaRPr lang="en-US" altLang="zh-CN" dirty="0"/>
          </a:p>
          <a:p>
            <a:pPr lvl="1"/>
            <a:r>
              <a:rPr lang="zh-CN" altLang="en-US" dirty="0"/>
              <a:t>改动必须合并</a:t>
            </a:r>
            <a:r>
              <a:rPr lang="zh-CN" altLang="en-US" dirty="0" smtClean="0"/>
              <a:t>到</a:t>
            </a:r>
            <a:r>
              <a:rPr lang="en-US" altLang="zh-CN" dirty="0" smtClean="0"/>
              <a:t>integration</a:t>
            </a:r>
            <a:r>
              <a:rPr lang="zh-CN" altLang="en-US" dirty="0"/>
              <a:t>分支</a:t>
            </a:r>
            <a:endParaRPr lang="en-US" altLang="zh-CN" dirty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6805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Integration</a:t>
            </a:r>
            <a:r>
              <a:rPr lang="zh-CN" altLang="en-US" dirty="0" smtClean="0"/>
              <a:t>分支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环境：集成开发分支（</a:t>
            </a:r>
            <a:r>
              <a:rPr lang="en-US" altLang="zh-CN" dirty="0" smtClean="0"/>
              <a:t>Integration Develop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保存最新的集成开发版本</a:t>
            </a:r>
            <a:endParaRPr lang="en-US" altLang="zh-CN" dirty="0" smtClean="0"/>
          </a:p>
          <a:p>
            <a:r>
              <a:rPr lang="zh-CN" altLang="en-US" dirty="0" smtClean="0"/>
              <a:t>部署：持续集成环境</a:t>
            </a:r>
            <a:endParaRPr lang="en-US" altLang="zh-CN" dirty="0" smtClean="0"/>
          </a:p>
          <a:p>
            <a:r>
              <a:rPr lang="zh-CN" altLang="en-US" dirty="0" smtClean="0"/>
              <a:t>命名：</a:t>
            </a:r>
            <a:r>
              <a:rPr lang="en-US" altLang="zh-CN" dirty="0" smtClean="0"/>
              <a:t>integration</a:t>
            </a:r>
          </a:p>
          <a:p>
            <a:r>
              <a:rPr lang="zh-CN" altLang="en-US" dirty="0"/>
              <a:t>操作</a:t>
            </a:r>
            <a:r>
              <a:rPr lang="zh-CN" altLang="en-US" dirty="0" smtClean="0"/>
              <a:t>者：部署人员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开发主管</a:t>
            </a:r>
            <a:endParaRPr lang="en-US" altLang="zh-CN" dirty="0" smtClean="0"/>
          </a:p>
          <a:p>
            <a:r>
              <a:rPr lang="zh-CN" altLang="en-US" dirty="0" smtClean="0"/>
              <a:t>使用规范：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从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分支</a:t>
            </a:r>
            <a:r>
              <a:rPr lang="zh-CN" altLang="en-US" dirty="0"/>
              <a:t>派生</a:t>
            </a:r>
            <a:endParaRPr lang="en-US" altLang="zh-CN" dirty="0"/>
          </a:p>
          <a:p>
            <a:pPr lvl="1"/>
            <a:r>
              <a:rPr lang="zh-CN" altLang="en-US" dirty="0"/>
              <a:t>改动必须合并</a:t>
            </a:r>
            <a:r>
              <a:rPr lang="zh-CN" altLang="en-US" dirty="0" smtClean="0"/>
              <a:t>到生产开发分支</a:t>
            </a:r>
            <a:r>
              <a:rPr lang="en-US" altLang="zh-CN" dirty="0" smtClean="0"/>
              <a:t>(develop)</a:t>
            </a:r>
            <a:r>
              <a:rPr lang="zh-CN" altLang="en-US" dirty="0" smtClean="0"/>
              <a:t>与各租户开发分支</a:t>
            </a:r>
            <a:endParaRPr lang="en-US" altLang="zh-CN" dirty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5016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Develop</a:t>
            </a:r>
            <a:r>
              <a:rPr lang="zh-CN" altLang="en-US" dirty="0" smtClean="0"/>
              <a:t>分支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环境：</a:t>
            </a:r>
            <a:r>
              <a:rPr lang="zh-CN" altLang="en-US" dirty="0"/>
              <a:t>产品</a:t>
            </a:r>
            <a:r>
              <a:rPr lang="zh-CN" altLang="en-US" dirty="0" smtClean="0"/>
              <a:t>开发</a:t>
            </a:r>
            <a:r>
              <a:rPr lang="en-US" altLang="zh-CN" dirty="0"/>
              <a:t>(</a:t>
            </a:r>
            <a:r>
              <a:rPr lang="zh-CN" altLang="en-US" dirty="0"/>
              <a:t>维护</a:t>
            </a:r>
            <a:r>
              <a:rPr lang="en-US" altLang="zh-CN" dirty="0" smtClean="0"/>
              <a:t>)</a:t>
            </a:r>
            <a:r>
              <a:rPr lang="zh-CN" altLang="en-US" dirty="0" smtClean="0"/>
              <a:t>环境</a:t>
            </a:r>
            <a:endParaRPr lang="en-US" altLang="zh-CN" dirty="0" smtClean="0"/>
          </a:p>
          <a:p>
            <a:r>
              <a:rPr lang="zh-CN" altLang="en-US" dirty="0" smtClean="0"/>
              <a:t>保存最新的通用产品开发成果版本</a:t>
            </a:r>
            <a:endParaRPr lang="en-US" altLang="zh-CN" dirty="0" smtClean="0"/>
          </a:p>
          <a:p>
            <a:r>
              <a:rPr lang="zh-CN" altLang="en-US" dirty="0" smtClean="0"/>
              <a:t>命名：</a:t>
            </a:r>
            <a:r>
              <a:rPr lang="en-US" altLang="zh-CN" dirty="0" smtClean="0"/>
              <a:t>develop</a:t>
            </a:r>
          </a:p>
          <a:p>
            <a:r>
              <a:rPr lang="zh-CN" altLang="en-US" dirty="0"/>
              <a:t>操作</a:t>
            </a:r>
            <a:r>
              <a:rPr lang="zh-CN" altLang="en-US" dirty="0" smtClean="0"/>
              <a:t>者：开发人员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开发主管</a:t>
            </a:r>
            <a:endParaRPr lang="en-US" altLang="zh-CN" dirty="0" smtClean="0"/>
          </a:p>
          <a:p>
            <a:r>
              <a:rPr lang="zh-CN" altLang="en-US" dirty="0" smtClean="0"/>
              <a:t>使用规范：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从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分支</a:t>
            </a:r>
            <a:r>
              <a:rPr lang="zh-CN" altLang="en-US" dirty="0"/>
              <a:t>派生</a:t>
            </a:r>
            <a:endParaRPr lang="en-US" altLang="zh-CN" dirty="0"/>
          </a:p>
          <a:p>
            <a:pPr lvl="1"/>
            <a:r>
              <a:rPr lang="zh-CN" altLang="en-US" dirty="0" smtClean="0"/>
              <a:t>迭代功能完成后提交至集成开发分支，由集成开发分支验证功能</a:t>
            </a:r>
            <a:endParaRPr lang="en-US" altLang="zh-CN" dirty="0" smtClean="0"/>
          </a:p>
          <a:p>
            <a:pPr lvl="1"/>
            <a:r>
              <a:rPr lang="zh-CN" altLang="en-US" dirty="0"/>
              <a:t>迭代功能提交之前，主动</a:t>
            </a:r>
            <a:r>
              <a:rPr lang="en-US" altLang="zh-CN" dirty="0"/>
              <a:t>merge</a:t>
            </a:r>
            <a:r>
              <a:rPr lang="zh-CN" altLang="en-US" dirty="0"/>
              <a:t>集成开发分支新功能</a:t>
            </a:r>
            <a:endParaRPr lang="en-US" altLang="zh-CN" dirty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5736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Tenant Develop</a:t>
            </a:r>
            <a:r>
              <a:rPr lang="zh-CN" altLang="en-US" dirty="0" smtClean="0"/>
              <a:t>分支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环境：租户开发环境</a:t>
            </a:r>
            <a:endParaRPr lang="en-US" altLang="zh-CN" dirty="0" smtClean="0"/>
          </a:p>
          <a:p>
            <a:r>
              <a:rPr lang="zh-CN" altLang="en-US" dirty="0" smtClean="0"/>
              <a:t>保存最新的租户开发版本</a:t>
            </a:r>
            <a:endParaRPr lang="en-US" altLang="zh-CN" dirty="0" smtClean="0"/>
          </a:p>
          <a:p>
            <a:r>
              <a:rPr lang="zh-CN" altLang="en-US" dirty="0" smtClean="0"/>
              <a:t>命名：按租户二级域名名称命名</a:t>
            </a:r>
            <a:endParaRPr lang="en-US" altLang="zh-CN" dirty="0" smtClean="0"/>
          </a:p>
          <a:p>
            <a:r>
              <a:rPr lang="zh-CN" altLang="en-US" dirty="0" smtClean="0"/>
              <a:t>操作者：开发人员</a:t>
            </a:r>
            <a:r>
              <a:rPr lang="en-US" altLang="zh-CN" dirty="0" smtClean="0"/>
              <a:t>&amp;</a:t>
            </a:r>
            <a:r>
              <a:rPr lang="zh-CN" altLang="en-US" smtClean="0"/>
              <a:t>开发主管</a:t>
            </a:r>
            <a:endParaRPr lang="en-US" altLang="zh-CN" dirty="0" smtClean="0"/>
          </a:p>
          <a:p>
            <a:r>
              <a:rPr lang="zh-CN" altLang="en-US" dirty="0" smtClean="0"/>
              <a:t>使用规范：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从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分支</a:t>
            </a:r>
            <a:r>
              <a:rPr lang="zh-CN" altLang="en-US" dirty="0"/>
              <a:t>派生</a:t>
            </a:r>
            <a:endParaRPr lang="en-US" altLang="zh-CN" dirty="0"/>
          </a:p>
          <a:p>
            <a:pPr lvl="1"/>
            <a:r>
              <a:rPr lang="zh-CN" altLang="en-US" dirty="0"/>
              <a:t>迭代功能完成后提交集成开发分支，集成开发分支</a:t>
            </a:r>
            <a:r>
              <a:rPr lang="zh-CN" altLang="en-US" dirty="0" smtClean="0"/>
              <a:t>验证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迭代功能提交之前，主动</a:t>
            </a:r>
            <a:r>
              <a:rPr lang="en-US" altLang="zh-CN" dirty="0" smtClean="0"/>
              <a:t>merge</a:t>
            </a:r>
            <a:r>
              <a:rPr lang="zh-CN" altLang="en-US" dirty="0" smtClean="0"/>
              <a:t>集成开发分支新功能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15905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Workspace</a:t>
            </a:r>
            <a:r>
              <a:rPr lang="zh-CN" altLang="en-US" dirty="0" smtClean="0"/>
              <a:t>分支</a:t>
            </a:r>
            <a:r>
              <a:rPr lang="en-US" altLang="zh-CN" dirty="0" smtClean="0"/>
              <a:t>(</a:t>
            </a:r>
            <a:r>
              <a:rPr lang="zh-CN" altLang="en-US" dirty="0" smtClean="0"/>
              <a:t>个人分支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用于</a:t>
            </a:r>
            <a:r>
              <a:rPr lang="zh-CN" altLang="en-US" dirty="0"/>
              <a:t>个人</a:t>
            </a:r>
            <a:r>
              <a:rPr lang="zh-CN" altLang="en-US" dirty="0" smtClean="0"/>
              <a:t>新功能的开发</a:t>
            </a:r>
            <a:endParaRPr lang="en-US" altLang="zh-CN" dirty="0" smtClean="0"/>
          </a:p>
          <a:p>
            <a:r>
              <a:rPr lang="zh-CN" altLang="en-US" dirty="0" smtClean="0"/>
              <a:t>命名：</a:t>
            </a:r>
            <a:r>
              <a:rPr lang="en-US" altLang="zh-CN" dirty="0" smtClean="0"/>
              <a:t>xxx(</a:t>
            </a:r>
            <a:r>
              <a:rPr lang="en-US" altLang="zh-CN" dirty="0" err="1" smtClean="0"/>
              <a:t>david</a:t>
            </a:r>
            <a:r>
              <a:rPr lang="en-US" altLang="zh-CN" dirty="0" smtClean="0"/>
              <a:t>) </a:t>
            </a:r>
            <a:r>
              <a:rPr lang="en-US" altLang="zh-CN" sz="2000" dirty="0" smtClean="0"/>
              <a:t>or</a:t>
            </a:r>
            <a:r>
              <a:rPr lang="en-US" altLang="zh-CN" dirty="0" smtClean="0"/>
              <a:t> sprint-x </a:t>
            </a:r>
            <a:r>
              <a:rPr lang="en-US" altLang="zh-CN" sz="2000" dirty="0" smtClean="0"/>
              <a:t>or</a:t>
            </a:r>
            <a:r>
              <a:rPr lang="en-US" altLang="zh-CN" dirty="0" smtClean="0"/>
              <a:t> function(workflow)</a:t>
            </a:r>
          </a:p>
          <a:p>
            <a:r>
              <a:rPr lang="zh-CN" altLang="en-US" dirty="0" smtClean="0"/>
              <a:t>操作者：开发人员</a:t>
            </a:r>
            <a:endParaRPr lang="en-US" altLang="zh-CN" dirty="0" smtClean="0"/>
          </a:p>
          <a:p>
            <a:r>
              <a:rPr lang="zh-CN" altLang="en-US" dirty="0" smtClean="0"/>
              <a:t>使用规范：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从生产开发分支或者租户分支派生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位于工程师本地代码库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以工程师个人姓名命名或者以迭代名称命名或者功能模块命名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开发自测完成合并回</a:t>
            </a:r>
            <a:r>
              <a:rPr lang="en-US" altLang="zh-CN" dirty="0" smtClean="0"/>
              <a:t>Develop</a:t>
            </a:r>
            <a:r>
              <a:rPr lang="zh-CN" altLang="en-US" dirty="0" smtClean="0"/>
              <a:t>分支或者租户分支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6409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涉及到的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查看</a:t>
            </a:r>
            <a:r>
              <a:rPr lang="zh-CN" altLang="en-US" dirty="0"/>
              <a:t>所有分支</a:t>
            </a:r>
            <a:endParaRPr lang="en-US" altLang="zh-CN" dirty="0"/>
          </a:p>
          <a:p>
            <a:pPr lvl="1"/>
            <a:r>
              <a:rPr lang="en-US" altLang="zh-CN" dirty="0" err="1"/>
              <a:t>git</a:t>
            </a:r>
            <a:r>
              <a:rPr lang="en-US" altLang="zh-CN" dirty="0"/>
              <a:t> branch </a:t>
            </a:r>
            <a:r>
              <a:rPr lang="en-US" altLang="zh-CN" dirty="0" smtClean="0"/>
              <a:t>--all</a:t>
            </a:r>
            <a:endParaRPr lang="en-US" altLang="zh-CN" dirty="0"/>
          </a:p>
          <a:p>
            <a:r>
              <a:rPr lang="zh-CN" altLang="en-US" dirty="0"/>
              <a:t>创建本地分支并与远程分支关联</a:t>
            </a:r>
            <a:endParaRPr lang="en-US" altLang="zh-CN" dirty="0"/>
          </a:p>
          <a:p>
            <a:pPr lvl="1"/>
            <a:r>
              <a:rPr lang="en-US" altLang="zh-CN" dirty="0" err="1"/>
              <a:t>git</a:t>
            </a:r>
            <a:r>
              <a:rPr lang="en-US" altLang="zh-CN" dirty="0"/>
              <a:t> checkout -b develop </a:t>
            </a:r>
            <a:r>
              <a:rPr lang="en-US" altLang="zh-CN" dirty="0" smtClean="0"/>
              <a:t>origin/develop</a:t>
            </a:r>
            <a:endParaRPr lang="en-US" altLang="zh-CN" dirty="0"/>
          </a:p>
          <a:p>
            <a:r>
              <a:rPr lang="zh-CN" altLang="en-US" dirty="0"/>
              <a:t>创建分支：</a:t>
            </a:r>
            <a:endParaRPr lang="en-US" altLang="zh-CN" dirty="0"/>
          </a:p>
          <a:p>
            <a:pPr lvl="1"/>
            <a:r>
              <a:rPr lang="en-US" altLang="zh-CN" dirty="0" err="1"/>
              <a:t>git</a:t>
            </a:r>
            <a:r>
              <a:rPr lang="en-US" altLang="zh-CN" dirty="0"/>
              <a:t> checkout -b </a:t>
            </a:r>
            <a:r>
              <a:rPr lang="en-US" altLang="zh-CN" dirty="0" smtClean="0"/>
              <a:t>workspace-xx develop</a:t>
            </a:r>
          </a:p>
          <a:p>
            <a:r>
              <a:rPr lang="zh-CN" altLang="en-US" dirty="0" smtClean="0"/>
              <a:t>分支</a:t>
            </a:r>
            <a:r>
              <a:rPr lang="zh-CN" altLang="en-US" dirty="0"/>
              <a:t>之间切换：</a:t>
            </a:r>
            <a:endParaRPr lang="en-US" altLang="zh-CN" dirty="0"/>
          </a:p>
          <a:p>
            <a:pPr lvl="1"/>
            <a:r>
              <a:rPr lang="en-US" altLang="zh-CN" dirty="0" err="1"/>
              <a:t>git</a:t>
            </a:r>
            <a:r>
              <a:rPr lang="en-US" altLang="zh-CN" dirty="0"/>
              <a:t> checkout </a:t>
            </a:r>
            <a:r>
              <a:rPr lang="zh-CN" altLang="en-US" dirty="0"/>
              <a:t>分支</a:t>
            </a:r>
            <a:r>
              <a:rPr lang="zh-CN" altLang="en-US" dirty="0" smtClean="0"/>
              <a:t>名称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3644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涉及到的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合并</a:t>
            </a:r>
            <a:r>
              <a:rPr lang="en-US" altLang="zh-CN" dirty="0"/>
              <a:t>Develop</a:t>
            </a:r>
            <a:r>
              <a:rPr lang="zh-CN" altLang="en-US" dirty="0"/>
              <a:t>到</a:t>
            </a:r>
            <a:r>
              <a:rPr lang="en-US" altLang="zh-CN" dirty="0"/>
              <a:t>Master</a:t>
            </a:r>
          </a:p>
          <a:p>
            <a:pPr lvl="1"/>
            <a:r>
              <a:rPr lang="en-US" altLang="zh-CN" dirty="0" err="1"/>
              <a:t>git</a:t>
            </a:r>
            <a:r>
              <a:rPr lang="en-US" altLang="zh-CN" dirty="0"/>
              <a:t> checkout master</a:t>
            </a:r>
          </a:p>
          <a:p>
            <a:pPr lvl="1"/>
            <a:r>
              <a:rPr lang="en-US" altLang="zh-CN" dirty="0" err="1"/>
              <a:t>git</a:t>
            </a:r>
            <a:r>
              <a:rPr lang="en-US" altLang="zh-CN" dirty="0"/>
              <a:t> merge </a:t>
            </a:r>
            <a:r>
              <a:rPr lang="en-US" altLang="zh-CN" dirty="0">
                <a:solidFill>
                  <a:srgbClr val="FF0000"/>
                </a:solidFill>
              </a:rPr>
              <a:t>--no-</a:t>
            </a:r>
            <a:r>
              <a:rPr lang="en-US" altLang="zh-CN" dirty="0" err="1">
                <a:solidFill>
                  <a:srgbClr val="FF0000"/>
                </a:solidFill>
              </a:rPr>
              <a:t>ff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develop</a:t>
            </a:r>
          </a:p>
          <a:p>
            <a:r>
              <a:rPr lang="zh-CN" altLang="en-US" dirty="0"/>
              <a:t>删除分支</a:t>
            </a:r>
            <a:endParaRPr lang="en-US" altLang="zh-CN" dirty="0"/>
          </a:p>
          <a:p>
            <a:pPr lvl="1"/>
            <a:r>
              <a:rPr lang="en-US" altLang="zh-CN" dirty="0" err="1"/>
              <a:t>git</a:t>
            </a:r>
            <a:r>
              <a:rPr lang="en-US" altLang="zh-CN" dirty="0"/>
              <a:t> branch -d </a:t>
            </a:r>
            <a:r>
              <a:rPr lang="en-US" altLang="zh-CN" dirty="0" smtClean="0"/>
              <a:t>workspace-xx</a:t>
            </a:r>
            <a:endParaRPr lang="en-US" altLang="zh-CN" dirty="0"/>
          </a:p>
          <a:p>
            <a:r>
              <a:rPr lang="zh-CN" altLang="en-US" dirty="0"/>
              <a:t>标签</a:t>
            </a:r>
            <a:endParaRPr lang="en-US" altLang="zh-CN" dirty="0"/>
          </a:p>
          <a:p>
            <a:pPr lvl="1"/>
            <a:r>
              <a:rPr lang="en-US" altLang="zh-CN" dirty="0" err="1"/>
              <a:t>git</a:t>
            </a:r>
            <a:r>
              <a:rPr lang="en-US" altLang="zh-CN" dirty="0"/>
              <a:t> tag -a </a:t>
            </a:r>
            <a:r>
              <a:rPr lang="en-US" altLang="zh-CN" dirty="0" smtClean="0"/>
              <a:t>1.2</a:t>
            </a:r>
            <a:endParaRPr lang="en-US" altLang="zh-CN" dirty="0"/>
          </a:p>
        </p:txBody>
      </p:sp>
      <p:pic>
        <p:nvPicPr>
          <p:cNvPr id="4" name="Picture 2" descr="http://image.beekka.com/blog/201207/bg201207050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6281" y="1487606"/>
            <a:ext cx="1249827" cy="3629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://image.beekka.com/blog/201207/bg201207050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1995" y="1335710"/>
            <a:ext cx="3119962" cy="3781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622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实际</a:t>
            </a:r>
            <a:r>
              <a:rPr lang="zh-CN" altLang="en-US" smtClean="0"/>
              <a:t>操作示例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g</a:t>
            </a:r>
            <a:r>
              <a:rPr lang="en-US" altLang="zh-CN" dirty="0" err="1" smtClean="0"/>
              <a:t>it</a:t>
            </a:r>
            <a:r>
              <a:rPr lang="en-US" altLang="zh-CN" dirty="0" smtClean="0"/>
              <a:t> pull</a:t>
            </a:r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checkout –b develop origin/develop</a:t>
            </a:r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checkout –b workspace-xxx develop</a:t>
            </a:r>
          </a:p>
          <a:p>
            <a:r>
              <a:rPr lang="zh-CN" altLang="en-US" dirty="0" smtClean="0"/>
              <a:t>开发开发自测自测</a:t>
            </a:r>
            <a:endParaRPr lang="en-US" altLang="zh-CN" dirty="0" smtClean="0"/>
          </a:p>
          <a:p>
            <a:r>
              <a:rPr lang="zh-CN" altLang="en-US" dirty="0" smtClean="0"/>
              <a:t>提交到本地</a:t>
            </a:r>
            <a:endParaRPr lang="en-US" altLang="zh-CN" dirty="0" smtClean="0"/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checkout develop</a:t>
            </a:r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pull</a:t>
            </a:r>
          </a:p>
          <a:p>
            <a:r>
              <a:rPr lang="zh-CN" altLang="en-US" dirty="0" smtClean="0"/>
              <a:t>解决冲突</a:t>
            </a:r>
            <a:endParaRPr lang="en-US" altLang="zh-CN" dirty="0" smtClean="0"/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merge --no-</a:t>
            </a:r>
            <a:r>
              <a:rPr lang="en-US" altLang="zh-CN" dirty="0" err="1" smtClean="0"/>
              <a:t>ff</a:t>
            </a:r>
            <a:r>
              <a:rPr lang="en-US" altLang="zh-CN" dirty="0" smtClean="0"/>
              <a:t> workspace-xxx</a:t>
            </a:r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push origin develop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4751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dirty="0" smtClean="0"/>
              <a:t>并行开发</a:t>
            </a:r>
            <a:r>
              <a:rPr lang="zh-CN" altLang="en-US" sz="2400" dirty="0" smtClean="0"/>
              <a:t>之</a:t>
            </a:r>
            <a:r>
              <a:rPr lang="zh-CN" altLang="en-US" dirty="0" smtClean="0"/>
              <a:t>环境分支总览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-97019" y="689177"/>
            <a:ext cx="12234369" cy="6124004"/>
            <a:chOff x="-97019" y="689177"/>
            <a:chExt cx="12234369" cy="6124004"/>
          </a:xfrm>
        </p:grpSpPr>
        <p:sp>
          <p:nvSpPr>
            <p:cNvPr id="233" name="矩形 232"/>
            <p:cNvSpPr/>
            <p:nvPr/>
          </p:nvSpPr>
          <p:spPr>
            <a:xfrm>
              <a:off x="0" y="729721"/>
              <a:ext cx="12009120" cy="292988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矩形 231"/>
            <p:cNvSpPr/>
            <p:nvPr/>
          </p:nvSpPr>
          <p:spPr>
            <a:xfrm>
              <a:off x="0" y="3671209"/>
              <a:ext cx="12009120" cy="29298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直接箭头连接符 6"/>
            <p:cNvCxnSpPr/>
            <p:nvPr/>
          </p:nvCxnSpPr>
          <p:spPr>
            <a:xfrm flipV="1">
              <a:off x="295564" y="6698283"/>
              <a:ext cx="11187545" cy="2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矩形 11"/>
            <p:cNvSpPr/>
            <p:nvPr/>
          </p:nvSpPr>
          <p:spPr>
            <a:xfrm>
              <a:off x="849745" y="1080650"/>
              <a:ext cx="10241280" cy="329184"/>
            </a:xfrm>
            <a:prstGeom prst="rect">
              <a:avLst/>
            </a:prstGeom>
            <a:solidFill>
              <a:srgbClr val="E60000"/>
            </a:solidFill>
            <a:ln w="3175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849745" y="1759808"/>
              <a:ext cx="10241280" cy="329184"/>
            </a:xfrm>
            <a:prstGeom prst="rect">
              <a:avLst/>
            </a:prstGeom>
            <a:ln w="3175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849745" y="2438966"/>
              <a:ext cx="10241280" cy="32918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rgbClr val="6FAC4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849745" y="3797282"/>
              <a:ext cx="10241280" cy="329184"/>
            </a:xfrm>
            <a:prstGeom prst="rect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849745" y="4476440"/>
              <a:ext cx="10241280" cy="329184"/>
            </a:xfrm>
            <a:prstGeom prst="rect">
              <a:avLst/>
            </a:prstGeom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1586736" y="5155598"/>
              <a:ext cx="9509760" cy="329184"/>
            </a:xfrm>
            <a:prstGeom prst="rect">
              <a:avLst/>
            </a:prstGeom>
            <a:gradFill flip="none" rotWithShape="1">
              <a:gsLst>
                <a:gs pos="0">
                  <a:srgbClr val="9BC2E5">
                    <a:tint val="66000"/>
                    <a:satMod val="160000"/>
                  </a:srgbClr>
                </a:gs>
                <a:gs pos="50000">
                  <a:srgbClr val="9BC2E5">
                    <a:tint val="44500"/>
                    <a:satMod val="160000"/>
                  </a:srgbClr>
                </a:gs>
                <a:gs pos="100000">
                  <a:srgbClr val="9BC2E5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1586736" y="6084135"/>
              <a:ext cx="9509760" cy="329184"/>
            </a:xfrm>
            <a:prstGeom prst="rect">
              <a:avLst/>
            </a:prstGeom>
            <a:gradFill flip="none" rotWithShape="1">
              <a:gsLst>
                <a:gs pos="0">
                  <a:srgbClr val="9BC2E5">
                    <a:tint val="66000"/>
                    <a:satMod val="160000"/>
                  </a:srgbClr>
                </a:gs>
                <a:gs pos="50000">
                  <a:srgbClr val="9BC2E5">
                    <a:tint val="44500"/>
                    <a:satMod val="160000"/>
                  </a:srgbClr>
                </a:gs>
                <a:gs pos="100000">
                  <a:srgbClr val="9BC2E5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849745" y="3118124"/>
              <a:ext cx="10241280" cy="329184"/>
            </a:xfrm>
            <a:prstGeom prst="rect">
              <a:avLst/>
            </a:prstGeom>
            <a:ln w="3175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227172" y="1089752"/>
              <a:ext cx="5469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CN" sz="1200" dirty="0" smtClean="0"/>
                <a:t>hotfix</a:t>
              </a:r>
              <a:endParaRPr lang="en-US" sz="1200" dirty="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401899" y="1768910"/>
              <a:ext cx="3722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CN" sz="1200" dirty="0" smtClean="0"/>
                <a:t>GA</a:t>
              </a:r>
              <a:endParaRPr lang="en-US" sz="1200" dirty="0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425688" y="2448068"/>
              <a:ext cx="34842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CN" sz="1200" dirty="0" smtClean="0"/>
                <a:t>RC</a:t>
              </a:r>
              <a:endParaRPr lang="en-US" sz="1200" dirty="0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152793" y="3127226"/>
              <a:ext cx="6213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CN" sz="1200" dirty="0" smtClean="0"/>
                <a:t>Testing</a:t>
              </a:r>
              <a:endParaRPr lang="en-US" sz="1200" dirty="0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-97019" y="3750017"/>
              <a:ext cx="8711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CN" sz="1200" dirty="0" smtClean="0"/>
                <a:t>Integration</a:t>
              </a:r>
            </a:p>
            <a:p>
              <a:pPr algn="r"/>
              <a:r>
                <a:rPr lang="en-US" sz="1200" dirty="0" smtClean="0"/>
                <a:t>Develop</a:t>
              </a:r>
              <a:endParaRPr lang="en-US" sz="1200" dirty="0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77131" y="4410199"/>
              <a:ext cx="6969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CN" sz="1200" dirty="0" smtClean="0"/>
                <a:t>Product</a:t>
              </a:r>
            </a:p>
            <a:p>
              <a:pPr algn="r"/>
              <a:r>
                <a:rPr lang="en-US" sz="1200" dirty="0" smtClean="0"/>
                <a:t>Develop</a:t>
              </a:r>
              <a:endParaRPr lang="en-US" sz="1200" dirty="0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6292" y="5510878"/>
              <a:ext cx="7178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 dirty="0" smtClean="0"/>
                <a:t>Tenant</a:t>
              </a:r>
            </a:p>
            <a:p>
              <a:pPr algn="r"/>
              <a:r>
                <a:rPr lang="en-US" sz="1200" dirty="0" smtClean="0"/>
                <a:t>Develop</a:t>
              </a:r>
              <a:endParaRPr lang="en-US" sz="1200" dirty="0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781439" y="5181690"/>
              <a:ext cx="7979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Tenant #1</a:t>
              </a: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781439" y="6110227"/>
              <a:ext cx="7979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Tenant #n</a:t>
              </a:r>
            </a:p>
          </p:txBody>
        </p:sp>
        <p:sp>
          <p:nvSpPr>
            <p:cNvPr id="38" name="文本框 37"/>
            <p:cNvSpPr txBox="1"/>
            <p:nvPr/>
          </p:nvSpPr>
          <p:spPr>
            <a:xfrm rot="5400000">
              <a:off x="1004749" y="5611748"/>
              <a:ext cx="5020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……</a:t>
              </a:r>
              <a:endParaRPr lang="en-US" dirty="0"/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1662117" y="1807751"/>
              <a:ext cx="348172" cy="253084"/>
              <a:chOff x="1406305" y="868129"/>
              <a:chExt cx="348172" cy="253084"/>
            </a:xfrm>
          </p:grpSpPr>
          <p:sp>
            <p:nvSpPr>
              <p:cNvPr id="43" name="椭圆 42"/>
              <p:cNvSpPr/>
              <p:nvPr/>
            </p:nvSpPr>
            <p:spPr>
              <a:xfrm>
                <a:off x="1459954" y="871831"/>
                <a:ext cx="249382" cy="24938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文本框 43"/>
              <p:cNvSpPr txBox="1"/>
              <p:nvPr/>
            </p:nvSpPr>
            <p:spPr>
              <a:xfrm>
                <a:off x="1406305" y="868129"/>
                <a:ext cx="34817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1.0</a:t>
                </a:r>
                <a:endParaRPr lang="en-US" sz="1000" dirty="0"/>
              </a:p>
            </p:txBody>
          </p:sp>
        </p:grpSp>
        <p:grpSp>
          <p:nvGrpSpPr>
            <p:cNvPr id="45" name="组合 44"/>
            <p:cNvGrpSpPr/>
            <p:nvPr/>
          </p:nvGrpSpPr>
          <p:grpSpPr>
            <a:xfrm>
              <a:off x="1662117" y="2477016"/>
              <a:ext cx="348172" cy="253084"/>
              <a:chOff x="1406305" y="868129"/>
              <a:chExt cx="348172" cy="253084"/>
            </a:xfrm>
          </p:grpSpPr>
          <p:sp>
            <p:nvSpPr>
              <p:cNvPr id="46" name="椭圆 45"/>
              <p:cNvSpPr/>
              <p:nvPr/>
            </p:nvSpPr>
            <p:spPr>
              <a:xfrm>
                <a:off x="1459954" y="871831"/>
                <a:ext cx="249382" cy="24938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文本框 46"/>
              <p:cNvSpPr txBox="1"/>
              <p:nvPr/>
            </p:nvSpPr>
            <p:spPr>
              <a:xfrm>
                <a:off x="1406305" y="868129"/>
                <a:ext cx="34817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1.0</a:t>
                </a:r>
                <a:endParaRPr lang="en-US" sz="1000" dirty="0"/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>
              <a:off x="1664573" y="3147595"/>
              <a:ext cx="348172" cy="253084"/>
              <a:chOff x="1406305" y="868129"/>
              <a:chExt cx="348172" cy="253084"/>
            </a:xfrm>
          </p:grpSpPr>
          <p:sp>
            <p:nvSpPr>
              <p:cNvPr id="49" name="椭圆 48"/>
              <p:cNvSpPr/>
              <p:nvPr/>
            </p:nvSpPr>
            <p:spPr>
              <a:xfrm>
                <a:off x="1459954" y="871831"/>
                <a:ext cx="249382" cy="24938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文本框 49"/>
              <p:cNvSpPr txBox="1"/>
              <p:nvPr/>
            </p:nvSpPr>
            <p:spPr>
              <a:xfrm>
                <a:off x="1406305" y="868129"/>
                <a:ext cx="34817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1.0</a:t>
                </a:r>
                <a:endParaRPr lang="en-US" sz="1000" dirty="0"/>
              </a:p>
            </p:txBody>
          </p:sp>
        </p:grpSp>
        <p:grpSp>
          <p:nvGrpSpPr>
            <p:cNvPr id="51" name="组合 50"/>
            <p:cNvGrpSpPr/>
            <p:nvPr/>
          </p:nvGrpSpPr>
          <p:grpSpPr>
            <a:xfrm>
              <a:off x="1662117" y="4512766"/>
              <a:ext cx="348172" cy="253084"/>
              <a:chOff x="1406305" y="868129"/>
              <a:chExt cx="348172" cy="253084"/>
            </a:xfrm>
          </p:grpSpPr>
          <p:sp>
            <p:nvSpPr>
              <p:cNvPr id="52" name="椭圆 51"/>
              <p:cNvSpPr/>
              <p:nvPr/>
            </p:nvSpPr>
            <p:spPr>
              <a:xfrm>
                <a:off x="1459954" y="871831"/>
                <a:ext cx="249382" cy="24938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文本框 52"/>
              <p:cNvSpPr txBox="1"/>
              <p:nvPr/>
            </p:nvSpPr>
            <p:spPr>
              <a:xfrm>
                <a:off x="1406305" y="868129"/>
                <a:ext cx="34817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1.0</a:t>
                </a:r>
                <a:endParaRPr lang="en-US" sz="1000" dirty="0"/>
              </a:p>
            </p:txBody>
          </p:sp>
        </p:grpSp>
        <p:grpSp>
          <p:nvGrpSpPr>
            <p:cNvPr id="54" name="组合 53"/>
            <p:cNvGrpSpPr/>
            <p:nvPr/>
          </p:nvGrpSpPr>
          <p:grpSpPr>
            <a:xfrm>
              <a:off x="1664573" y="5201207"/>
              <a:ext cx="348172" cy="253084"/>
              <a:chOff x="1406305" y="868129"/>
              <a:chExt cx="348172" cy="253084"/>
            </a:xfrm>
          </p:grpSpPr>
          <p:sp>
            <p:nvSpPr>
              <p:cNvPr id="55" name="椭圆 54"/>
              <p:cNvSpPr/>
              <p:nvPr/>
            </p:nvSpPr>
            <p:spPr>
              <a:xfrm>
                <a:off x="1459954" y="871831"/>
                <a:ext cx="249382" cy="24938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文本框 55"/>
              <p:cNvSpPr txBox="1"/>
              <p:nvPr/>
            </p:nvSpPr>
            <p:spPr>
              <a:xfrm>
                <a:off x="1406305" y="868129"/>
                <a:ext cx="34817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1.0</a:t>
                </a:r>
                <a:endParaRPr lang="en-US" sz="1000" dirty="0"/>
              </a:p>
            </p:txBody>
          </p:sp>
        </p:grpSp>
        <p:grpSp>
          <p:nvGrpSpPr>
            <p:cNvPr id="57" name="组合 56"/>
            <p:cNvGrpSpPr/>
            <p:nvPr/>
          </p:nvGrpSpPr>
          <p:grpSpPr>
            <a:xfrm>
              <a:off x="1664573" y="6129744"/>
              <a:ext cx="348172" cy="253084"/>
              <a:chOff x="1406305" y="868129"/>
              <a:chExt cx="348172" cy="253084"/>
            </a:xfrm>
          </p:grpSpPr>
          <p:sp>
            <p:nvSpPr>
              <p:cNvPr id="58" name="椭圆 57"/>
              <p:cNvSpPr/>
              <p:nvPr/>
            </p:nvSpPr>
            <p:spPr>
              <a:xfrm>
                <a:off x="1459954" y="871831"/>
                <a:ext cx="249382" cy="24938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文本框 58"/>
              <p:cNvSpPr txBox="1"/>
              <p:nvPr/>
            </p:nvSpPr>
            <p:spPr>
              <a:xfrm>
                <a:off x="1406305" y="868129"/>
                <a:ext cx="34817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1.0</a:t>
                </a:r>
                <a:endParaRPr lang="en-US" sz="1000" dirty="0"/>
              </a:p>
            </p:txBody>
          </p:sp>
        </p:grpSp>
        <p:grpSp>
          <p:nvGrpSpPr>
            <p:cNvPr id="60" name="组合 59"/>
            <p:cNvGrpSpPr/>
            <p:nvPr/>
          </p:nvGrpSpPr>
          <p:grpSpPr>
            <a:xfrm>
              <a:off x="2633921" y="4509334"/>
              <a:ext cx="348172" cy="253084"/>
              <a:chOff x="1406305" y="868129"/>
              <a:chExt cx="348172" cy="253084"/>
            </a:xfrm>
          </p:grpSpPr>
          <p:sp>
            <p:nvSpPr>
              <p:cNvPr id="61" name="椭圆 60"/>
              <p:cNvSpPr/>
              <p:nvPr/>
            </p:nvSpPr>
            <p:spPr>
              <a:xfrm>
                <a:off x="1459954" y="871831"/>
                <a:ext cx="249382" cy="24938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文本框 61"/>
              <p:cNvSpPr txBox="1"/>
              <p:nvPr/>
            </p:nvSpPr>
            <p:spPr>
              <a:xfrm>
                <a:off x="1406305" y="868129"/>
                <a:ext cx="34817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1.1</a:t>
                </a:r>
                <a:endParaRPr lang="en-US" sz="1000" dirty="0"/>
              </a:p>
            </p:txBody>
          </p:sp>
        </p:grpSp>
        <p:grpSp>
          <p:nvGrpSpPr>
            <p:cNvPr id="63" name="组合 62"/>
            <p:cNvGrpSpPr/>
            <p:nvPr/>
          </p:nvGrpSpPr>
          <p:grpSpPr>
            <a:xfrm>
              <a:off x="3240712" y="5192901"/>
              <a:ext cx="348172" cy="253084"/>
              <a:chOff x="1406305" y="868129"/>
              <a:chExt cx="348172" cy="253084"/>
            </a:xfrm>
          </p:grpSpPr>
          <p:sp>
            <p:nvSpPr>
              <p:cNvPr id="64" name="椭圆 63"/>
              <p:cNvSpPr/>
              <p:nvPr/>
            </p:nvSpPr>
            <p:spPr>
              <a:xfrm>
                <a:off x="1459954" y="871831"/>
                <a:ext cx="249382" cy="24938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文本框 64"/>
              <p:cNvSpPr txBox="1"/>
              <p:nvPr/>
            </p:nvSpPr>
            <p:spPr>
              <a:xfrm>
                <a:off x="1406305" y="868129"/>
                <a:ext cx="34817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1.1</a:t>
                </a:r>
                <a:endParaRPr lang="en-US" sz="1000" dirty="0"/>
              </a:p>
            </p:txBody>
          </p:sp>
        </p:grpSp>
        <p:grpSp>
          <p:nvGrpSpPr>
            <p:cNvPr id="66" name="组合 65"/>
            <p:cNvGrpSpPr/>
            <p:nvPr/>
          </p:nvGrpSpPr>
          <p:grpSpPr>
            <a:xfrm>
              <a:off x="2989581" y="6118006"/>
              <a:ext cx="348172" cy="253084"/>
              <a:chOff x="1406305" y="868129"/>
              <a:chExt cx="348172" cy="253084"/>
            </a:xfrm>
          </p:grpSpPr>
          <p:sp>
            <p:nvSpPr>
              <p:cNvPr id="67" name="椭圆 66"/>
              <p:cNvSpPr/>
              <p:nvPr/>
            </p:nvSpPr>
            <p:spPr>
              <a:xfrm>
                <a:off x="1459954" y="871831"/>
                <a:ext cx="249382" cy="24938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文本框 67"/>
              <p:cNvSpPr txBox="1"/>
              <p:nvPr/>
            </p:nvSpPr>
            <p:spPr>
              <a:xfrm>
                <a:off x="1406305" y="868129"/>
                <a:ext cx="34817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1.1</a:t>
                </a:r>
                <a:endParaRPr lang="en-US" sz="1000" dirty="0"/>
              </a:p>
            </p:txBody>
          </p:sp>
        </p:grpSp>
        <p:grpSp>
          <p:nvGrpSpPr>
            <p:cNvPr id="69" name="组合 68"/>
            <p:cNvGrpSpPr/>
            <p:nvPr/>
          </p:nvGrpSpPr>
          <p:grpSpPr>
            <a:xfrm>
              <a:off x="3843284" y="5192901"/>
              <a:ext cx="348172" cy="253084"/>
              <a:chOff x="1406305" y="868129"/>
              <a:chExt cx="348172" cy="253084"/>
            </a:xfrm>
          </p:grpSpPr>
          <p:sp>
            <p:nvSpPr>
              <p:cNvPr id="70" name="椭圆 69"/>
              <p:cNvSpPr/>
              <p:nvPr/>
            </p:nvSpPr>
            <p:spPr>
              <a:xfrm>
                <a:off x="1459954" y="871831"/>
                <a:ext cx="249382" cy="24938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文本框 70"/>
              <p:cNvSpPr txBox="1"/>
              <p:nvPr/>
            </p:nvSpPr>
            <p:spPr>
              <a:xfrm>
                <a:off x="1406305" y="868129"/>
                <a:ext cx="34817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1.2</a:t>
                </a:r>
                <a:endParaRPr lang="en-US" sz="1000" dirty="0"/>
              </a:p>
            </p:txBody>
          </p:sp>
        </p:grpSp>
        <p:grpSp>
          <p:nvGrpSpPr>
            <p:cNvPr id="72" name="组合 71"/>
            <p:cNvGrpSpPr/>
            <p:nvPr/>
          </p:nvGrpSpPr>
          <p:grpSpPr>
            <a:xfrm>
              <a:off x="4371710" y="3841276"/>
              <a:ext cx="348172" cy="253084"/>
              <a:chOff x="1406305" y="868129"/>
              <a:chExt cx="348172" cy="253084"/>
            </a:xfrm>
          </p:grpSpPr>
          <p:sp>
            <p:nvSpPr>
              <p:cNvPr id="73" name="椭圆 72"/>
              <p:cNvSpPr/>
              <p:nvPr/>
            </p:nvSpPr>
            <p:spPr>
              <a:xfrm>
                <a:off x="1459954" y="871831"/>
                <a:ext cx="249382" cy="24938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文本框 73"/>
              <p:cNvSpPr txBox="1"/>
              <p:nvPr/>
            </p:nvSpPr>
            <p:spPr>
              <a:xfrm>
                <a:off x="1406305" y="868129"/>
                <a:ext cx="34817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1.2</a:t>
                </a:r>
                <a:endParaRPr lang="en-US" sz="1000" dirty="0"/>
              </a:p>
            </p:txBody>
          </p:sp>
        </p:grpSp>
        <p:grpSp>
          <p:nvGrpSpPr>
            <p:cNvPr id="75" name="组合 74"/>
            <p:cNvGrpSpPr/>
            <p:nvPr/>
          </p:nvGrpSpPr>
          <p:grpSpPr>
            <a:xfrm>
              <a:off x="1658945" y="3841846"/>
              <a:ext cx="348172" cy="253084"/>
              <a:chOff x="1406305" y="868129"/>
              <a:chExt cx="348172" cy="253084"/>
            </a:xfrm>
          </p:grpSpPr>
          <p:sp>
            <p:nvSpPr>
              <p:cNvPr id="76" name="椭圆 75"/>
              <p:cNvSpPr/>
              <p:nvPr/>
            </p:nvSpPr>
            <p:spPr>
              <a:xfrm>
                <a:off x="1459954" y="871831"/>
                <a:ext cx="249382" cy="24938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文本框 76"/>
              <p:cNvSpPr txBox="1"/>
              <p:nvPr/>
            </p:nvSpPr>
            <p:spPr>
              <a:xfrm>
                <a:off x="1406305" y="868129"/>
                <a:ext cx="34817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1.0</a:t>
                </a:r>
                <a:endParaRPr lang="en-US" sz="1000" dirty="0"/>
              </a:p>
            </p:txBody>
          </p:sp>
        </p:grpSp>
        <p:grpSp>
          <p:nvGrpSpPr>
            <p:cNvPr id="78" name="组合 77"/>
            <p:cNvGrpSpPr/>
            <p:nvPr/>
          </p:nvGrpSpPr>
          <p:grpSpPr>
            <a:xfrm>
              <a:off x="2869965" y="3830032"/>
              <a:ext cx="348172" cy="253084"/>
              <a:chOff x="1406305" y="868129"/>
              <a:chExt cx="348172" cy="253084"/>
            </a:xfrm>
          </p:grpSpPr>
          <p:sp>
            <p:nvSpPr>
              <p:cNvPr id="79" name="椭圆 78"/>
              <p:cNvSpPr/>
              <p:nvPr/>
            </p:nvSpPr>
            <p:spPr>
              <a:xfrm>
                <a:off x="1459954" y="871831"/>
                <a:ext cx="249382" cy="24938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文本框 79"/>
              <p:cNvSpPr txBox="1"/>
              <p:nvPr/>
            </p:nvSpPr>
            <p:spPr>
              <a:xfrm>
                <a:off x="1406305" y="868129"/>
                <a:ext cx="34817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1.1</a:t>
                </a:r>
                <a:endParaRPr lang="en-US" sz="1000" dirty="0"/>
              </a:p>
            </p:txBody>
          </p:sp>
        </p:grpSp>
        <p:sp>
          <p:nvSpPr>
            <p:cNvPr id="81" name="左大括号 80"/>
            <p:cNvSpPr/>
            <p:nvPr/>
          </p:nvSpPr>
          <p:spPr>
            <a:xfrm>
              <a:off x="780107" y="5313433"/>
              <a:ext cx="89519" cy="935293"/>
            </a:xfrm>
            <a:prstGeom prst="leftBrace">
              <a:avLst>
                <a:gd name="adj1" fmla="val 80936"/>
                <a:gd name="adj2" fmla="val 50000"/>
              </a:avLst>
            </a:prstGeom>
            <a:ln>
              <a:solidFill>
                <a:srgbClr val="9BC2E5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5" name="直接箭头连接符 84"/>
            <p:cNvCxnSpPr>
              <a:stCxn id="62" idx="0"/>
              <a:endCxn id="80" idx="2"/>
            </p:cNvCxnSpPr>
            <p:nvPr/>
          </p:nvCxnSpPr>
          <p:spPr>
            <a:xfrm flipV="1">
              <a:off x="2808007" y="4076253"/>
              <a:ext cx="236044" cy="43308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直接箭头连接符 86"/>
            <p:cNvCxnSpPr>
              <a:stCxn id="80" idx="2"/>
              <a:endCxn id="65" idx="0"/>
            </p:cNvCxnSpPr>
            <p:nvPr/>
          </p:nvCxnSpPr>
          <p:spPr>
            <a:xfrm>
              <a:off x="3044051" y="4076253"/>
              <a:ext cx="370747" cy="111664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直接箭头连接符 89"/>
            <p:cNvCxnSpPr>
              <a:stCxn id="80" idx="2"/>
              <a:endCxn id="68" idx="0"/>
            </p:cNvCxnSpPr>
            <p:nvPr/>
          </p:nvCxnSpPr>
          <p:spPr>
            <a:xfrm>
              <a:off x="3044051" y="4076253"/>
              <a:ext cx="119616" cy="204175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直接箭头连接符 94"/>
            <p:cNvCxnSpPr>
              <a:stCxn id="71" idx="0"/>
              <a:endCxn id="74" idx="2"/>
            </p:cNvCxnSpPr>
            <p:nvPr/>
          </p:nvCxnSpPr>
          <p:spPr>
            <a:xfrm flipV="1">
              <a:off x="4017370" y="4087497"/>
              <a:ext cx="528426" cy="110540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98" name="组合 97"/>
            <p:cNvGrpSpPr/>
            <p:nvPr/>
          </p:nvGrpSpPr>
          <p:grpSpPr>
            <a:xfrm>
              <a:off x="4903855" y="4519076"/>
              <a:ext cx="348172" cy="253084"/>
              <a:chOff x="1406305" y="868129"/>
              <a:chExt cx="348172" cy="253084"/>
            </a:xfrm>
          </p:grpSpPr>
          <p:sp>
            <p:nvSpPr>
              <p:cNvPr id="99" name="椭圆 98"/>
              <p:cNvSpPr/>
              <p:nvPr/>
            </p:nvSpPr>
            <p:spPr>
              <a:xfrm>
                <a:off x="1459954" y="871831"/>
                <a:ext cx="249382" cy="24938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文本框 99"/>
              <p:cNvSpPr txBox="1"/>
              <p:nvPr/>
            </p:nvSpPr>
            <p:spPr>
              <a:xfrm>
                <a:off x="1406305" y="868129"/>
                <a:ext cx="34817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1.2</a:t>
                </a:r>
                <a:endParaRPr lang="en-US" sz="1000" dirty="0"/>
              </a:p>
            </p:txBody>
          </p:sp>
        </p:grpSp>
        <p:grpSp>
          <p:nvGrpSpPr>
            <p:cNvPr id="101" name="组合 100"/>
            <p:cNvGrpSpPr/>
            <p:nvPr/>
          </p:nvGrpSpPr>
          <p:grpSpPr>
            <a:xfrm>
              <a:off x="4561284" y="6122184"/>
              <a:ext cx="348172" cy="253084"/>
              <a:chOff x="1406305" y="868129"/>
              <a:chExt cx="348172" cy="253084"/>
            </a:xfrm>
          </p:grpSpPr>
          <p:sp>
            <p:nvSpPr>
              <p:cNvPr id="102" name="椭圆 101"/>
              <p:cNvSpPr/>
              <p:nvPr/>
            </p:nvSpPr>
            <p:spPr>
              <a:xfrm>
                <a:off x="1459954" y="871831"/>
                <a:ext cx="249382" cy="24938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文本框 102"/>
              <p:cNvSpPr txBox="1"/>
              <p:nvPr/>
            </p:nvSpPr>
            <p:spPr>
              <a:xfrm>
                <a:off x="1406305" y="868129"/>
                <a:ext cx="34817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1.2</a:t>
                </a:r>
                <a:endParaRPr lang="en-US" sz="1000" dirty="0"/>
              </a:p>
            </p:txBody>
          </p:sp>
        </p:grpSp>
        <p:cxnSp>
          <p:nvCxnSpPr>
            <p:cNvPr id="104" name="直接箭头连接符 103"/>
            <p:cNvCxnSpPr>
              <a:stCxn id="74" idx="2"/>
              <a:endCxn id="100" idx="0"/>
            </p:cNvCxnSpPr>
            <p:nvPr/>
          </p:nvCxnSpPr>
          <p:spPr>
            <a:xfrm>
              <a:off x="4545796" y="4087497"/>
              <a:ext cx="532145" cy="43157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直接箭头连接符 106"/>
            <p:cNvCxnSpPr>
              <a:stCxn id="74" idx="2"/>
              <a:endCxn id="103" idx="0"/>
            </p:cNvCxnSpPr>
            <p:nvPr/>
          </p:nvCxnSpPr>
          <p:spPr>
            <a:xfrm>
              <a:off x="4545796" y="4087497"/>
              <a:ext cx="189574" cy="203468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/>
            <p:nvPr/>
          </p:nvCxnSpPr>
          <p:spPr>
            <a:xfrm>
              <a:off x="1856513" y="886689"/>
              <a:ext cx="9236" cy="579119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文本框 112"/>
            <p:cNvSpPr txBox="1"/>
            <p:nvPr/>
          </p:nvSpPr>
          <p:spPr>
            <a:xfrm>
              <a:off x="1620976" y="689177"/>
              <a:ext cx="47160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CN" sz="1000" dirty="0" smtClean="0"/>
                <a:t>initial</a:t>
              </a:r>
              <a:endParaRPr lang="en-US" sz="1000" dirty="0"/>
            </a:p>
          </p:txBody>
        </p:sp>
        <p:sp>
          <p:nvSpPr>
            <p:cNvPr id="117" name="文本框 116"/>
            <p:cNvSpPr txBox="1"/>
            <p:nvPr/>
          </p:nvSpPr>
          <p:spPr>
            <a:xfrm>
              <a:off x="2315735" y="4181181"/>
              <a:ext cx="58381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 smtClean="0"/>
                <a:t>commit</a:t>
              </a:r>
              <a:endParaRPr lang="en-US" sz="1000" dirty="0"/>
            </a:p>
          </p:txBody>
        </p:sp>
        <p:sp>
          <p:nvSpPr>
            <p:cNvPr id="118" name="文本框 117"/>
            <p:cNvSpPr txBox="1"/>
            <p:nvPr/>
          </p:nvSpPr>
          <p:spPr>
            <a:xfrm>
              <a:off x="2758365" y="4885036"/>
              <a:ext cx="41389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 smtClean="0"/>
                <a:t>sync</a:t>
              </a:r>
              <a:endParaRPr lang="en-US" sz="1000" dirty="0"/>
            </a:p>
          </p:txBody>
        </p:sp>
        <p:sp>
          <p:nvSpPr>
            <p:cNvPr id="119" name="文本框 118"/>
            <p:cNvSpPr txBox="1"/>
            <p:nvPr/>
          </p:nvSpPr>
          <p:spPr>
            <a:xfrm>
              <a:off x="3197730" y="4521502"/>
              <a:ext cx="41389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 smtClean="0"/>
                <a:t>sync</a:t>
              </a:r>
              <a:endParaRPr lang="en-US" sz="1000" dirty="0"/>
            </a:p>
          </p:txBody>
        </p:sp>
        <p:sp>
          <p:nvSpPr>
            <p:cNvPr id="120" name="文本框 119"/>
            <p:cNvSpPr txBox="1"/>
            <p:nvPr/>
          </p:nvSpPr>
          <p:spPr>
            <a:xfrm>
              <a:off x="3911478" y="4215657"/>
              <a:ext cx="58381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 smtClean="0"/>
                <a:t>commit</a:t>
              </a:r>
              <a:endParaRPr lang="en-US" sz="1000" dirty="0"/>
            </a:p>
          </p:txBody>
        </p:sp>
        <p:sp>
          <p:nvSpPr>
            <p:cNvPr id="121" name="文本框 120"/>
            <p:cNvSpPr txBox="1"/>
            <p:nvPr/>
          </p:nvSpPr>
          <p:spPr>
            <a:xfrm>
              <a:off x="4588164" y="4849262"/>
              <a:ext cx="41389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 smtClean="0"/>
                <a:t>sync</a:t>
              </a:r>
              <a:endParaRPr lang="en-US" sz="1000" dirty="0"/>
            </a:p>
          </p:txBody>
        </p:sp>
        <p:sp>
          <p:nvSpPr>
            <p:cNvPr id="122" name="文本框 121"/>
            <p:cNvSpPr txBox="1"/>
            <p:nvPr/>
          </p:nvSpPr>
          <p:spPr>
            <a:xfrm>
              <a:off x="4804346" y="4170595"/>
              <a:ext cx="41389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 smtClean="0"/>
                <a:t>sync</a:t>
              </a:r>
              <a:endParaRPr lang="en-US" sz="1000" dirty="0"/>
            </a:p>
          </p:txBody>
        </p:sp>
        <p:grpSp>
          <p:nvGrpSpPr>
            <p:cNvPr id="123" name="组合 122"/>
            <p:cNvGrpSpPr/>
            <p:nvPr/>
          </p:nvGrpSpPr>
          <p:grpSpPr>
            <a:xfrm>
              <a:off x="6299167" y="6127242"/>
              <a:ext cx="348172" cy="253084"/>
              <a:chOff x="1406305" y="868129"/>
              <a:chExt cx="348172" cy="253084"/>
            </a:xfrm>
          </p:grpSpPr>
          <p:sp>
            <p:nvSpPr>
              <p:cNvPr id="124" name="椭圆 123"/>
              <p:cNvSpPr/>
              <p:nvPr/>
            </p:nvSpPr>
            <p:spPr>
              <a:xfrm>
                <a:off x="1459954" y="871831"/>
                <a:ext cx="249382" cy="24938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文本框 124"/>
              <p:cNvSpPr txBox="1"/>
              <p:nvPr/>
            </p:nvSpPr>
            <p:spPr>
              <a:xfrm>
                <a:off x="1406305" y="868129"/>
                <a:ext cx="34817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1.3</a:t>
                </a:r>
                <a:endParaRPr lang="en-US" sz="1000" dirty="0"/>
              </a:p>
            </p:txBody>
          </p:sp>
        </p:grpSp>
        <p:grpSp>
          <p:nvGrpSpPr>
            <p:cNvPr id="126" name="组合 125"/>
            <p:cNvGrpSpPr/>
            <p:nvPr/>
          </p:nvGrpSpPr>
          <p:grpSpPr>
            <a:xfrm>
              <a:off x="6467263" y="3841276"/>
              <a:ext cx="348172" cy="253084"/>
              <a:chOff x="1406305" y="868129"/>
              <a:chExt cx="348172" cy="253084"/>
            </a:xfrm>
          </p:grpSpPr>
          <p:sp>
            <p:nvSpPr>
              <p:cNvPr id="127" name="椭圆 126"/>
              <p:cNvSpPr/>
              <p:nvPr/>
            </p:nvSpPr>
            <p:spPr>
              <a:xfrm>
                <a:off x="1459954" y="871831"/>
                <a:ext cx="249382" cy="24938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文本框 127"/>
              <p:cNvSpPr txBox="1"/>
              <p:nvPr/>
            </p:nvSpPr>
            <p:spPr>
              <a:xfrm>
                <a:off x="1406305" y="868129"/>
                <a:ext cx="34817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1.3</a:t>
                </a:r>
                <a:endParaRPr lang="en-US" sz="1000" dirty="0"/>
              </a:p>
            </p:txBody>
          </p:sp>
        </p:grpSp>
        <p:grpSp>
          <p:nvGrpSpPr>
            <p:cNvPr id="129" name="组合 128"/>
            <p:cNvGrpSpPr/>
            <p:nvPr/>
          </p:nvGrpSpPr>
          <p:grpSpPr>
            <a:xfrm>
              <a:off x="6509530" y="3159446"/>
              <a:ext cx="348172" cy="253084"/>
              <a:chOff x="1406305" y="868129"/>
              <a:chExt cx="348172" cy="253084"/>
            </a:xfrm>
          </p:grpSpPr>
          <p:sp>
            <p:nvSpPr>
              <p:cNvPr id="130" name="椭圆 129"/>
              <p:cNvSpPr/>
              <p:nvPr/>
            </p:nvSpPr>
            <p:spPr>
              <a:xfrm>
                <a:off x="1459954" y="871831"/>
                <a:ext cx="249382" cy="24938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文本框 130"/>
              <p:cNvSpPr txBox="1"/>
              <p:nvPr/>
            </p:nvSpPr>
            <p:spPr>
              <a:xfrm>
                <a:off x="1406305" y="868129"/>
                <a:ext cx="34817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1.3</a:t>
                </a:r>
                <a:endParaRPr lang="en-US" sz="1000" dirty="0"/>
              </a:p>
            </p:txBody>
          </p:sp>
        </p:grpSp>
        <p:grpSp>
          <p:nvGrpSpPr>
            <p:cNvPr id="132" name="组合 131"/>
            <p:cNvGrpSpPr/>
            <p:nvPr/>
          </p:nvGrpSpPr>
          <p:grpSpPr>
            <a:xfrm>
              <a:off x="6560568" y="2471105"/>
              <a:ext cx="348172" cy="253084"/>
              <a:chOff x="1406305" y="868129"/>
              <a:chExt cx="348172" cy="253084"/>
            </a:xfrm>
          </p:grpSpPr>
          <p:sp>
            <p:nvSpPr>
              <p:cNvPr id="133" name="椭圆 132"/>
              <p:cNvSpPr/>
              <p:nvPr/>
            </p:nvSpPr>
            <p:spPr>
              <a:xfrm>
                <a:off x="1459954" y="871831"/>
                <a:ext cx="249382" cy="24938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文本框 133"/>
              <p:cNvSpPr txBox="1"/>
              <p:nvPr/>
            </p:nvSpPr>
            <p:spPr>
              <a:xfrm>
                <a:off x="1406305" y="868129"/>
                <a:ext cx="34817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1.3</a:t>
                </a:r>
                <a:endParaRPr lang="en-US" sz="1000" dirty="0"/>
              </a:p>
            </p:txBody>
          </p:sp>
        </p:grpSp>
        <p:grpSp>
          <p:nvGrpSpPr>
            <p:cNvPr id="135" name="组合 134"/>
            <p:cNvGrpSpPr/>
            <p:nvPr/>
          </p:nvGrpSpPr>
          <p:grpSpPr>
            <a:xfrm>
              <a:off x="6592962" y="1792518"/>
              <a:ext cx="348172" cy="253084"/>
              <a:chOff x="1406305" y="868129"/>
              <a:chExt cx="348172" cy="253084"/>
            </a:xfrm>
          </p:grpSpPr>
          <p:sp>
            <p:nvSpPr>
              <p:cNvPr id="136" name="椭圆 135"/>
              <p:cNvSpPr/>
              <p:nvPr/>
            </p:nvSpPr>
            <p:spPr>
              <a:xfrm>
                <a:off x="1459954" y="871831"/>
                <a:ext cx="249382" cy="24938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文本框 136"/>
              <p:cNvSpPr txBox="1"/>
              <p:nvPr/>
            </p:nvSpPr>
            <p:spPr>
              <a:xfrm>
                <a:off x="1406305" y="868129"/>
                <a:ext cx="34817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1.3</a:t>
                </a:r>
                <a:endParaRPr lang="en-US" sz="1000" dirty="0"/>
              </a:p>
            </p:txBody>
          </p:sp>
        </p:grpSp>
        <p:grpSp>
          <p:nvGrpSpPr>
            <p:cNvPr id="138" name="组合 137"/>
            <p:cNvGrpSpPr/>
            <p:nvPr/>
          </p:nvGrpSpPr>
          <p:grpSpPr>
            <a:xfrm>
              <a:off x="8561498" y="1133413"/>
              <a:ext cx="445956" cy="253084"/>
              <a:chOff x="1360124" y="868129"/>
              <a:chExt cx="445956" cy="253084"/>
            </a:xfrm>
          </p:grpSpPr>
          <p:sp>
            <p:nvSpPr>
              <p:cNvPr id="139" name="椭圆 138"/>
              <p:cNvSpPr/>
              <p:nvPr/>
            </p:nvSpPr>
            <p:spPr>
              <a:xfrm>
                <a:off x="1459954" y="871831"/>
                <a:ext cx="249382" cy="24938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文本框 139"/>
              <p:cNvSpPr txBox="1"/>
              <p:nvPr/>
            </p:nvSpPr>
            <p:spPr>
              <a:xfrm>
                <a:off x="1360124" y="868129"/>
                <a:ext cx="44595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1.3.1</a:t>
                </a:r>
                <a:endParaRPr lang="en-US" sz="1000" dirty="0"/>
              </a:p>
            </p:txBody>
          </p:sp>
        </p:grpSp>
        <p:cxnSp>
          <p:nvCxnSpPr>
            <p:cNvPr id="143" name="直接箭头连接符 142"/>
            <p:cNvCxnSpPr>
              <a:stCxn id="125" idx="0"/>
              <a:endCxn id="128" idx="2"/>
            </p:cNvCxnSpPr>
            <p:nvPr/>
          </p:nvCxnSpPr>
          <p:spPr>
            <a:xfrm flipV="1">
              <a:off x="6473253" y="4087497"/>
              <a:ext cx="168096" cy="203974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直接箭头连接符 144"/>
            <p:cNvCxnSpPr>
              <a:stCxn id="128" idx="0"/>
              <a:endCxn id="131" idx="2"/>
            </p:cNvCxnSpPr>
            <p:nvPr/>
          </p:nvCxnSpPr>
          <p:spPr>
            <a:xfrm flipV="1">
              <a:off x="6641349" y="3405667"/>
              <a:ext cx="42267" cy="43560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9" name="直接箭头连接符 148"/>
            <p:cNvCxnSpPr>
              <a:stCxn id="131" idx="0"/>
              <a:endCxn id="134" idx="2"/>
            </p:cNvCxnSpPr>
            <p:nvPr/>
          </p:nvCxnSpPr>
          <p:spPr>
            <a:xfrm flipV="1">
              <a:off x="6683616" y="2717326"/>
              <a:ext cx="51038" cy="44212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2" name="直接箭头连接符 151"/>
            <p:cNvCxnSpPr>
              <a:stCxn id="134" idx="0"/>
              <a:endCxn id="137" idx="2"/>
            </p:cNvCxnSpPr>
            <p:nvPr/>
          </p:nvCxnSpPr>
          <p:spPr>
            <a:xfrm flipV="1">
              <a:off x="6734654" y="2038739"/>
              <a:ext cx="32394" cy="43236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58" name="组合 157"/>
            <p:cNvGrpSpPr/>
            <p:nvPr/>
          </p:nvGrpSpPr>
          <p:grpSpPr>
            <a:xfrm>
              <a:off x="7777735" y="1120569"/>
              <a:ext cx="348172" cy="253084"/>
              <a:chOff x="1406305" y="868129"/>
              <a:chExt cx="348172" cy="253084"/>
            </a:xfrm>
          </p:grpSpPr>
          <p:sp>
            <p:nvSpPr>
              <p:cNvPr id="159" name="椭圆 158"/>
              <p:cNvSpPr/>
              <p:nvPr/>
            </p:nvSpPr>
            <p:spPr>
              <a:xfrm>
                <a:off x="1459954" y="871831"/>
                <a:ext cx="249382" cy="24938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文本框 159"/>
              <p:cNvSpPr txBox="1"/>
              <p:nvPr/>
            </p:nvSpPr>
            <p:spPr>
              <a:xfrm>
                <a:off x="1406305" y="868129"/>
                <a:ext cx="34817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1.3</a:t>
                </a:r>
                <a:endParaRPr lang="en-US" sz="1000" dirty="0"/>
              </a:p>
            </p:txBody>
          </p:sp>
        </p:grpSp>
        <p:cxnSp>
          <p:nvCxnSpPr>
            <p:cNvPr id="161" name="直接箭头连接符 160"/>
            <p:cNvCxnSpPr>
              <a:stCxn id="137" idx="0"/>
              <a:endCxn id="160" idx="2"/>
            </p:cNvCxnSpPr>
            <p:nvPr/>
          </p:nvCxnSpPr>
          <p:spPr>
            <a:xfrm flipV="1">
              <a:off x="6767048" y="1366790"/>
              <a:ext cx="1184773" cy="42572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67" name="组合 166"/>
            <p:cNvGrpSpPr/>
            <p:nvPr/>
          </p:nvGrpSpPr>
          <p:grpSpPr>
            <a:xfrm>
              <a:off x="6605546" y="3568293"/>
              <a:ext cx="103024" cy="137755"/>
              <a:chOff x="5057070" y="-118737"/>
              <a:chExt cx="544699" cy="728322"/>
            </a:xfrm>
          </p:grpSpPr>
          <p:sp>
            <p:nvSpPr>
              <p:cNvPr id="168" name="等腰三角形 167"/>
              <p:cNvSpPr/>
              <p:nvPr/>
            </p:nvSpPr>
            <p:spPr>
              <a:xfrm>
                <a:off x="5057070" y="148329"/>
                <a:ext cx="544699" cy="461256"/>
              </a:xfrm>
              <a:prstGeom prst="triangle">
                <a:avLst/>
              </a:prstGeom>
              <a:ln w="3175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笑脸 168"/>
              <p:cNvSpPr/>
              <p:nvPr/>
            </p:nvSpPr>
            <p:spPr>
              <a:xfrm>
                <a:off x="5076088" y="-118737"/>
                <a:ext cx="506664" cy="506664"/>
              </a:xfrm>
              <a:prstGeom prst="smileyFace">
                <a:avLst/>
              </a:prstGeom>
              <a:ln w="3175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0" name="组合 169"/>
            <p:cNvGrpSpPr/>
            <p:nvPr/>
          </p:nvGrpSpPr>
          <p:grpSpPr>
            <a:xfrm>
              <a:off x="6654939" y="2862893"/>
              <a:ext cx="100584" cy="137160"/>
              <a:chOff x="5057070" y="-118737"/>
              <a:chExt cx="544699" cy="728322"/>
            </a:xfrm>
          </p:grpSpPr>
          <p:sp>
            <p:nvSpPr>
              <p:cNvPr id="171" name="等腰三角形 170"/>
              <p:cNvSpPr/>
              <p:nvPr/>
            </p:nvSpPr>
            <p:spPr>
              <a:xfrm>
                <a:off x="5057070" y="148329"/>
                <a:ext cx="544699" cy="461256"/>
              </a:xfrm>
              <a:prstGeom prst="triangle">
                <a:avLst/>
              </a:prstGeom>
              <a:ln w="3175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笑脸 171"/>
              <p:cNvSpPr/>
              <p:nvPr/>
            </p:nvSpPr>
            <p:spPr>
              <a:xfrm>
                <a:off x="5076088" y="-118737"/>
                <a:ext cx="506664" cy="506664"/>
              </a:xfrm>
              <a:prstGeom prst="smileyFace">
                <a:avLst/>
              </a:prstGeom>
              <a:ln w="3175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3" name="组合 172"/>
            <p:cNvGrpSpPr/>
            <p:nvPr/>
          </p:nvGrpSpPr>
          <p:grpSpPr>
            <a:xfrm>
              <a:off x="6693093" y="2174447"/>
              <a:ext cx="100584" cy="137160"/>
              <a:chOff x="5057070" y="-118737"/>
              <a:chExt cx="544699" cy="728322"/>
            </a:xfrm>
          </p:grpSpPr>
          <p:sp>
            <p:nvSpPr>
              <p:cNvPr id="174" name="等腰三角形 173"/>
              <p:cNvSpPr/>
              <p:nvPr/>
            </p:nvSpPr>
            <p:spPr>
              <a:xfrm>
                <a:off x="5057070" y="148329"/>
                <a:ext cx="544699" cy="461256"/>
              </a:xfrm>
              <a:prstGeom prst="triangle">
                <a:avLst/>
              </a:prstGeom>
              <a:ln w="3175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笑脸 174"/>
              <p:cNvSpPr/>
              <p:nvPr/>
            </p:nvSpPr>
            <p:spPr>
              <a:xfrm>
                <a:off x="5076088" y="-118737"/>
                <a:ext cx="506664" cy="506664"/>
              </a:xfrm>
              <a:prstGeom prst="smileyFace">
                <a:avLst/>
              </a:prstGeom>
              <a:ln w="3175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6" name="组合 175"/>
            <p:cNvGrpSpPr/>
            <p:nvPr/>
          </p:nvGrpSpPr>
          <p:grpSpPr>
            <a:xfrm>
              <a:off x="7287371" y="1488363"/>
              <a:ext cx="100584" cy="137160"/>
              <a:chOff x="5057070" y="-118737"/>
              <a:chExt cx="544699" cy="728322"/>
            </a:xfrm>
          </p:grpSpPr>
          <p:sp>
            <p:nvSpPr>
              <p:cNvPr id="177" name="等腰三角形 176"/>
              <p:cNvSpPr/>
              <p:nvPr/>
            </p:nvSpPr>
            <p:spPr>
              <a:xfrm>
                <a:off x="5057070" y="148329"/>
                <a:ext cx="544699" cy="461256"/>
              </a:xfrm>
              <a:prstGeom prst="triangle">
                <a:avLst/>
              </a:prstGeom>
              <a:ln w="3175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笑脸 177"/>
              <p:cNvSpPr/>
              <p:nvPr/>
            </p:nvSpPr>
            <p:spPr>
              <a:xfrm>
                <a:off x="5076088" y="-118737"/>
                <a:ext cx="506664" cy="506664"/>
              </a:xfrm>
              <a:prstGeom prst="smileyFace">
                <a:avLst/>
              </a:prstGeom>
              <a:ln w="3175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9" name="组合 178"/>
            <p:cNvGrpSpPr/>
            <p:nvPr/>
          </p:nvGrpSpPr>
          <p:grpSpPr>
            <a:xfrm>
              <a:off x="8561498" y="1792518"/>
              <a:ext cx="445956" cy="253084"/>
              <a:chOff x="1360124" y="868129"/>
              <a:chExt cx="445956" cy="253084"/>
            </a:xfrm>
          </p:grpSpPr>
          <p:sp>
            <p:nvSpPr>
              <p:cNvPr id="180" name="椭圆 179"/>
              <p:cNvSpPr/>
              <p:nvPr/>
            </p:nvSpPr>
            <p:spPr>
              <a:xfrm>
                <a:off x="1459954" y="871831"/>
                <a:ext cx="249382" cy="24938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文本框 180"/>
              <p:cNvSpPr txBox="1"/>
              <p:nvPr/>
            </p:nvSpPr>
            <p:spPr>
              <a:xfrm>
                <a:off x="1360124" y="868129"/>
                <a:ext cx="44595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1.3.1</a:t>
                </a:r>
                <a:endParaRPr lang="en-US" sz="1000" dirty="0"/>
              </a:p>
            </p:txBody>
          </p:sp>
        </p:grpSp>
        <p:grpSp>
          <p:nvGrpSpPr>
            <p:cNvPr id="182" name="组合 181"/>
            <p:cNvGrpSpPr/>
            <p:nvPr/>
          </p:nvGrpSpPr>
          <p:grpSpPr>
            <a:xfrm>
              <a:off x="8561498" y="2471105"/>
              <a:ext cx="445956" cy="253084"/>
              <a:chOff x="1360124" y="868129"/>
              <a:chExt cx="445956" cy="253084"/>
            </a:xfrm>
          </p:grpSpPr>
          <p:sp>
            <p:nvSpPr>
              <p:cNvPr id="183" name="椭圆 182"/>
              <p:cNvSpPr/>
              <p:nvPr/>
            </p:nvSpPr>
            <p:spPr>
              <a:xfrm>
                <a:off x="1459954" y="871831"/>
                <a:ext cx="249382" cy="24938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文本框 183"/>
              <p:cNvSpPr txBox="1"/>
              <p:nvPr/>
            </p:nvSpPr>
            <p:spPr>
              <a:xfrm>
                <a:off x="1360124" y="868129"/>
                <a:ext cx="44595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1.3.1</a:t>
                </a:r>
                <a:endParaRPr lang="en-US" sz="1000" dirty="0"/>
              </a:p>
            </p:txBody>
          </p:sp>
        </p:grpSp>
        <p:grpSp>
          <p:nvGrpSpPr>
            <p:cNvPr id="188" name="组合 187"/>
            <p:cNvGrpSpPr/>
            <p:nvPr/>
          </p:nvGrpSpPr>
          <p:grpSpPr>
            <a:xfrm>
              <a:off x="8560043" y="3829008"/>
              <a:ext cx="445956" cy="253084"/>
              <a:chOff x="1360124" y="868129"/>
              <a:chExt cx="445956" cy="253084"/>
            </a:xfrm>
          </p:grpSpPr>
          <p:sp>
            <p:nvSpPr>
              <p:cNvPr id="189" name="椭圆 188"/>
              <p:cNvSpPr/>
              <p:nvPr/>
            </p:nvSpPr>
            <p:spPr>
              <a:xfrm>
                <a:off x="1459954" y="871831"/>
                <a:ext cx="249382" cy="24938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文本框 189"/>
              <p:cNvSpPr txBox="1"/>
              <p:nvPr/>
            </p:nvSpPr>
            <p:spPr>
              <a:xfrm>
                <a:off x="1360124" y="868129"/>
                <a:ext cx="44595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1.3.1</a:t>
                </a:r>
                <a:endParaRPr lang="en-US" sz="1000" dirty="0"/>
              </a:p>
            </p:txBody>
          </p:sp>
        </p:grpSp>
        <p:grpSp>
          <p:nvGrpSpPr>
            <p:cNvPr id="191" name="组合 190"/>
            <p:cNvGrpSpPr/>
            <p:nvPr/>
          </p:nvGrpSpPr>
          <p:grpSpPr>
            <a:xfrm>
              <a:off x="8559391" y="4516584"/>
              <a:ext cx="445956" cy="253084"/>
              <a:chOff x="1360124" y="868129"/>
              <a:chExt cx="445956" cy="253084"/>
            </a:xfrm>
          </p:grpSpPr>
          <p:sp>
            <p:nvSpPr>
              <p:cNvPr id="192" name="椭圆 191"/>
              <p:cNvSpPr/>
              <p:nvPr/>
            </p:nvSpPr>
            <p:spPr>
              <a:xfrm>
                <a:off x="1459954" y="871831"/>
                <a:ext cx="249382" cy="24938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文本框 192"/>
              <p:cNvSpPr txBox="1"/>
              <p:nvPr/>
            </p:nvSpPr>
            <p:spPr>
              <a:xfrm>
                <a:off x="1360124" y="868129"/>
                <a:ext cx="44595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1.3.1</a:t>
                </a:r>
                <a:endParaRPr lang="en-US" sz="1000" dirty="0"/>
              </a:p>
            </p:txBody>
          </p:sp>
        </p:grpSp>
        <p:grpSp>
          <p:nvGrpSpPr>
            <p:cNvPr id="194" name="组合 193"/>
            <p:cNvGrpSpPr/>
            <p:nvPr/>
          </p:nvGrpSpPr>
          <p:grpSpPr>
            <a:xfrm>
              <a:off x="9390664" y="5193647"/>
              <a:ext cx="445956" cy="253084"/>
              <a:chOff x="1360124" y="868129"/>
              <a:chExt cx="445956" cy="253084"/>
            </a:xfrm>
          </p:grpSpPr>
          <p:sp>
            <p:nvSpPr>
              <p:cNvPr id="195" name="椭圆 194"/>
              <p:cNvSpPr/>
              <p:nvPr/>
            </p:nvSpPr>
            <p:spPr>
              <a:xfrm>
                <a:off x="1459954" y="871831"/>
                <a:ext cx="249382" cy="24938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文本框 195"/>
              <p:cNvSpPr txBox="1"/>
              <p:nvPr/>
            </p:nvSpPr>
            <p:spPr>
              <a:xfrm>
                <a:off x="1360124" y="868129"/>
                <a:ext cx="44595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1.3.1</a:t>
                </a:r>
                <a:endParaRPr lang="en-US" sz="1000" dirty="0"/>
              </a:p>
            </p:txBody>
          </p:sp>
        </p:grpSp>
        <p:grpSp>
          <p:nvGrpSpPr>
            <p:cNvPr id="197" name="组合 196"/>
            <p:cNvGrpSpPr/>
            <p:nvPr/>
          </p:nvGrpSpPr>
          <p:grpSpPr>
            <a:xfrm>
              <a:off x="9073285" y="6130383"/>
              <a:ext cx="445956" cy="253084"/>
              <a:chOff x="1360124" y="868129"/>
              <a:chExt cx="445956" cy="253084"/>
            </a:xfrm>
          </p:grpSpPr>
          <p:sp>
            <p:nvSpPr>
              <p:cNvPr id="198" name="椭圆 197"/>
              <p:cNvSpPr/>
              <p:nvPr/>
            </p:nvSpPr>
            <p:spPr>
              <a:xfrm>
                <a:off x="1459954" y="871831"/>
                <a:ext cx="249382" cy="24938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文本框 198"/>
              <p:cNvSpPr txBox="1"/>
              <p:nvPr/>
            </p:nvSpPr>
            <p:spPr>
              <a:xfrm>
                <a:off x="1360124" y="868129"/>
                <a:ext cx="44595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1.3.1</a:t>
                </a:r>
                <a:endParaRPr lang="en-US" sz="1000" dirty="0"/>
              </a:p>
            </p:txBody>
          </p:sp>
        </p:grpSp>
        <p:sp>
          <p:nvSpPr>
            <p:cNvPr id="205" name="弧形 204"/>
            <p:cNvSpPr/>
            <p:nvPr/>
          </p:nvSpPr>
          <p:spPr>
            <a:xfrm rot="785992">
              <a:off x="8371234" y="1344560"/>
              <a:ext cx="677832" cy="1374322"/>
            </a:xfrm>
            <a:prstGeom prst="arc">
              <a:avLst>
                <a:gd name="adj1" fmla="val 16226055"/>
                <a:gd name="adj2" fmla="val 3573370"/>
              </a:avLst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6" name="直接箭头连接符 205"/>
            <p:cNvCxnSpPr>
              <a:stCxn id="184" idx="0"/>
              <a:endCxn id="181" idx="2"/>
            </p:cNvCxnSpPr>
            <p:nvPr/>
          </p:nvCxnSpPr>
          <p:spPr>
            <a:xfrm flipV="1">
              <a:off x="8784476" y="2038739"/>
              <a:ext cx="0" cy="43236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10" name="弧形 209"/>
            <p:cNvSpPr/>
            <p:nvPr/>
          </p:nvSpPr>
          <p:spPr>
            <a:xfrm>
              <a:off x="8421994" y="1914496"/>
              <a:ext cx="949386" cy="2032880"/>
            </a:xfrm>
            <a:prstGeom prst="arc">
              <a:avLst>
                <a:gd name="adj1" fmla="val 16221765"/>
                <a:gd name="adj2" fmla="val 5366193"/>
              </a:avLst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1" name="直接箭头连接符 210"/>
            <p:cNvCxnSpPr>
              <a:stCxn id="189" idx="4"/>
              <a:endCxn id="193" idx="0"/>
            </p:cNvCxnSpPr>
            <p:nvPr/>
          </p:nvCxnSpPr>
          <p:spPr>
            <a:xfrm flipH="1">
              <a:off x="8782369" y="4082092"/>
              <a:ext cx="2195" cy="43449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342" name="组合 341"/>
            <p:cNvGrpSpPr/>
            <p:nvPr/>
          </p:nvGrpSpPr>
          <p:grpSpPr>
            <a:xfrm>
              <a:off x="8682870" y="4192602"/>
              <a:ext cx="184004" cy="179793"/>
              <a:chOff x="11431776" y="5673806"/>
              <a:chExt cx="283601" cy="277110"/>
            </a:xfrm>
          </p:grpSpPr>
          <p:grpSp>
            <p:nvGrpSpPr>
              <p:cNvPr id="343" name="组合 342"/>
              <p:cNvGrpSpPr/>
              <p:nvPr/>
            </p:nvGrpSpPr>
            <p:grpSpPr>
              <a:xfrm>
                <a:off x="11431776" y="5680918"/>
                <a:ext cx="149816" cy="200321"/>
                <a:chOff x="5057070" y="-118737"/>
                <a:chExt cx="544699" cy="728322"/>
              </a:xfrm>
            </p:grpSpPr>
            <p:sp>
              <p:nvSpPr>
                <p:cNvPr id="350" name="等腰三角形 349"/>
                <p:cNvSpPr/>
                <p:nvPr/>
              </p:nvSpPr>
              <p:spPr>
                <a:xfrm>
                  <a:off x="5057070" y="148329"/>
                  <a:ext cx="544699" cy="461256"/>
                </a:xfrm>
                <a:prstGeom prst="triangle">
                  <a:avLst/>
                </a:prstGeom>
                <a:ln w="3175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1" name="笑脸 350"/>
                <p:cNvSpPr/>
                <p:nvPr/>
              </p:nvSpPr>
              <p:spPr>
                <a:xfrm>
                  <a:off x="5076088" y="-118737"/>
                  <a:ext cx="506664" cy="506664"/>
                </a:xfrm>
                <a:prstGeom prst="smileyFace">
                  <a:avLst/>
                </a:prstGeom>
                <a:ln w="3175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4" name="组合 343"/>
              <p:cNvGrpSpPr/>
              <p:nvPr/>
            </p:nvGrpSpPr>
            <p:grpSpPr>
              <a:xfrm>
                <a:off x="11565561" y="5673806"/>
                <a:ext cx="149816" cy="200321"/>
                <a:chOff x="5057070" y="-118737"/>
                <a:chExt cx="544699" cy="728322"/>
              </a:xfrm>
            </p:grpSpPr>
            <p:sp>
              <p:nvSpPr>
                <p:cNvPr id="348" name="等腰三角形 347"/>
                <p:cNvSpPr/>
                <p:nvPr/>
              </p:nvSpPr>
              <p:spPr>
                <a:xfrm>
                  <a:off x="5057070" y="148329"/>
                  <a:ext cx="544699" cy="461256"/>
                </a:xfrm>
                <a:prstGeom prst="triangle">
                  <a:avLst/>
                </a:prstGeom>
                <a:ln w="3175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9" name="笑脸 348"/>
                <p:cNvSpPr/>
                <p:nvPr/>
              </p:nvSpPr>
              <p:spPr>
                <a:xfrm>
                  <a:off x="5076088" y="-118737"/>
                  <a:ext cx="506664" cy="506664"/>
                </a:xfrm>
                <a:prstGeom prst="smileyFace">
                  <a:avLst/>
                </a:prstGeom>
                <a:ln w="3175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5" name="组合 344"/>
              <p:cNvGrpSpPr/>
              <p:nvPr/>
            </p:nvGrpSpPr>
            <p:grpSpPr>
              <a:xfrm>
                <a:off x="11506684" y="5750595"/>
                <a:ext cx="149816" cy="200321"/>
                <a:chOff x="5057070" y="-118737"/>
                <a:chExt cx="544699" cy="728322"/>
              </a:xfrm>
            </p:grpSpPr>
            <p:sp>
              <p:nvSpPr>
                <p:cNvPr id="346" name="等腰三角形 345"/>
                <p:cNvSpPr/>
                <p:nvPr/>
              </p:nvSpPr>
              <p:spPr>
                <a:xfrm>
                  <a:off x="5057070" y="148329"/>
                  <a:ext cx="544699" cy="461256"/>
                </a:xfrm>
                <a:prstGeom prst="triangle">
                  <a:avLst/>
                </a:prstGeom>
                <a:ln w="3175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7" name="笑脸 346"/>
                <p:cNvSpPr/>
                <p:nvPr/>
              </p:nvSpPr>
              <p:spPr>
                <a:xfrm>
                  <a:off x="5076088" y="-118737"/>
                  <a:ext cx="506664" cy="506664"/>
                </a:xfrm>
                <a:prstGeom prst="smileyFace">
                  <a:avLst/>
                </a:prstGeom>
                <a:ln w="3175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214" name="直接箭头连接符 213"/>
            <p:cNvCxnSpPr>
              <a:stCxn id="190" idx="2"/>
              <a:endCxn id="199" idx="0"/>
            </p:cNvCxnSpPr>
            <p:nvPr/>
          </p:nvCxnSpPr>
          <p:spPr>
            <a:xfrm>
              <a:off x="8783021" y="4075229"/>
              <a:ext cx="513242" cy="205515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7" name="直接箭头连接符 216"/>
            <p:cNvCxnSpPr>
              <a:stCxn id="190" idx="2"/>
              <a:endCxn id="196" idx="0"/>
            </p:cNvCxnSpPr>
            <p:nvPr/>
          </p:nvCxnSpPr>
          <p:spPr>
            <a:xfrm>
              <a:off x="8783021" y="4075229"/>
              <a:ext cx="830621" cy="111841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20" name="文本框 219"/>
            <p:cNvSpPr txBox="1"/>
            <p:nvPr/>
          </p:nvSpPr>
          <p:spPr>
            <a:xfrm>
              <a:off x="8337619" y="4179921"/>
              <a:ext cx="41389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 smtClean="0"/>
                <a:t>sync</a:t>
              </a:r>
              <a:endParaRPr lang="en-US" sz="1000" dirty="0"/>
            </a:p>
          </p:txBody>
        </p:sp>
        <p:sp>
          <p:nvSpPr>
            <p:cNvPr id="221" name="文本框 220"/>
            <p:cNvSpPr txBox="1"/>
            <p:nvPr/>
          </p:nvSpPr>
          <p:spPr>
            <a:xfrm>
              <a:off x="8614733" y="4858642"/>
              <a:ext cx="41389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 smtClean="0"/>
                <a:t>sync</a:t>
              </a:r>
              <a:endParaRPr lang="en-US" sz="1000" dirty="0"/>
            </a:p>
          </p:txBody>
        </p:sp>
        <p:sp>
          <p:nvSpPr>
            <p:cNvPr id="222" name="文本框 221"/>
            <p:cNvSpPr txBox="1"/>
            <p:nvPr/>
          </p:nvSpPr>
          <p:spPr>
            <a:xfrm>
              <a:off x="9142340" y="4493881"/>
              <a:ext cx="41389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 smtClean="0"/>
                <a:t>sync</a:t>
              </a:r>
              <a:endParaRPr lang="en-US" sz="1000" dirty="0"/>
            </a:p>
          </p:txBody>
        </p:sp>
        <p:sp>
          <p:nvSpPr>
            <p:cNvPr id="223" name="文本框 222"/>
            <p:cNvSpPr txBox="1"/>
            <p:nvPr/>
          </p:nvSpPr>
          <p:spPr>
            <a:xfrm>
              <a:off x="5986199" y="4856585"/>
              <a:ext cx="58381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 smtClean="0"/>
                <a:t>commit</a:t>
              </a:r>
              <a:endParaRPr lang="en-US" sz="1000" dirty="0"/>
            </a:p>
          </p:txBody>
        </p:sp>
        <p:sp>
          <p:nvSpPr>
            <p:cNvPr id="224" name="文本框 223"/>
            <p:cNvSpPr txBox="1"/>
            <p:nvPr/>
          </p:nvSpPr>
          <p:spPr>
            <a:xfrm>
              <a:off x="6073085" y="3493741"/>
              <a:ext cx="58381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 smtClean="0"/>
                <a:t>commit</a:t>
              </a:r>
              <a:endParaRPr lang="en-US" sz="1000" dirty="0"/>
            </a:p>
          </p:txBody>
        </p:sp>
        <p:sp>
          <p:nvSpPr>
            <p:cNvPr id="225" name="文本框 224"/>
            <p:cNvSpPr txBox="1"/>
            <p:nvPr/>
          </p:nvSpPr>
          <p:spPr>
            <a:xfrm>
              <a:off x="6124638" y="2827364"/>
              <a:ext cx="58381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 smtClean="0"/>
                <a:t>commit</a:t>
              </a:r>
              <a:endParaRPr lang="en-US" sz="1000" dirty="0"/>
            </a:p>
          </p:txBody>
        </p:sp>
        <p:sp>
          <p:nvSpPr>
            <p:cNvPr id="226" name="文本框 225"/>
            <p:cNvSpPr txBox="1"/>
            <p:nvPr/>
          </p:nvSpPr>
          <p:spPr>
            <a:xfrm>
              <a:off x="6156984" y="2139345"/>
              <a:ext cx="58381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 smtClean="0"/>
                <a:t>commit</a:t>
              </a:r>
              <a:endParaRPr lang="en-US" sz="1000" dirty="0"/>
            </a:p>
          </p:txBody>
        </p:sp>
        <p:sp>
          <p:nvSpPr>
            <p:cNvPr id="227" name="文本框 226"/>
            <p:cNvSpPr txBox="1"/>
            <p:nvPr/>
          </p:nvSpPr>
          <p:spPr>
            <a:xfrm>
              <a:off x="7509882" y="1459687"/>
              <a:ext cx="46679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clone</a:t>
              </a:r>
              <a:endParaRPr lang="en-US" sz="1000" dirty="0"/>
            </a:p>
          </p:txBody>
        </p:sp>
        <p:sp>
          <p:nvSpPr>
            <p:cNvPr id="229" name="文本框 228"/>
            <p:cNvSpPr txBox="1"/>
            <p:nvPr/>
          </p:nvSpPr>
          <p:spPr>
            <a:xfrm>
              <a:off x="8204830" y="2127758"/>
              <a:ext cx="58381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 smtClean="0"/>
                <a:t>commit</a:t>
              </a:r>
              <a:endParaRPr lang="en-US" sz="1000" dirty="0"/>
            </a:p>
          </p:txBody>
        </p:sp>
        <p:sp>
          <p:nvSpPr>
            <p:cNvPr id="231" name="文本框 230"/>
            <p:cNvSpPr txBox="1"/>
            <p:nvPr/>
          </p:nvSpPr>
          <p:spPr>
            <a:xfrm>
              <a:off x="9302214" y="2204033"/>
              <a:ext cx="41389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 smtClean="0"/>
                <a:t>sync</a:t>
              </a:r>
              <a:endParaRPr lang="en-US" sz="1000" dirty="0"/>
            </a:p>
          </p:txBody>
        </p:sp>
        <p:sp>
          <p:nvSpPr>
            <p:cNvPr id="235" name="文本框 234"/>
            <p:cNvSpPr txBox="1"/>
            <p:nvPr/>
          </p:nvSpPr>
          <p:spPr>
            <a:xfrm>
              <a:off x="11394470" y="6566960"/>
              <a:ext cx="44275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Time</a:t>
              </a:r>
              <a:endParaRPr lang="en-US" sz="1000" dirty="0"/>
            </a:p>
          </p:txBody>
        </p:sp>
        <p:grpSp>
          <p:nvGrpSpPr>
            <p:cNvPr id="237" name="组合 236"/>
            <p:cNvGrpSpPr/>
            <p:nvPr/>
          </p:nvGrpSpPr>
          <p:grpSpPr>
            <a:xfrm>
              <a:off x="8737667" y="2158453"/>
              <a:ext cx="100584" cy="137160"/>
              <a:chOff x="5057070" y="-118737"/>
              <a:chExt cx="544699" cy="728322"/>
            </a:xfrm>
          </p:grpSpPr>
          <p:sp>
            <p:nvSpPr>
              <p:cNvPr id="238" name="等腰三角形 237"/>
              <p:cNvSpPr/>
              <p:nvPr/>
            </p:nvSpPr>
            <p:spPr>
              <a:xfrm>
                <a:off x="5057070" y="148329"/>
                <a:ext cx="544699" cy="461256"/>
              </a:xfrm>
              <a:prstGeom prst="triangle">
                <a:avLst/>
              </a:prstGeom>
              <a:ln w="3175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笑脸 238"/>
              <p:cNvSpPr/>
              <p:nvPr/>
            </p:nvSpPr>
            <p:spPr>
              <a:xfrm>
                <a:off x="5076088" y="-118737"/>
                <a:ext cx="506664" cy="506664"/>
              </a:xfrm>
              <a:prstGeom prst="smileyFace">
                <a:avLst/>
              </a:prstGeom>
              <a:ln w="3175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0" name="组合 299"/>
            <p:cNvGrpSpPr/>
            <p:nvPr/>
          </p:nvGrpSpPr>
          <p:grpSpPr>
            <a:xfrm>
              <a:off x="6530836" y="4792686"/>
              <a:ext cx="103024" cy="137755"/>
              <a:chOff x="5057070" y="-118737"/>
              <a:chExt cx="544699" cy="728322"/>
            </a:xfrm>
          </p:grpSpPr>
          <p:sp>
            <p:nvSpPr>
              <p:cNvPr id="301" name="等腰三角形 300"/>
              <p:cNvSpPr/>
              <p:nvPr/>
            </p:nvSpPr>
            <p:spPr>
              <a:xfrm>
                <a:off x="5057070" y="148329"/>
                <a:ext cx="544699" cy="461256"/>
              </a:xfrm>
              <a:prstGeom prst="triangle">
                <a:avLst/>
              </a:prstGeom>
              <a:ln w="3175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2" name="笑脸 301"/>
              <p:cNvSpPr/>
              <p:nvPr/>
            </p:nvSpPr>
            <p:spPr>
              <a:xfrm>
                <a:off x="5076088" y="-118737"/>
                <a:ext cx="506664" cy="506664"/>
              </a:xfrm>
              <a:prstGeom prst="smileyFace">
                <a:avLst/>
              </a:prstGeom>
              <a:ln w="3175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2" name="文本框 241"/>
            <p:cNvSpPr txBox="1"/>
            <p:nvPr/>
          </p:nvSpPr>
          <p:spPr>
            <a:xfrm>
              <a:off x="8490438" y="1457943"/>
              <a:ext cx="58381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 smtClean="0"/>
                <a:t>commit</a:t>
              </a:r>
              <a:endParaRPr lang="en-US" sz="1000" dirty="0"/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6487245" y="4890554"/>
              <a:ext cx="184004" cy="179793"/>
              <a:chOff x="11431776" y="5673806"/>
              <a:chExt cx="283601" cy="277110"/>
            </a:xfrm>
          </p:grpSpPr>
          <p:grpSp>
            <p:nvGrpSpPr>
              <p:cNvPr id="200" name="组合 199"/>
              <p:cNvGrpSpPr/>
              <p:nvPr/>
            </p:nvGrpSpPr>
            <p:grpSpPr>
              <a:xfrm>
                <a:off x="11431776" y="5680918"/>
                <a:ext cx="149816" cy="200321"/>
                <a:chOff x="5057070" y="-118737"/>
                <a:chExt cx="544699" cy="728322"/>
              </a:xfrm>
            </p:grpSpPr>
            <p:sp>
              <p:nvSpPr>
                <p:cNvPr id="201" name="等腰三角形 200"/>
                <p:cNvSpPr/>
                <p:nvPr/>
              </p:nvSpPr>
              <p:spPr>
                <a:xfrm>
                  <a:off x="5057070" y="148329"/>
                  <a:ext cx="544699" cy="461256"/>
                </a:xfrm>
                <a:prstGeom prst="triangle">
                  <a:avLst/>
                </a:prstGeom>
                <a:ln w="3175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2" name="笑脸 201"/>
                <p:cNvSpPr/>
                <p:nvPr/>
              </p:nvSpPr>
              <p:spPr>
                <a:xfrm>
                  <a:off x="5076088" y="-118737"/>
                  <a:ext cx="506664" cy="506664"/>
                </a:xfrm>
                <a:prstGeom prst="smileyFace">
                  <a:avLst/>
                </a:prstGeom>
                <a:ln w="3175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8" name="组合 207"/>
              <p:cNvGrpSpPr/>
              <p:nvPr/>
            </p:nvGrpSpPr>
            <p:grpSpPr>
              <a:xfrm>
                <a:off x="11565561" y="5673806"/>
                <a:ext cx="149816" cy="200321"/>
                <a:chOff x="5057070" y="-118737"/>
                <a:chExt cx="544699" cy="728322"/>
              </a:xfrm>
            </p:grpSpPr>
            <p:sp>
              <p:nvSpPr>
                <p:cNvPr id="212" name="等腰三角形 211"/>
                <p:cNvSpPr/>
                <p:nvPr/>
              </p:nvSpPr>
              <p:spPr>
                <a:xfrm>
                  <a:off x="5057070" y="148329"/>
                  <a:ext cx="544699" cy="461256"/>
                </a:xfrm>
                <a:prstGeom prst="triangle">
                  <a:avLst/>
                </a:prstGeom>
                <a:ln w="3175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3" name="笑脸 212"/>
                <p:cNvSpPr/>
                <p:nvPr/>
              </p:nvSpPr>
              <p:spPr>
                <a:xfrm>
                  <a:off x="5076088" y="-118737"/>
                  <a:ext cx="506664" cy="506664"/>
                </a:xfrm>
                <a:prstGeom prst="smileyFace">
                  <a:avLst/>
                </a:prstGeom>
                <a:ln w="3175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3" name="组合 202"/>
              <p:cNvGrpSpPr/>
              <p:nvPr/>
            </p:nvGrpSpPr>
            <p:grpSpPr>
              <a:xfrm>
                <a:off x="11506684" y="5750595"/>
                <a:ext cx="149816" cy="200321"/>
                <a:chOff x="5057070" y="-118737"/>
                <a:chExt cx="544699" cy="728322"/>
              </a:xfrm>
            </p:grpSpPr>
            <p:sp>
              <p:nvSpPr>
                <p:cNvPr id="204" name="等腰三角形 203"/>
                <p:cNvSpPr/>
                <p:nvPr/>
              </p:nvSpPr>
              <p:spPr>
                <a:xfrm>
                  <a:off x="5057070" y="148329"/>
                  <a:ext cx="544699" cy="461256"/>
                </a:xfrm>
                <a:prstGeom prst="triangle">
                  <a:avLst/>
                </a:prstGeom>
                <a:ln w="3175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7" name="笑脸 206"/>
                <p:cNvSpPr/>
                <p:nvPr/>
              </p:nvSpPr>
              <p:spPr>
                <a:xfrm>
                  <a:off x="5076088" y="-118737"/>
                  <a:ext cx="506664" cy="506664"/>
                </a:xfrm>
                <a:prstGeom prst="smileyFace">
                  <a:avLst/>
                </a:prstGeom>
                <a:ln w="3175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94" name="组合 293"/>
            <p:cNvGrpSpPr/>
            <p:nvPr/>
          </p:nvGrpSpPr>
          <p:grpSpPr>
            <a:xfrm>
              <a:off x="2847878" y="4182764"/>
              <a:ext cx="103024" cy="137755"/>
              <a:chOff x="5057070" y="-118737"/>
              <a:chExt cx="544699" cy="728322"/>
            </a:xfrm>
          </p:grpSpPr>
          <p:sp>
            <p:nvSpPr>
              <p:cNvPr id="295" name="等腰三角形 294"/>
              <p:cNvSpPr/>
              <p:nvPr/>
            </p:nvSpPr>
            <p:spPr>
              <a:xfrm>
                <a:off x="5057070" y="148329"/>
                <a:ext cx="544699" cy="461256"/>
              </a:xfrm>
              <a:prstGeom prst="triangle">
                <a:avLst/>
              </a:prstGeom>
              <a:ln w="3175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6" name="笑脸 295"/>
              <p:cNvSpPr/>
              <p:nvPr/>
            </p:nvSpPr>
            <p:spPr>
              <a:xfrm>
                <a:off x="5076088" y="-118737"/>
                <a:ext cx="506664" cy="506664"/>
              </a:xfrm>
              <a:prstGeom prst="smileyFace">
                <a:avLst/>
              </a:prstGeom>
              <a:ln w="3175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7" name="组合 296"/>
            <p:cNvGrpSpPr/>
            <p:nvPr/>
          </p:nvGrpSpPr>
          <p:grpSpPr>
            <a:xfrm>
              <a:off x="4202130" y="4432017"/>
              <a:ext cx="103024" cy="137755"/>
              <a:chOff x="5057070" y="-118737"/>
              <a:chExt cx="544699" cy="728322"/>
            </a:xfrm>
          </p:grpSpPr>
          <p:sp>
            <p:nvSpPr>
              <p:cNvPr id="298" name="等腰三角形 297"/>
              <p:cNvSpPr/>
              <p:nvPr/>
            </p:nvSpPr>
            <p:spPr>
              <a:xfrm>
                <a:off x="5057070" y="148329"/>
                <a:ext cx="544699" cy="461256"/>
              </a:xfrm>
              <a:prstGeom prst="triangle">
                <a:avLst/>
              </a:prstGeom>
              <a:ln w="3175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9" name="笑脸 298"/>
              <p:cNvSpPr/>
              <p:nvPr/>
            </p:nvSpPr>
            <p:spPr>
              <a:xfrm>
                <a:off x="5076088" y="-118737"/>
                <a:ext cx="506664" cy="506664"/>
              </a:xfrm>
              <a:prstGeom prst="smileyFace">
                <a:avLst/>
              </a:prstGeom>
              <a:ln w="3175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5" name="组合 214"/>
            <p:cNvGrpSpPr/>
            <p:nvPr/>
          </p:nvGrpSpPr>
          <p:grpSpPr>
            <a:xfrm>
              <a:off x="4159402" y="4546968"/>
              <a:ext cx="184004" cy="179793"/>
              <a:chOff x="11431776" y="5673806"/>
              <a:chExt cx="283601" cy="277110"/>
            </a:xfrm>
          </p:grpSpPr>
          <p:grpSp>
            <p:nvGrpSpPr>
              <p:cNvPr id="216" name="组合 215"/>
              <p:cNvGrpSpPr/>
              <p:nvPr/>
            </p:nvGrpSpPr>
            <p:grpSpPr>
              <a:xfrm>
                <a:off x="11431776" y="5680918"/>
                <a:ext cx="149816" cy="200321"/>
                <a:chOff x="5057070" y="-118737"/>
                <a:chExt cx="544699" cy="728322"/>
              </a:xfrm>
            </p:grpSpPr>
            <p:sp>
              <p:nvSpPr>
                <p:cNvPr id="241" name="等腰三角形 240"/>
                <p:cNvSpPr/>
                <p:nvPr/>
              </p:nvSpPr>
              <p:spPr>
                <a:xfrm>
                  <a:off x="5057070" y="148329"/>
                  <a:ext cx="544699" cy="461256"/>
                </a:xfrm>
                <a:prstGeom prst="triangle">
                  <a:avLst/>
                </a:prstGeom>
                <a:ln w="3175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3" name="笑脸 242"/>
                <p:cNvSpPr/>
                <p:nvPr/>
              </p:nvSpPr>
              <p:spPr>
                <a:xfrm>
                  <a:off x="5076088" y="-118737"/>
                  <a:ext cx="506664" cy="506664"/>
                </a:xfrm>
                <a:prstGeom prst="smileyFace">
                  <a:avLst/>
                </a:prstGeom>
                <a:ln w="3175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8" name="组合 217"/>
              <p:cNvGrpSpPr/>
              <p:nvPr/>
            </p:nvGrpSpPr>
            <p:grpSpPr>
              <a:xfrm>
                <a:off x="11565561" y="5673806"/>
                <a:ext cx="149816" cy="200321"/>
                <a:chOff x="5057070" y="-118737"/>
                <a:chExt cx="544699" cy="728322"/>
              </a:xfrm>
            </p:grpSpPr>
            <p:sp>
              <p:nvSpPr>
                <p:cNvPr id="236" name="等腰三角形 235"/>
                <p:cNvSpPr/>
                <p:nvPr/>
              </p:nvSpPr>
              <p:spPr>
                <a:xfrm>
                  <a:off x="5057070" y="148329"/>
                  <a:ext cx="544699" cy="461256"/>
                </a:xfrm>
                <a:prstGeom prst="triangle">
                  <a:avLst/>
                </a:prstGeom>
                <a:ln w="3175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0" name="笑脸 239"/>
                <p:cNvSpPr/>
                <p:nvPr/>
              </p:nvSpPr>
              <p:spPr>
                <a:xfrm>
                  <a:off x="5076088" y="-118737"/>
                  <a:ext cx="506664" cy="506664"/>
                </a:xfrm>
                <a:prstGeom prst="smileyFace">
                  <a:avLst/>
                </a:prstGeom>
                <a:ln w="3175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9" name="组合 218"/>
              <p:cNvGrpSpPr/>
              <p:nvPr/>
            </p:nvGrpSpPr>
            <p:grpSpPr>
              <a:xfrm>
                <a:off x="11506684" y="5750595"/>
                <a:ext cx="149816" cy="200321"/>
                <a:chOff x="5057070" y="-118737"/>
                <a:chExt cx="544699" cy="728322"/>
              </a:xfrm>
            </p:grpSpPr>
            <p:sp>
              <p:nvSpPr>
                <p:cNvPr id="228" name="等腰三角形 227"/>
                <p:cNvSpPr/>
                <p:nvPr/>
              </p:nvSpPr>
              <p:spPr>
                <a:xfrm>
                  <a:off x="5057070" y="148329"/>
                  <a:ext cx="544699" cy="461256"/>
                </a:xfrm>
                <a:prstGeom prst="triangle">
                  <a:avLst/>
                </a:prstGeom>
                <a:ln w="3175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4" name="笑脸 233"/>
                <p:cNvSpPr/>
                <p:nvPr/>
              </p:nvSpPr>
              <p:spPr>
                <a:xfrm>
                  <a:off x="5076088" y="-118737"/>
                  <a:ext cx="506664" cy="506664"/>
                </a:xfrm>
                <a:prstGeom prst="smileyFace">
                  <a:avLst/>
                </a:prstGeom>
                <a:ln w="3175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44" name="组合 243"/>
            <p:cNvGrpSpPr/>
            <p:nvPr/>
          </p:nvGrpSpPr>
          <p:grpSpPr>
            <a:xfrm>
              <a:off x="2805644" y="4300064"/>
              <a:ext cx="184004" cy="179793"/>
              <a:chOff x="11431776" y="5673806"/>
              <a:chExt cx="283601" cy="277110"/>
            </a:xfrm>
          </p:grpSpPr>
          <p:grpSp>
            <p:nvGrpSpPr>
              <p:cNvPr id="245" name="组合 244"/>
              <p:cNvGrpSpPr/>
              <p:nvPr/>
            </p:nvGrpSpPr>
            <p:grpSpPr>
              <a:xfrm>
                <a:off x="11431776" y="5680918"/>
                <a:ext cx="149816" cy="200321"/>
                <a:chOff x="5057070" y="-118737"/>
                <a:chExt cx="544699" cy="728322"/>
              </a:xfrm>
            </p:grpSpPr>
            <p:sp>
              <p:nvSpPr>
                <p:cNvPr id="252" name="等腰三角形 251"/>
                <p:cNvSpPr/>
                <p:nvPr/>
              </p:nvSpPr>
              <p:spPr>
                <a:xfrm>
                  <a:off x="5057070" y="148329"/>
                  <a:ext cx="544699" cy="461256"/>
                </a:xfrm>
                <a:prstGeom prst="triangle">
                  <a:avLst/>
                </a:prstGeom>
                <a:ln w="3175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3" name="笑脸 252"/>
                <p:cNvSpPr/>
                <p:nvPr/>
              </p:nvSpPr>
              <p:spPr>
                <a:xfrm>
                  <a:off x="5076088" y="-118737"/>
                  <a:ext cx="506664" cy="506664"/>
                </a:xfrm>
                <a:prstGeom prst="smileyFace">
                  <a:avLst/>
                </a:prstGeom>
                <a:ln w="3175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46" name="组合 245"/>
              <p:cNvGrpSpPr/>
              <p:nvPr/>
            </p:nvGrpSpPr>
            <p:grpSpPr>
              <a:xfrm>
                <a:off x="11565561" y="5673806"/>
                <a:ext cx="149816" cy="200321"/>
                <a:chOff x="5057070" y="-118737"/>
                <a:chExt cx="544699" cy="728322"/>
              </a:xfrm>
            </p:grpSpPr>
            <p:sp>
              <p:nvSpPr>
                <p:cNvPr id="250" name="等腰三角形 249"/>
                <p:cNvSpPr/>
                <p:nvPr/>
              </p:nvSpPr>
              <p:spPr>
                <a:xfrm>
                  <a:off x="5057070" y="148329"/>
                  <a:ext cx="544699" cy="461256"/>
                </a:xfrm>
                <a:prstGeom prst="triangle">
                  <a:avLst/>
                </a:prstGeom>
                <a:ln w="3175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1" name="笑脸 250"/>
                <p:cNvSpPr/>
                <p:nvPr/>
              </p:nvSpPr>
              <p:spPr>
                <a:xfrm>
                  <a:off x="5076088" y="-118737"/>
                  <a:ext cx="506664" cy="506664"/>
                </a:xfrm>
                <a:prstGeom prst="smileyFace">
                  <a:avLst/>
                </a:prstGeom>
                <a:ln w="3175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47" name="组合 246"/>
              <p:cNvGrpSpPr/>
              <p:nvPr/>
            </p:nvGrpSpPr>
            <p:grpSpPr>
              <a:xfrm>
                <a:off x="11506684" y="5750595"/>
                <a:ext cx="149816" cy="200321"/>
                <a:chOff x="5057070" y="-118737"/>
                <a:chExt cx="544699" cy="728322"/>
              </a:xfrm>
            </p:grpSpPr>
            <p:sp>
              <p:nvSpPr>
                <p:cNvPr id="248" name="等腰三角形 247"/>
                <p:cNvSpPr/>
                <p:nvPr/>
              </p:nvSpPr>
              <p:spPr>
                <a:xfrm>
                  <a:off x="5057070" y="148329"/>
                  <a:ext cx="544699" cy="461256"/>
                </a:xfrm>
                <a:prstGeom prst="triangle">
                  <a:avLst/>
                </a:prstGeom>
                <a:ln w="3175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9" name="笑脸 248"/>
                <p:cNvSpPr/>
                <p:nvPr/>
              </p:nvSpPr>
              <p:spPr>
                <a:xfrm>
                  <a:off x="5076088" y="-118737"/>
                  <a:ext cx="506664" cy="506664"/>
                </a:xfrm>
                <a:prstGeom prst="smileyFace">
                  <a:avLst/>
                </a:prstGeom>
                <a:ln w="3175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54" name="组合 253"/>
            <p:cNvGrpSpPr/>
            <p:nvPr/>
          </p:nvGrpSpPr>
          <p:grpSpPr>
            <a:xfrm>
              <a:off x="3010299" y="5053355"/>
              <a:ext cx="184004" cy="179793"/>
              <a:chOff x="11431776" y="5673806"/>
              <a:chExt cx="283601" cy="277110"/>
            </a:xfrm>
          </p:grpSpPr>
          <p:grpSp>
            <p:nvGrpSpPr>
              <p:cNvPr id="255" name="组合 254"/>
              <p:cNvGrpSpPr/>
              <p:nvPr/>
            </p:nvGrpSpPr>
            <p:grpSpPr>
              <a:xfrm>
                <a:off x="11431776" y="5680918"/>
                <a:ext cx="149816" cy="200321"/>
                <a:chOff x="5057070" y="-118737"/>
                <a:chExt cx="544699" cy="728322"/>
              </a:xfrm>
            </p:grpSpPr>
            <p:sp>
              <p:nvSpPr>
                <p:cNvPr id="262" name="等腰三角形 261"/>
                <p:cNvSpPr/>
                <p:nvPr/>
              </p:nvSpPr>
              <p:spPr>
                <a:xfrm>
                  <a:off x="5057070" y="148329"/>
                  <a:ext cx="544699" cy="461256"/>
                </a:xfrm>
                <a:prstGeom prst="triangle">
                  <a:avLst/>
                </a:prstGeom>
                <a:ln w="3175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3" name="笑脸 262"/>
                <p:cNvSpPr/>
                <p:nvPr/>
              </p:nvSpPr>
              <p:spPr>
                <a:xfrm>
                  <a:off x="5076088" y="-118737"/>
                  <a:ext cx="506664" cy="506664"/>
                </a:xfrm>
                <a:prstGeom prst="smileyFace">
                  <a:avLst/>
                </a:prstGeom>
                <a:ln w="3175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56" name="组合 255"/>
              <p:cNvGrpSpPr/>
              <p:nvPr/>
            </p:nvGrpSpPr>
            <p:grpSpPr>
              <a:xfrm>
                <a:off x="11565561" y="5673806"/>
                <a:ext cx="149816" cy="200321"/>
                <a:chOff x="5057070" y="-118737"/>
                <a:chExt cx="544699" cy="728322"/>
              </a:xfrm>
            </p:grpSpPr>
            <p:sp>
              <p:nvSpPr>
                <p:cNvPr id="260" name="等腰三角形 259"/>
                <p:cNvSpPr/>
                <p:nvPr/>
              </p:nvSpPr>
              <p:spPr>
                <a:xfrm>
                  <a:off x="5057070" y="148329"/>
                  <a:ext cx="544699" cy="461256"/>
                </a:xfrm>
                <a:prstGeom prst="triangle">
                  <a:avLst/>
                </a:prstGeom>
                <a:ln w="3175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1" name="笑脸 260"/>
                <p:cNvSpPr/>
                <p:nvPr/>
              </p:nvSpPr>
              <p:spPr>
                <a:xfrm>
                  <a:off x="5076088" y="-118737"/>
                  <a:ext cx="506664" cy="506664"/>
                </a:xfrm>
                <a:prstGeom prst="smileyFace">
                  <a:avLst/>
                </a:prstGeom>
                <a:ln w="3175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57" name="组合 256"/>
              <p:cNvGrpSpPr/>
              <p:nvPr/>
            </p:nvGrpSpPr>
            <p:grpSpPr>
              <a:xfrm>
                <a:off x="11506684" y="5750595"/>
                <a:ext cx="149816" cy="200321"/>
                <a:chOff x="5057070" y="-118737"/>
                <a:chExt cx="544699" cy="728322"/>
              </a:xfrm>
            </p:grpSpPr>
            <p:sp>
              <p:nvSpPr>
                <p:cNvPr id="258" name="等腰三角形 257"/>
                <p:cNvSpPr/>
                <p:nvPr/>
              </p:nvSpPr>
              <p:spPr>
                <a:xfrm>
                  <a:off x="5057070" y="148329"/>
                  <a:ext cx="544699" cy="461256"/>
                </a:xfrm>
                <a:prstGeom prst="triangle">
                  <a:avLst/>
                </a:prstGeom>
                <a:ln w="3175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9" name="笑脸 258"/>
                <p:cNvSpPr/>
                <p:nvPr/>
              </p:nvSpPr>
              <p:spPr>
                <a:xfrm>
                  <a:off x="5076088" y="-118737"/>
                  <a:ext cx="506664" cy="506664"/>
                </a:xfrm>
                <a:prstGeom prst="smileyFace">
                  <a:avLst/>
                </a:prstGeom>
                <a:ln w="3175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64" name="组合 263"/>
            <p:cNvGrpSpPr/>
            <p:nvPr/>
          </p:nvGrpSpPr>
          <p:grpSpPr>
            <a:xfrm>
              <a:off x="3172204" y="4717268"/>
              <a:ext cx="184004" cy="179793"/>
              <a:chOff x="11431776" y="5673806"/>
              <a:chExt cx="283601" cy="277110"/>
            </a:xfrm>
          </p:grpSpPr>
          <p:grpSp>
            <p:nvGrpSpPr>
              <p:cNvPr id="265" name="组合 264"/>
              <p:cNvGrpSpPr/>
              <p:nvPr/>
            </p:nvGrpSpPr>
            <p:grpSpPr>
              <a:xfrm>
                <a:off x="11431776" y="5680918"/>
                <a:ext cx="149816" cy="200321"/>
                <a:chOff x="5057070" y="-118737"/>
                <a:chExt cx="544699" cy="728322"/>
              </a:xfrm>
            </p:grpSpPr>
            <p:sp>
              <p:nvSpPr>
                <p:cNvPr id="272" name="等腰三角形 271"/>
                <p:cNvSpPr/>
                <p:nvPr/>
              </p:nvSpPr>
              <p:spPr>
                <a:xfrm>
                  <a:off x="5057070" y="148329"/>
                  <a:ext cx="544699" cy="461256"/>
                </a:xfrm>
                <a:prstGeom prst="triangle">
                  <a:avLst/>
                </a:prstGeom>
                <a:ln w="3175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3" name="笑脸 272"/>
                <p:cNvSpPr/>
                <p:nvPr/>
              </p:nvSpPr>
              <p:spPr>
                <a:xfrm>
                  <a:off x="5076088" y="-118737"/>
                  <a:ext cx="506664" cy="506664"/>
                </a:xfrm>
                <a:prstGeom prst="smileyFace">
                  <a:avLst/>
                </a:prstGeom>
                <a:ln w="3175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66" name="组合 265"/>
              <p:cNvGrpSpPr/>
              <p:nvPr/>
            </p:nvGrpSpPr>
            <p:grpSpPr>
              <a:xfrm>
                <a:off x="11565561" y="5673806"/>
                <a:ext cx="149816" cy="200321"/>
                <a:chOff x="5057070" y="-118737"/>
                <a:chExt cx="544699" cy="728322"/>
              </a:xfrm>
            </p:grpSpPr>
            <p:sp>
              <p:nvSpPr>
                <p:cNvPr id="270" name="等腰三角形 269"/>
                <p:cNvSpPr/>
                <p:nvPr/>
              </p:nvSpPr>
              <p:spPr>
                <a:xfrm>
                  <a:off x="5057070" y="148329"/>
                  <a:ext cx="544699" cy="461256"/>
                </a:xfrm>
                <a:prstGeom prst="triangle">
                  <a:avLst/>
                </a:prstGeom>
                <a:ln w="3175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1" name="笑脸 270"/>
                <p:cNvSpPr/>
                <p:nvPr/>
              </p:nvSpPr>
              <p:spPr>
                <a:xfrm>
                  <a:off x="5076088" y="-118737"/>
                  <a:ext cx="506664" cy="506664"/>
                </a:xfrm>
                <a:prstGeom prst="smileyFace">
                  <a:avLst/>
                </a:prstGeom>
                <a:ln w="3175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67" name="组合 266"/>
              <p:cNvGrpSpPr/>
              <p:nvPr/>
            </p:nvGrpSpPr>
            <p:grpSpPr>
              <a:xfrm>
                <a:off x="11506684" y="5750595"/>
                <a:ext cx="149816" cy="200321"/>
                <a:chOff x="5057070" y="-118737"/>
                <a:chExt cx="544699" cy="728322"/>
              </a:xfrm>
            </p:grpSpPr>
            <p:sp>
              <p:nvSpPr>
                <p:cNvPr id="268" name="等腰三角形 267"/>
                <p:cNvSpPr/>
                <p:nvPr/>
              </p:nvSpPr>
              <p:spPr>
                <a:xfrm>
                  <a:off x="5057070" y="148329"/>
                  <a:ext cx="544699" cy="461256"/>
                </a:xfrm>
                <a:prstGeom prst="triangle">
                  <a:avLst/>
                </a:prstGeom>
                <a:ln w="3175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9" name="笑脸 268"/>
                <p:cNvSpPr/>
                <p:nvPr/>
              </p:nvSpPr>
              <p:spPr>
                <a:xfrm>
                  <a:off x="5076088" y="-118737"/>
                  <a:ext cx="506664" cy="506664"/>
                </a:xfrm>
                <a:prstGeom prst="smileyFace">
                  <a:avLst/>
                </a:prstGeom>
                <a:ln w="3175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74" name="组合 273"/>
            <p:cNvGrpSpPr/>
            <p:nvPr/>
          </p:nvGrpSpPr>
          <p:grpSpPr>
            <a:xfrm>
              <a:off x="4520664" y="4838838"/>
              <a:ext cx="184004" cy="179793"/>
              <a:chOff x="11431776" y="5673806"/>
              <a:chExt cx="283601" cy="277110"/>
            </a:xfrm>
          </p:grpSpPr>
          <p:grpSp>
            <p:nvGrpSpPr>
              <p:cNvPr id="275" name="组合 274"/>
              <p:cNvGrpSpPr/>
              <p:nvPr/>
            </p:nvGrpSpPr>
            <p:grpSpPr>
              <a:xfrm>
                <a:off x="11431776" y="5680918"/>
                <a:ext cx="149816" cy="200321"/>
                <a:chOff x="5057070" y="-118737"/>
                <a:chExt cx="544699" cy="728322"/>
              </a:xfrm>
            </p:grpSpPr>
            <p:sp>
              <p:nvSpPr>
                <p:cNvPr id="282" name="等腰三角形 281"/>
                <p:cNvSpPr/>
                <p:nvPr/>
              </p:nvSpPr>
              <p:spPr>
                <a:xfrm>
                  <a:off x="5057070" y="148329"/>
                  <a:ext cx="544699" cy="461256"/>
                </a:xfrm>
                <a:prstGeom prst="triangle">
                  <a:avLst/>
                </a:prstGeom>
                <a:ln w="3175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3" name="笑脸 282"/>
                <p:cNvSpPr/>
                <p:nvPr/>
              </p:nvSpPr>
              <p:spPr>
                <a:xfrm>
                  <a:off x="5076088" y="-118737"/>
                  <a:ext cx="506664" cy="506664"/>
                </a:xfrm>
                <a:prstGeom prst="smileyFace">
                  <a:avLst/>
                </a:prstGeom>
                <a:ln w="3175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76" name="组合 275"/>
              <p:cNvGrpSpPr/>
              <p:nvPr/>
            </p:nvGrpSpPr>
            <p:grpSpPr>
              <a:xfrm>
                <a:off x="11565561" y="5673806"/>
                <a:ext cx="149816" cy="200321"/>
                <a:chOff x="5057070" y="-118737"/>
                <a:chExt cx="544699" cy="728322"/>
              </a:xfrm>
            </p:grpSpPr>
            <p:sp>
              <p:nvSpPr>
                <p:cNvPr id="280" name="等腰三角形 279"/>
                <p:cNvSpPr/>
                <p:nvPr/>
              </p:nvSpPr>
              <p:spPr>
                <a:xfrm>
                  <a:off x="5057070" y="148329"/>
                  <a:ext cx="544699" cy="461256"/>
                </a:xfrm>
                <a:prstGeom prst="triangle">
                  <a:avLst/>
                </a:prstGeom>
                <a:ln w="3175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1" name="笑脸 280"/>
                <p:cNvSpPr/>
                <p:nvPr/>
              </p:nvSpPr>
              <p:spPr>
                <a:xfrm>
                  <a:off x="5076088" y="-118737"/>
                  <a:ext cx="506664" cy="506664"/>
                </a:xfrm>
                <a:prstGeom prst="smileyFace">
                  <a:avLst/>
                </a:prstGeom>
                <a:ln w="3175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77" name="组合 276"/>
              <p:cNvGrpSpPr/>
              <p:nvPr/>
            </p:nvGrpSpPr>
            <p:grpSpPr>
              <a:xfrm>
                <a:off x="11506684" y="5750595"/>
                <a:ext cx="149816" cy="200321"/>
                <a:chOff x="5057070" y="-118737"/>
                <a:chExt cx="544699" cy="728322"/>
              </a:xfrm>
            </p:grpSpPr>
            <p:sp>
              <p:nvSpPr>
                <p:cNvPr id="278" name="等腰三角形 277"/>
                <p:cNvSpPr/>
                <p:nvPr/>
              </p:nvSpPr>
              <p:spPr>
                <a:xfrm>
                  <a:off x="5057070" y="148329"/>
                  <a:ext cx="544699" cy="461256"/>
                </a:xfrm>
                <a:prstGeom prst="triangle">
                  <a:avLst/>
                </a:prstGeom>
                <a:ln w="3175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9" name="笑脸 278"/>
                <p:cNvSpPr/>
                <p:nvPr/>
              </p:nvSpPr>
              <p:spPr>
                <a:xfrm>
                  <a:off x="5076088" y="-118737"/>
                  <a:ext cx="506664" cy="506664"/>
                </a:xfrm>
                <a:prstGeom prst="smileyFace">
                  <a:avLst/>
                </a:prstGeom>
                <a:ln w="3175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84" name="组合 283"/>
            <p:cNvGrpSpPr/>
            <p:nvPr/>
          </p:nvGrpSpPr>
          <p:grpSpPr>
            <a:xfrm>
              <a:off x="4706504" y="4226924"/>
              <a:ext cx="184004" cy="179793"/>
              <a:chOff x="11431776" y="5673806"/>
              <a:chExt cx="283601" cy="277110"/>
            </a:xfrm>
          </p:grpSpPr>
          <p:grpSp>
            <p:nvGrpSpPr>
              <p:cNvPr id="285" name="组合 284"/>
              <p:cNvGrpSpPr/>
              <p:nvPr/>
            </p:nvGrpSpPr>
            <p:grpSpPr>
              <a:xfrm>
                <a:off x="11431776" y="5680918"/>
                <a:ext cx="149816" cy="200321"/>
                <a:chOff x="5057070" y="-118737"/>
                <a:chExt cx="544699" cy="728322"/>
              </a:xfrm>
            </p:grpSpPr>
            <p:sp>
              <p:nvSpPr>
                <p:cNvPr id="292" name="等腰三角形 291"/>
                <p:cNvSpPr/>
                <p:nvPr/>
              </p:nvSpPr>
              <p:spPr>
                <a:xfrm>
                  <a:off x="5057070" y="148329"/>
                  <a:ext cx="544699" cy="461256"/>
                </a:xfrm>
                <a:prstGeom prst="triangle">
                  <a:avLst/>
                </a:prstGeom>
                <a:ln w="3175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3" name="笑脸 292"/>
                <p:cNvSpPr/>
                <p:nvPr/>
              </p:nvSpPr>
              <p:spPr>
                <a:xfrm>
                  <a:off x="5076088" y="-118737"/>
                  <a:ext cx="506664" cy="506664"/>
                </a:xfrm>
                <a:prstGeom prst="smileyFace">
                  <a:avLst/>
                </a:prstGeom>
                <a:ln w="3175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86" name="组合 285"/>
              <p:cNvGrpSpPr/>
              <p:nvPr/>
            </p:nvGrpSpPr>
            <p:grpSpPr>
              <a:xfrm>
                <a:off x="11565561" y="5673806"/>
                <a:ext cx="149816" cy="200321"/>
                <a:chOff x="5057070" y="-118737"/>
                <a:chExt cx="544699" cy="728322"/>
              </a:xfrm>
            </p:grpSpPr>
            <p:sp>
              <p:nvSpPr>
                <p:cNvPr id="290" name="等腰三角形 289"/>
                <p:cNvSpPr/>
                <p:nvPr/>
              </p:nvSpPr>
              <p:spPr>
                <a:xfrm>
                  <a:off x="5057070" y="148329"/>
                  <a:ext cx="544699" cy="461256"/>
                </a:xfrm>
                <a:prstGeom prst="triangle">
                  <a:avLst/>
                </a:prstGeom>
                <a:ln w="3175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1" name="笑脸 290"/>
                <p:cNvSpPr/>
                <p:nvPr/>
              </p:nvSpPr>
              <p:spPr>
                <a:xfrm>
                  <a:off x="5076088" y="-118737"/>
                  <a:ext cx="506664" cy="506664"/>
                </a:xfrm>
                <a:prstGeom prst="smileyFace">
                  <a:avLst/>
                </a:prstGeom>
                <a:ln w="3175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87" name="组合 286"/>
              <p:cNvGrpSpPr/>
              <p:nvPr/>
            </p:nvGrpSpPr>
            <p:grpSpPr>
              <a:xfrm>
                <a:off x="11506684" y="5750595"/>
                <a:ext cx="149816" cy="200321"/>
                <a:chOff x="5057070" y="-118737"/>
                <a:chExt cx="544699" cy="728322"/>
              </a:xfrm>
            </p:grpSpPr>
            <p:sp>
              <p:nvSpPr>
                <p:cNvPr id="288" name="等腰三角形 287"/>
                <p:cNvSpPr/>
                <p:nvPr/>
              </p:nvSpPr>
              <p:spPr>
                <a:xfrm>
                  <a:off x="5057070" y="148329"/>
                  <a:ext cx="544699" cy="461256"/>
                </a:xfrm>
                <a:prstGeom prst="triangle">
                  <a:avLst/>
                </a:prstGeom>
                <a:ln w="3175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9" name="笑脸 288"/>
                <p:cNvSpPr/>
                <p:nvPr/>
              </p:nvSpPr>
              <p:spPr>
                <a:xfrm>
                  <a:off x="5076088" y="-118737"/>
                  <a:ext cx="506664" cy="506664"/>
                </a:xfrm>
                <a:prstGeom prst="smileyFace">
                  <a:avLst/>
                </a:prstGeom>
                <a:ln w="3175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13" name="组合 312"/>
            <p:cNvGrpSpPr/>
            <p:nvPr/>
          </p:nvGrpSpPr>
          <p:grpSpPr>
            <a:xfrm>
              <a:off x="8994514" y="1569871"/>
              <a:ext cx="100584" cy="137160"/>
              <a:chOff x="5057070" y="-118737"/>
              <a:chExt cx="544699" cy="728322"/>
            </a:xfrm>
          </p:grpSpPr>
          <p:sp>
            <p:nvSpPr>
              <p:cNvPr id="314" name="等腰三角形 313"/>
              <p:cNvSpPr/>
              <p:nvPr/>
            </p:nvSpPr>
            <p:spPr>
              <a:xfrm>
                <a:off x="5057070" y="148329"/>
                <a:ext cx="544699" cy="461256"/>
              </a:xfrm>
              <a:prstGeom prst="triangle">
                <a:avLst/>
              </a:prstGeom>
              <a:ln w="3175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5" name="笑脸 314"/>
              <p:cNvSpPr/>
              <p:nvPr/>
            </p:nvSpPr>
            <p:spPr>
              <a:xfrm>
                <a:off x="5076088" y="-118737"/>
                <a:ext cx="506664" cy="506664"/>
              </a:xfrm>
              <a:prstGeom prst="smileyFace">
                <a:avLst/>
              </a:prstGeom>
              <a:ln w="3175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9" name="组合 318"/>
            <p:cNvGrpSpPr/>
            <p:nvPr/>
          </p:nvGrpSpPr>
          <p:grpSpPr>
            <a:xfrm>
              <a:off x="9291007" y="2259258"/>
              <a:ext cx="100584" cy="137160"/>
              <a:chOff x="5057070" y="-118737"/>
              <a:chExt cx="544699" cy="728322"/>
            </a:xfrm>
          </p:grpSpPr>
          <p:sp>
            <p:nvSpPr>
              <p:cNvPr id="320" name="等腰三角形 319"/>
              <p:cNvSpPr/>
              <p:nvPr/>
            </p:nvSpPr>
            <p:spPr>
              <a:xfrm>
                <a:off x="5057070" y="148329"/>
                <a:ext cx="544699" cy="461256"/>
              </a:xfrm>
              <a:prstGeom prst="triangle">
                <a:avLst/>
              </a:prstGeom>
              <a:ln w="3175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1" name="笑脸 320"/>
              <p:cNvSpPr/>
              <p:nvPr/>
            </p:nvSpPr>
            <p:spPr>
              <a:xfrm>
                <a:off x="5076088" y="-118737"/>
                <a:ext cx="506664" cy="506664"/>
              </a:xfrm>
              <a:prstGeom prst="smileyFace">
                <a:avLst/>
              </a:prstGeom>
              <a:ln w="3175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2" name="组合 321"/>
            <p:cNvGrpSpPr/>
            <p:nvPr/>
          </p:nvGrpSpPr>
          <p:grpSpPr>
            <a:xfrm>
              <a:off x="8915452" y="4877923"/>
              <a:ext cx="184004" cy="179793"/>
              <a:chOff x="11431776" y="5673806"/>
              <a:chExt cx="283601" cy="277110"/>
            </a:xfrm>
          </p:grpSpPr>
          <p:grpSp>
            <p:nvGrpSpPr>
              <p:cNvPr id="323" name="组合 322"/>
              <p:cNvGrpSpPr/>
              <p:nvPr/>
            </p:nvGrpSpPr>
            <p:grpSpPr>
              <a:xfrm>
                <a:off x="11431776" y="5680918"/>
                <a:ext cx="149816" cy="200321"/>
                <a:chOff x="5057070" y="-118737"/>
                <a:chExt cx="544699" cy="728322"/>
              </a:xfrm>
            </p:grpSpPr>
            <p:sp>
              <p:nvSpPr>
                <p:cNvPr id="330" name="等腰三角形 329"/>
                <p:cNvSpPr/>
                <p:nvPr/>
              </p:nvSpPr>
              <p:spPr>
                <a:xfrm>
                  <a:off x="5057070" y="148329"/>
                  <a:ext cx="544699" cy="461256"/>
                </a:xfrm>
                <a:prstGeom prst="triangle">
                  <a:avLst/>
                </a:prstGeom>
                <a:ln w="3175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1" name="笑脸 330"/>
                <p:cNvSpPr/>
                <p:nvPr/>
              </p:nvSpPr>
              <p:spPr>
                <a:xfrm>
                  <a:off x="5076088" y="-118737"/>
                  <a:ext cx="506664" cy="506664"/>
                </a:xfrm>
                <a:prstGeom prst="smileyFace">
                  <a:avLst/>
                </a:prstGeom>
                <a:ln w="3175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24" name="组合 323"/>
              <p:cNvGrpSpPr/>
              <p:nvPr/>
            </p:nvGrpSpPr>
            <p:grpSpPr>
              <a:xfrm>
                <a:off x="11565561" y="5673806"/>
                <a:ext cx="149816" cy="200321"/>
                <a:chOff x="5057070" y="-118737"/>
                <a:chExt cx="544699" cy="728322"/>
              </a:xfrm>
            </p:grpSpPr>
            <p:sp>
              <p:nvSpPr>
                <p:cNvPr id="328" name="等腰三角形 327"/>
                <p:cNvSpPr/>
                <p:nvPr/>
              </p:nvSpPr>
              <p:spPr>
                <a:xfrm>
                  <a:off x="5057070" y="148329"/>
                  <a:ext cx="544699" cy="461256"/>
                </a:xfrm>
                <a:prstGeom prst="triangle">
                  <a:avLst/>
                </a:prstGeom>
                <a:ln w="3175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9" name="笑脸 328"/>
                <p:cNvSpPr/>
                <p:nvPr/>
              </p:nvSpPr>
              <p:spPr>
                <a:xfrm>
                  <a:off x="5076088" y="-118737"/>
                  <a:ext cx="506664" cy="506664"/>
                </a:xfrm>
                <a:prstGeom prst="smileyFace">
                  <a:avLst/>
                </a:prstGeom>
                <a:ln w="3175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25" name="组合 324"/>
              <p:cNvGrpSpPr/>
              <p:nvPr/>
            </p:nvGrpSpPr>
            <p:grpSpPr>
              <a:xfrm>
                <a:off x="11506684" y="5750595"/>
                <a:ext cx="149816" cy="200321"/>
                <a:chOff x="5057070" y="-118737"/>
                <a:chExt cx="544699" cy="728322"/>
              </a:xfrm>
            </p:grpSpPr>
            <p:sp>
              <p:nvSpPr>
                <p:cNvPr id="326" name="等腰三角形 325"/>
                <p:cNvSpPr/>
                <p:nvPr/>
              </p:nvSpPr>
              <p:spPr>
                <a:xfrm>
                  <a:off x="5057070" y="148329"/>
                  <a:ext cx="544699" cy="461256"/>
                </a:xfrm>
                <a:prstGeom prst="triangle">
                  <a:avLst/>
                </a:prstGeom>
                <a:ln w="3175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7" name="笑脸 326"/>
                <p:cNvSpPr/>
                <p:nvPr/>
              </p:nvSpPr>
              <p:spPr>
                <a:xfrm>
                  <a:off x="5076088" y="-118737"/>
                  <a:ext cx="506664" cy="506664"/>
                </a:xfrm>
                <a:prstGeom prst="smileyFace">
                  <a:avLst/>
                </a:prstGeom>
                <a:ln w="3175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32" name="组合 331"/>
            <p:cNvGrpSpPr/>
            <p:nvPr/>
          </p:nvGrpSpPr>
          <p:grpSpPr>
            <a:xfrm>
              <a:off x="9050338" y="4481755"/>
              <a:ext cx="184004" cy="179793"/>
              <a:chOff x="11431776" y="5673806"/>
              <a:chExt cx="283601" cy="277110"/>
            </a:xfrm>
          </p:grpSpPr>
          <p:grpSp>
            <p:nvGrpSpPr>
              <p:cNvPr id="333" name="组合 332"/>
              <p:cNvGrpSpPr/>
              <p:nvPr/>
            </p:nvGrpSpPr>
            <p:grpSpPr>
              <a:xfrm>
                <a:off x="11431776" y="5680918"/>
                <a:ext cx="149816" cy="200321"/>
                <a:chOff x="5057070" y="-118737"/>
                <a:chExt cx="544699" cy="728322"/>
              </a:xfrm>
            </p:grpSpPr>
            <p:sp>
              <p:nvSpPr>
                <p:cNvPr id="340" name="等腰三角形 339"/>
                <p:cNvSpPr/>
                <p:nvPr/>
              </p:nvSpPr>
              <p:spPr>
                <a:xfrm>
                  <a:off x="5057070" y="148329"/>
                  <a:ext cx="544699" cy="461256"/>
                </a:xfrm>
                <a:prstGeom prst="triangle">
                  <a:avLst/>
                </a:prstGeom>
                <a:ln w="3175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1" name="笑脸 340"/>
                <p:cNvSpPr/>
                <p:nvPr/>
              </p:nvSpPr>
              <p:spPr>
                <a:xfrm>
                  <a:off x="5076088" y="-118737"/>
                  <a:ext cx="506664" cy="506664"/>
                </a:xfrm>
                <a:prstGeom prst="smileyFace">
                  <a:avLst/>
                </a:prstGeom>
                <a:ln w="3175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34" name="组合 333"/>
              <p:cNvGrpSpPr/>
              <p:nvPr/>
            </p:nvGrpSpPr>
            <p:grpSpPr>
              <a:xfrm>
                <a:off x="11565561" y="5673806"/>
                <a:ext cx="149816" cy="200321"/>
                <a:chOff x="5057070" y="-118737"/>
                <a:chExt cx="544699" cy="728322"/>
              </a:xfrm>
            </p:grpSpPr>
            <p:sp>
              <p:nvSpPr>
                <p:cNvPr id="338" name="等腰三角形 337"/>
                <p:cNvSpPr/>
                <p:nvPr/>
              </p:nvSpPr>
              <p:spPr>
                <a:xfrm>
                  <a:off x="5057070" y="148329"/>
                  <a:ext cx="544699" cy="461256"/>
                </a:xfrm>
                <a:prstGeom prst="triangle">
                  <a:avLst/>
                </a:prstGeom>
                <a:ln w="3175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9" name="笑脸 338"/>
                <p:cNvSpPr/>
                <p:nvPr/>
              </p:nvSpPr>
              <p:spPr>
                <a:xfrm>
                  <a:off x="5076088" y="-118737"/>
                  <a:ext cx="506664" cy="506664"/>
                </a:xfrm>
                <a:prstGeom prst="smileyFace">
                  <a:avLst/>
                </a:prstGeom>
                <a:ln w="3175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35" name="组合 334"/>
              <p:cNvGrpSpPr/>
              <p:nvPr/>
            </p:nvGrpSpPr>
            <p:grpSpPr>
              <a:xfrm>
                <a:off x="11506684" y="5750595"/>
                <a:ext cx="149816" cy="200321"/>
                <a:chOff x="5057070" y="-118737"/>
                <a:chExt cx="544699" cy="728322"/>
              </a:xfrm>
            </p:grpSpPr>
            <p:sp>
              <p:nvSpPr>
                <p:cNvPr id="336" name="等腰三角形 335"/>
                <p:cNvSpPr/>
                <p:nvPr/>
              </p:nvSpPr>
              <p:spPr>
                <a:xfrm>
                  <a:off x="5057070" y="148329"/>
                  <a:ext cx="544699" cy="461256"/>
                </a:xfrm>
                <a:prstGeom prst="triangle">
                  <a:avLst/>
                </a:prstGeom>
                <a:ln w="3175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7" name="笑脸 336"/>
                <p:cNvSpPr/>
                <p:nvPr/>
              </p:nvSpPr>
              <p:spPr>
                <a:xfrm>
                  <a:off x="5076088" y="-118737"/>
                  <a:ext cx="506664" cy="506664"/>
                </a:xfrm>
                <a:prstGeom prst="smileyFace">
                  <a:avLst/>
                </a:prstGeom>
                <a:ln w="3175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55" name="组合 354"/>
            <p:cNvGrpSpPr/>
            <p:nvPr/>
          </p:nvGrpSpPr>
          <p:grpSpPr>
            <a:xfrm>
              <a:off x="11219480" y="5450065"/>
              <a:ext cx="100584" cy="137160"/>
              <a:chOff x="5057070" y="-118737"/>
              <a:chExt cx="544699" cy="728322"/>
            </a:xfrm>
          </p:grpSpPr>
          <p:sp>
            <p:nvSpPr>
              <p:cNvPr id="356" name="等腰三角形 355"/>
              <p:cNvSpPr/>
              <p:nvPr/>
            </p:nvSpPr>
            <p:spPr>
              <a:xfrm>
                <a:off x="5057070" y="148329"/>
                <a:ext cx="544699" cy="461256"/>
              </a:xfrm>
              <a:prstGeom prst="triangle">
                <a:avLst/>
              </a:prstGeom>
              <a:ln w="3175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7" name="笑脸 356"/>
              <p:cNvSpPr/>
              <p:nvPr/>
            </p:nvSpPr>
            <p:spPr>
              <a:xfrm>
                <a:off x="5076088" y="-118737"/>
                <a:ext cx="506664" cy="506664"/>
              </a:xfrm>
              <a:prstGeom prst="smileyFace">
                <a:avLst/>
              </a:prstGeom>
              <a:ln w="3175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8" name="组合 357"/>
            <p:cNvGrpSpPr/>
            <p:nvPr/>
          </p:nvGrpSpPr>
          <p:grpSpPr>
            <a:xfrm>
              <a:off x="11178447" y="5775698"/>
              <a:ext cx="184004" cy="179793"/>
              <a:chOff x="11431776" y="5673806"/>
              <a:chExt cx="283601" cy="277110"/>
            </a:xfrm>
          </p:grpSpPr>
          <p:grpSp>
            <p:nvGrpSpPr>
              <p:cNvPr id="359" name="组合 358"/>
              <p:cNvGrpSpPr/>
              <p:nvPr/>
            </p:nvGrpSpPr>
            <p:grpSpPr>
              <a:xfrm>
                <a:off x="11431776" y="5680918"/>
                <a:ext cx="149816" cy="200321"/>
                <a:chOff x="5057070" y="-118737"/>
                <a:chExt cx="544699" cy="728322"/>
              </a:xfrm>
            </p:grpSpPr>
            <p:sp>
              <p:nvSpPr>
                <p:cNvPr id="366" name="等腰三角形 365"/>
                <p:cNvSpPr/>
                <p:nvPr/>
              </p:nvSpPr>
              <p:spPr>
                <a:xfrm>
                  <a:off x="5057070" y="148329"/>
                  <a:ext cx="544699" cy="461256"/>
                </a:xfrm>
                <a:prstGeom prst="triangle">
                  <a:avLst/>
                </a:prstGeom>
                <a:ln w="3175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7" name="笑脸 366"/>
                <p:cNvSpPr/>
                <p:nvPr/>
              </p:nvSpPr>
              <p:spPr>
                <a:xfrm>
                  <a:off x="5076088" y="-118737"/>
                  <a:ext cx="506664" cy="506664"/>
                </a:xfrm>
                <a:prstGeom prst="smileyFace">
                  <a:avLst/>
                </a:prstGeom>
                <a:ln w="3175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60" name="组合 359"/>
              <p:cNvGrpSpPr/>
              <p:nvPr/>
            </p:nvGrpSpPr>
            <p:grpSpPr>
              <a:xfrm>
                <a:off x="11565561" y="5673806"/>
                <a:ext cx="149816" cy="200321"/>
                <a:chOff x="5057070" y="-118737"/>
                <a:chExt cx="544699" cy="728322"/>
              </a:xfrm>
            </p:grpSpPr>
            <p:sp>
              <p:nvSpPr>
                <p:cNvPr id="364" name="等腰三角形 363"/>
                <p:cNvSpPr/>
                <p:nvPr/>
              </p:nvSpPr>
              <p:spPr>
                <a:xfrm>
                  <a:off x="5057070" y="148329"/>
                  <a:ext cx="544699" cy="461256"/>
                </a:xfrm>
                <a:prstGeom prst="triangle">
                  <a:avLst/>
                </a:prstGeom>
                <a:ln w="3175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5" name="笑脸 364"/>
                <p:cNvSpPr/>
                <p:nvPr/>
              </p:nvSpPr>
              <p:spPr>
                <a:xfrm>
                  <a:off x="5076088" y="-118737"/>
                  <a:ext cx="506664" cy="506664"/>
                </a:xfrm>
                <a:prstGeom prst="smileyFace">
                  <a:avLst/>
                </a:prstGeom>
                <a:ln w="3175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61" name="组合 360"/>
              <p:cNvGrpSpPr/>
              <p:nvPr/>
            </p:nvGrpSpPr>
            <p:grpSpPr>
              <a:xfrm>
                <a:off x="11506684" y="5750595"/>
                <a:ext cx="149816" cy="200321"/>
                <a:chOff x="5057070" y="-118737"/>
                <a:chExt cx="544699" cy="728322"/>
              </a:xfrm>
            </p:grpSpPr>
            <p:sp>
              <p:nvSpPr>
                <p:cNvPr id="362" name="等腰三角形 361"/>
                <p:cNvSpPr/>
                <p:nvPr/>
              </p:nvSpPr>
              <p:spPr>
                <a:xfrm>
                  <a:off x="5057070" y="148329"/>
                  <a:ext cx="544699" cy="461256"/>
                </a:xfrm>
                <a:prstGeom prst="triangle">
                  <a:avLst/>
                </a:prstGeom>
                <a:ln w="3175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3" name="笑脸 362"/>
                <p:cNvSpPr/>
                <p:nvPr/>
              </p:nvSpPr>
              <p:spPr>
                <a:xfrm>
                  <a:off x="5076088" y="-118737"/>
                  <a:ext cx="506664" cy="506664"/>
                </a:xfrm>
                <a:prstGeom prst="smileyFace">
                  <a:avLst/>
                </a:prstGeom>
                <a:ln w="3175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368" name="文本框 367"/>
            <p:cNvSpPr txBox="1"/>
            <p:nvPr/>
          </p:nvSpPr>
          <p:spPr>
            <a:xfrm>
              <a:off x="11297642" y="5413592"/>
              <a:ext cx="62709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 smtClean="0"/>
                <a:t>Supervisor</a:t>
              </a:r>
              <a:endParaRPr lang="en-US" sz="800" dirty="0"/>
            </a:p>
          </p:txBody>
        </p:sp>
        <p:sp>
          <p:nvSpPr>
            <p:cNvPr id="369" name="文本框 368"/>
            <p:cNvSpPr txBox="1"/>
            <p:nvPr/>
          </p:nvSpPr>
          <p:spPr>
            <a:xfrm>
              <a:off x="11297642" y="5765457"/>
              <a:ext cx="65594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 smtClean="0"/>
                <a:t>Developers</a:t>
              </a:r>
              <a:endParaRPr lang="en-US" sz="800" dirty="0"/>
            </a:p>
          </p:txBody>
        </p:sp>
        <p:grpSp>
          <p:nvGrpSpPr>
            <p:cNvPr id="370" name="组合 369"/>
            <p:cNvGrpSpPr/>
            <p:nvPr/>
          </p:nvGrpSpPr>
          <p:grpSpPr>
            <a:xfrm>
              <a:off x="11220240" y="6095022"/>
              <a:ext cx="103024" cy="137755"/>
              <a:chOff x="5057070" y="-118737"/>
              <a:chExt cx="544699" cy="728322"/>
            </a:xfrm>
          </p:grpSpPr>
          <p:sp>
            <p:nvSpPr>
              <p:cNvPr id="371" name="等腰三角形 370"/>
              <p:cNvSpPr/>
              <p:nvPr/>
            </p:nvSpPr>
            <p:spPr>
              <a:xfrm>
                <a:off x="5057070" y="148329"/>
                <a:ext cx="544699" cy="461256"/>
              </a:xfrm>
              <a:prstGeom prst="triangle">
                <a:avLst/>
              </a:prstGeom>
              <a:ln w="3175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2" name="笑脸 371"/>
              <p:cNvSpPr/>
              <p:nvPr/>
            </p:nvSpPr>
            <p:spPr>
              <a:xfrm>
                <a:off x="5076088" y="-118737"/>
                <a:ext cx="506664" cy="506664"/>
              </a:xfrm>
              <a:prstGeom prst="smileyFace">
                <a:avLst/>
              </a:prstGeom>
              <a:ln w="3175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3" name="组合 372"/>
            <p:cNvGrpSpPr/>
            <p:nvPr/>
          </p:nvGrpSpPr>
          <p:grpSpPr>
            <a:xfrm>
              <a:off x="11176649" y="6192890"/>
              <a:ext cx="184004" cy="179793"/>
              <a:chOff x="11431776" y="5673806"/>
              <a:chExt cx="283601" cy="277110"/>
            </a:xfrm>
          </p:grpSpPr>
          <p:grpSp>
            <p:nvGrpSpPr>
              <p:cNvPr id="374" name="组合 373"/>
              <p:cNvGrpSpPr/>
              <p:nvPr/>
            </p:nvGrpSpPr>
            <p:grpSpPr>
              <a:xfrm>
                <a:off x="11431776" y="5680918"/>
                <a:ext cx="149816" cy="200321"/>
                <a:chOff x="5057070" y="-118737"/>
                <a:chExt cx="544699" cy="728322"/>
              </a:xfrm>
            </p:grpSpPr>
            <p:sp>
              <p:nvSpPr>
                <p:cNvPr id="381" name="等腰三角形 380"/>
                <p:cNvSpPr/>
                <p:nvPr/>
              </p:nvSpPr>
              <p:spPr>
                <a:xfrm>
                  <a:off x="5057070" y="148329"/>
                  <a:ext cx="544699" cy="461256"/>
                </a:xfrm>
                <a:prstGeom prst="triangle">
                  <a:avLst/>
                </a:prstGeom>
                <a:ln w="3175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2" name="笑脸 381"/>
                <p:cNvSpPr/>
                <p:nvPr/>
              </p:nvSpPr>
              <p:spPr>
                <a:xfrm>
                  <a:off x="5076088" y="-118737"/>
                  <a:ext cx="506664" cy="506664"/>
                </a:xfrm>
                <a:prstGeom prst="smileyFace">
                  <a:avLst/>
                </a:prstGeom>
                <a:ln w="3175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75" name="组合 374"/>
              <p:cNvGrpSpPr/>
              <p:nvPr/>
            </p:nvGrpSpPr>
            <p:grpSpPr>
              <a:xfrm>
                <a:off x="11565561" y="5673806"/>
                <a:ext cx="149816" cy="200321"/>
                <a:chOff x="5057070" y="-118737"/>
                <a:chExt cx="544699" cy="728322"/>
              </a:xfrm>
            </p:grpSpPr>
            <p:sp>
              <p:nvSpPr>
                <p:cNvPr id="379" name="等腰三角形 378"/>
                <p:cNvSpPr/>
                <p:nvPr/>
              </p:nvSpPr>
              <p:spPr>
                <a:xfrm>
                  <a:off x="5057070" y="148329"/>
                  <a:ext cx="544699" cy="461256"/>
                </a:xfrm>
                <a:prstGeom prst="triangle">
                  <a:avLst/>
                </a:prstGeom>
                <a:ln w="3175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0" name="笑脸 379"/>
                <p:cNvSpPr/>
                <p:nvPr/>
              </p:nvSpPr>
              <p:spPr>
                <a:xfrm>
                  <a:off x="5076088" y="-118737"/>
                  <a:ext cx="506664" cy="506664"/>
                </a:xfrm>
                <a:prstGeom prst="smileyFace">
                  <a:avLst/>
                </a:prstGeom>
                <a:ln w="3175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76" name="组合 375"/>
              <p:cNvGrpSpPr/>
              <p:nvPr/>
            </p:nvGrpSpPr>
            <p:grpSpPr>
              <a:xfrm>
                <a:off x="11506684" y="5750595"/>
                <a:ext cx="149816" cy="200321"/>
                <a:chOff x="5057070" y="-118737"/>
                <a:chExt cx="544699" cy="728322"/>
              </a:xfrm>
            </p:grpSpPr>
            <p:sp>
              <p:nvSpPr>
                <p:cNvPr id="377" name="等腰三角形 376"/>
                <p:cNvSpPr/>
                <p:nvPr/>
              </p:nvSpPr>
              <p:spPr>
                <a:xfrm>
                  <a:off x="5057070" y="148329"/>
                  <a:ext cx="544699" cy="461256"/>
                </a:xfrm>
                <a:prstGeom prst="triangle">
                  <a:avLst/>
                </a:prstGeom>
                <a:ln w="3175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8" name="笑脸 377"/>
                <p:cNvSpPr/>
                <p:nvPr/>
              </p:nvSpPr>
              <p:spPr>
                <a:xfrm>
                  <a:off x="5076088" y="-118737"/>
                  <a:ext cx="506664" cy="506664"/>
                </a:xfrm>
                <a:prstGeom prst="smileyFace">
                  <a:avLst/>
                </a:prstGeom>
                <a:ln w="3175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383" name="文本框 382"/>
            <p:cNvSpPr txBox="1"/>
            <p:nvPr/>
          </p:nvSpPr>
          <p:spPr>
            <a:xfrm>
              <a:off x="11301865" y="6077464"/>
              <a:ext cx="83548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 err="1" smtClean="0"/>
                <a:t>Devs</a:t>
              </a:r>
              <a:r>
                <a:rPr lang="en-US" altLang="zh-CN" sz="800" dirty="0" smtClean="0"/>
                <a:t>. </a:t>
              </a:r>
              <a:r>
                <a:rPr lang="en-US" altLang="zh-CN" sz="800" b="1" dirty="0" smtClean="0">
                  <a:solidFill>
                    <a:srgbClr val="FF0000"/>
                  </a:solidFill>
                </a:rPr>
                <a:t>Do</a:t>
              </a:r>
            </a:p>
            <a:p>
              <a:r>
                <a:rPr lang="en-US" sz="800" dirty="0" smtClean="0"/>
                <a:t>Superior </a:t>
              </a:r>
              <a:r>
                <a:rPr lang="en-US" sz="800" b="1" dirty="0" smtClean="0">
                  <a:solidFill>
                    <a:srgbClr val="FF0000"/>
                  </a:solidFill>
                </a:rPr>
                <a:t>Check</a:t>
              </a:r>
              <a:endParaRPr lang="en-US" sz="800" b="1" dirty="0">
                <a:solidFill>
                  <a:srgbClr val="FF0000"/>
                </a:solidFill>
              </a:endParaRPr>
            </a:p>
          </p:txBody>
        </p:sp>
        <p:grpSp>
          <p:nvGrpSpPr>
            <p:cNvPr id="385" name="组合 384"/>
            <p:cNvGrpSpPr/>
            <p:nvPr/>
          </p:nvGrpSpPr>
          <p:grpSpPr>
            <a:xfrm>
              <a:off x="6764454" y="5191992"/>
              <a:ext cx="348172" cy="253084"/>
              <a:chOff x="1406305" y="868129"/>
              <a:chExt cx="348172" cy="253084"/>
            </a:xfrm>
          </p:grpSpPr>
          <p:sp>
            <p:nvSpPr>
              <p:cNvPr id="386" name="椭圆 385"/>
              <p:cNvSpPr/>
              <p:nvPr/>
            </p:nvSpPr>
            <p:spPr>
              <a:xfrm>
                <a:off x="1459954" y="871831"/>
                <a:ext cx="249382" cy="24938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7" name="文本框 386"/>
              <p:cNvSpPr txBox="1"/>
              <p:nvPr/>
            </p:nvSpPr>
            <p:spPr>
              <a:xfrm>
                <a:off x="1406305" y="868129"/>
                <a:ext cx="34817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1.3</a:t>
                </a:r>
                <a:endParaRPr lang="en-US" sz="1000" dirty="0"/>
              </a:p>
            </p:txBody>
          </p:sp>
        </p:grpSp>
        <p:grpSp>
          <p:nvGrpSpPr>
            <p:cNvPr id="388" name="组合 387"/>
            <p:cNvGrpSpPr/>
            <p:nvPr/>
          </p:nvGrpSpPr>
          <p:grpSpPr>
            <a:xfrm>
              <a:off x="7004598" y="4516468"/>
              <a:ext cx="348172" cy="253084"/>
              <a:chOff x="1406305" y="868129"/>
              <a:chExt cx="348172" cy="253084"/>
            </a:xfrm>
          </p:grpSpPr>
          <p:sp>
            <p:nvSpPr>
              <p:cNvPr id="389" name="椭圆 388"/>
              <p:cNvSpPr/>
              <p:nvPr/>
            </p:nvSpPr>
            <p:spPr>
              <a:xfrm>
                <a:off x="1459954" y="871831"/>
                <a:ext cx="249382" cy="24938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0" name="文本框 389"/>
              <p:cNvSpPr txBox="1"/>
              <p:nvPr/>
            </p:nvSpPr>
            <p:spPr>
              <a:xfrm>
                <a:off x="1406305" y="868129"/>
                <a:ext cx="34817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1.3</a:t>
                </a:r>
                <a:endParaRPr lang="en-US" sz="1000" dirty="0"/>
              </a:p>
            </p:txBody>
          </p:sp>
        </p:grpSp>
        <p:cxnSp>
          <p:nvCxnSpPr>
            <p:cNvPr id="391" name="直接箭头连接符 390"/>
            <p:cNvCxnSpPr>
              <a:stCxn id="128" idx="2"/>
              <a:endCxn id="387" idx="0"/>
            </p:cNvCxnSpPr>
            <p:nvPr/>
          </p:nvCxnSpPr>
          <p:spPr>
            <a:xfrm>
              <a:off x="6641349" y="4087497"/>
              <a:ext cx="297191" cy="110449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92" name="文本框 391"/>
            <p:cNvSpPr txBox="1"/>
            <p:nvPr/>
          </p:nvSpPr>
          <p:spPr>
            <a:xfrm>
              <a:off x="6787253" y="4752974"/>
              <a:ext cx="4138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/>
                <a:t>sync</a:t>
              </a:r>
              <a:endParaRPr lang="en-US" sz="1000" dirty="0"/>
            </a:p>
          </p:txBody>
        </p:sp>
        <p:grpSp>
          <p:nvGrpSpPr>
            <p:cNvPr id="393" name="组合 392"/>
            <p:cNvGrpSpPr/>
            <p:nvPr/>
          </p:nvGrpSpPr>
          <p:grpSpPr>
            <a:xfrm>
              <a:off x="6684919" y="4559670"/>
              <a:ext cx="184004" cy="179793"/>
              <a:chOff x="11431776" y="5673806"/>
              <a:chExt cx="283601" cy="277110"/>
            </a:xfrm>
          </p:grpSpPr>
          <p:grpSp>
            <p:nvGrpSpPr>
              <p:cNvPr id="394" name="组合 393"/>
              <p:cNvGrpSpPr/>
              <p:nvPr/>
            </p:nvGrpSpPr>
            <p:grpSpPr>
              <a:xfrm>
                <a:off x="11431776" y="5680918"/>
                <a:ext cx="149816" cy="200321"/>
                <a:chOff x="5057070" y="-118737"/>
                <a:chExt cx="544699" cy="728322"/>
              </a:xfrm>
            </p:grpSpPr>
            <p:sp>
              <p:nvSpPr>
                <p:cNvPr id="401" name="等腰三角形 400"/>
                <p:cNvSpPr/>
                <p:nvPr/>
              </p:nvSpPr>
              <p:spPr>
                <a:xfrm>
                  <a:off x="5057070" y="148329"/>
                  <a:ext cx="544699" cy="461256"/>
                </a:xfrm>
                <a:prstGeom prst="triangle">
                  <a:avLst/>
                </a:prstGeom>
                <a:ln w="3175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2" name="笑脸 401"/>
                <p:cNvSpPr/>
                <p:nvPr/>
              </p:nvSpPr>
              <p:spPr>
                <a:xfrm>
                  <a:off x="5076088" y="-118737"/>
                  <a:ext cx="506664" cy="506664"/>
                </a:xfrm>
                <a:prstGeom prst="smileyFace">
                  <a:avLst/>
                </a:prstGeom>
                <a:ln w="3175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95" name="组合 394"/>
              <p:cNvGrpSpPr/>
              <p:nvPr/>
            </p:nvGrpSpPr>
            <p:grpSpPr>
              <a:xfrm>
                <a:off x="11565561" y="5673806"/>
                <a:ext cx="149816" cy="200321"/>
                <a:chOff x="5057070" y="-118737"/>
                <a:chExt cx="544699" cy="728322"/>
              </a:xfrm>
            </p:grpSpPr>
            <p:sp>
              <p:nvSpPr>
                <p:cNvPr id="399" name="等腰三角形 398"/>
                <p:cNvSpPr/>
                <p:nvPr/>
              </p:nvSpPr>
              <p:spPr>
                <a:xfrm>
                  <a:off x="5057070" y="148329"/>
                  <a:ext cx="544699" cy="461256"/>
                </a:xfrm>
                <a:prstGeom prst="triangle">
                  <a:avLst/>
                </a:prstGeom>
                <a:ln w="3175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0" name="笑脸 399"/>
                <p:cNvSpPr/>
                <p:nvPr/>
              </p:nvSpPr>
              <p:spPr>
                <a:xfrm>
                  <a:off x="5076088" y="-118737"/>
                  <a:ext cx="506664" cy="506664"/>
                </a:xfrm>
                <a:prstGeom prst="smileyFace">
                  <a:avLst/>
                </a:prstGeom>
                <a:ln w="3175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96" name="组合 395"/>
              <p:cNvGrpSpPr/>
              <p:nvPr/>
            </p:nvGrpSpPr>
            <p:grpSpPr>
              <a:xfrm>
                <a:off x="11506684" y="5750595"/>
                <a:ext cx="149816" cy="200321"/>
                <a:chOff x="5057070" y="-118737"/>
                <a:chExt cx="544699" cy="728322"/>
              </a:xfrm>
            </p:grpSpPr>
            <p:sp>
              <p:nvSpPr>
                <p:cNvPr id="397" name="等腰三角形 396"/>
                <p:cNvSpPr/>
                <p:nvPr/>
              </p:nvSpPr>
              <p:spPr>
                <a:xfrm>
                  <a:off x="5057070" y="148329"/>
                  <a:ext cx="544699" cy="461256"/>
                </a:xfrm>
                <a:prstGeom prst="triangle">
                  <a:avLst/>
                </a:prstGeom>
                <a:ln w="3175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8" name="笑脸 397"/>
                <p:cNvSpPr/>
                <p:nvPr/>
              </p:nvSpPr>
              <p:spPr>
                <a:xfrm>
                  <a:off x="5076088" y="-118737"/>
                  <a:ext cx="506664" cy="506664"/>
                </a:xfrm>
                <a:prstGeom prst="smileyFace">
                  <a:avLst/>
                </a:prstGeom>
                <a:ln w="3175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403" name="直接箭头连接符 402"/>
            <p:cNvCxnSpPr>
              <a:stCxn id="128" idx="2"/>
              <a:endCxn id="390" idx="0"/>
            </p:cNvCxnSpPr>
            <p:nvPr/>
          </p:nvCxnSpPr>
          <p:spPr>
            <a:xfrm>
              <a:off x="6641349" y="4087497"/>
              <a:ext cx="537335" cy="42897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404" name="组合 403"/>
            <p:cNvGrpSpPr/>
            <p:nvPr/>
          </p:nvGrpSpPr>
          <p:grpSpPr>
            <a:xfrm>
              <a:off x="6801737" y="4170978"/>
              <a:ext cx="184004" cy="179793"/>
              <a:chOff x="11431776" y="5673806"/>
              <a:chExt cx="283601" cy="277110"/>
            </a:xfrm>
          </p:grpSpPr>
          <p:grpSp>
            <p:nvGrpSpPr>
              <p:cNvPr id="405" name="组合 404"/>
              <p:cNvGrpSpPr/>
              <p:nvPr/>
            </p:nvGrpSpPr>
            <p:grpSpPr>
              <a:xfrm>
                <a:off x="11431776" y="5680918"/>
                <a:ext cx="149816" cy="200321"/>
                <a:chOff x="5057070" y="-118737"/>
                <a:chExt cx="544699" cy="728322"/>
              </a:xfrm>
            </p:grpSpPr>
            <p:sp>
              <p:nvSpPr>
                <p:cNvPr id="412" name="等腰三角形 411"/>
                <p:cNvSpPr/>
                <p:nvPr/>
              </p:nvSpPr>
              <p:spPr>
                <a:xfrm>
                  <a:off x="5057070" y="148329"/>
                  <a:ext cx="544699" cy="461256"/>
                </a:xfrm>
                <a:prstGeom prst="triangle">
                  <a:avLst/>
                </a:prstGeom>
                <a:ln w="3175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3" name="笑脸 412"/>
                <p:cNvSpPr/>
                <p:nvPr/>
              </p:nvSpPr>
              <p:spPr>
                <a:xfrm>
                  <a:off x="5076088" y="-118737"/>
                  <a:ext cx="506664" cy="506664"/>
                </a:xfrm>
                <a:prstGeom prst="smileyFace">
                  <a:avLst/>
                </a:prstGeom>
                <a:ln w="3175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06" name="组合 405"/>
              <p:cNvGrpSpPr/>
              <p:nvPr/>
            </p:nvGrpSpPr>
            <p:grpSpPr>
              <a:xfrm>
                <a:off x="11565561" y="5673806"/>
                <a:ext cx="149816" cy="200321"/>
                <a:chOff x="5057070" y="-118737"/>
                <a:chExt cx="544699" cy="728322"/>
              </a:xfrm>
            </p:grpSpPr>
            <p:sp>
              <p:nvSpPr>
                <p:cNvPr id="410" name="等腰三角形 409"/>
                <p:cNvSpPr/>
                <p:nvPr/>
              </p:nvSpPr>
              <p:spPr>
                <a:xfrm>
                  <a:off x="5057070" y="148329"/>
                  <a:ext cx="544699" cy="461256"/>
                </a:xfrm>
                <a:prstGeom prst="triangle">
                  <a:avLst/>
                </a:prstGeom>
                <a:ln w="3175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1" name="笑脸 410"/>
                <p:cNvSpPr/>
                <p:nvPr/>
              </p:nvSpPr>
              <p:spPr>
                <a:xfrm>
                  <a:off x="5076088" y="-118737"/>
                  <a:ext cx="506664" cy="506664"/>
                </a:xfrm>
                <a:prstGeom prst="smileyFace">
                  <a:avLst/>
                </a:prstGeom>
                <a:ln w="3175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07" name="组合 406"/>
              <p:cNvGrpSpPr/>
              <p:nvPr/>
            </p:nvGrpSpPr>
            <p:grpSpPr>
              <a:xfrm>
                <a:off x="11506684" y="5750595"/>
                <a:ext cx="149816" cy="200321"/>
                <a:chOff x="5057070" y="-118737"/>
                <a:chExt cx="544699" cy="728322"/>
              </a:xfrm>
            </p:grpSpPr>
            <p:sp>
              <p:nvSpPr>
                <p:cNvPr id="408" name="等腰三角形 407"/>
                <p:cNvSpPr/>
                <p:nvPr/>
              </p:nvSpPr>
              <p:spPr>
                <a:xfrm>
                  <a:off x="5057070" y="148329"/>
                  <a:ext cx="544699" cy="461256"/>
                </a:xfrm>
                <a:prstGeom prst="triangle">
                  <a:avLst/>
                </a:prstGeom>
                <a:ln w="3175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9" name="笑脸 408"/>
                <p:cNvSpPr/>
                <p:nvPr/>
              </p:nvSpPr>
              <p:spPr>
                <a:xfrm>
                  <a:off x="5076088" y="-118737"/>
                  <a:ext cx="506664" cy="506664"/>
                </a:xfrm>
                <a:prstGeom prst="smileyFace">
                  <a:avLst/>
                </a:prstGeom>
                <a:ln w="3175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414" name="文本框 413"/>
            <p:cNvSpPr txBox="1"/>
            <p:nvPr/>
          </p:nvSpPr>
          <p:spPr>
            <a:xfrm>
              <a:off x="6913703" y="4155484"/>
              <a:ext cx="4138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/>
                <a:t>sync</a:t>
              </a:r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3147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并行</a:t>
            </a:r>
            <a:r>
              <a:rPr lang="zh-CN" altLang="en-US" dirty="0" smtClean="0"/>
              <a:t>开发</a:t>
            </a:r>
            <a:r>
              <a:rPr lang="zh-CN" altLang="en-US" sz="2400" dirty="0" smtClean="0"/>
              <a:t>之</a:t>
            </a:r>
            <a:r>
              <a:rPr lang="zh-CN" altLang="en-US" dirty="0" smtClean="0"/>
              <a:t>环境分支说明</a:t>
            </a:r>
            <a:endParaRPr lang="en-US" dirty="0"/>
          </a:p>
        </p:txBody>
      </p:sp>
      <p:graphicFrame>
        <p:nvGraphicFramePr>
          <p:cNvPr id="18" name="内容占位符 1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1304286"/>
              </p:ext>
            </p:extLst>
          </p:nvPr>
        </p:nvGraphicFramePr>
        <p:xfrm>
          <a:off x="838200" y="839788"/>
          <a:ext cx="10515600" cy="5623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5766"/>
                <a:gridCol w="1645920"/>
                <a:gridCol w="1045028"/>
                <a:gridCol w="1053737"/>
                <a:gridCol w="1193675"/>
                <a:gridCol w="4621474"/>
              </a:tblGrid>
              <a:tr h="685800"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+mn-lt"/>
                          <a:ea typeface="黑体" panose="02010609060101010101" pitchFamily="49" charset="-122"/>
                        </a:rPr>
                        <a:t>环境名称</a:t>
                      </a:r>
                      <a:endParaRPr lang="en-US" b="1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+mn-lt"/>
                          <a:ea typeface="黑体" panose="02010609060101010101" pitchFamily="49" charset="-122"/>
                        </a:rPr>
                        <a:t>环境</a:t>
                      </a:r>
                      <a:r>
                        <a:rPr lang="en-US" altLang="zh-CN" b="1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+mn-lt"/>
                          <a:ea typeface="黑体" panose="02010609060101010101" pitchFamily="49" charset="-122"/>
                        </a:rPr>
                        <a:t>Owner</a:t>
                      </a:r>
                      <a:endParaRPr lang="en-US" b="1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+mn-lt"/>
                          <a:ea typeface="黑体" panose="02010609060101010101" pitchFamily="49" charset="-122"/>
                        </a:rPr>
                        <a:t>分支</a:t>
                      </a:r>
                      <a:r>
                        <a:rPr lang="en-US" altLang="zh-CN" b="1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+mn-lt"/>
                          <a:ea typeface="黑体" panose="02010609060101010101" pitchFamily="49" charset="-122"/>
                        </a:rPr>
                        <a:t>Owner</a:t>
                      </a:r>
                      <a:endParaRPr lang="en-US" b="1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+mn-lt"/>
                          <a:ea typeface="黑体" panose="02010609060101010101" pitchFamily="49" charset="-122"/>
                        </a:rPr>
                        <a:t>目标群体</a:t>
                      </a:r>
                      <a:endParaRPr lang="en-US" b="1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+mn-lt"/>
                          <a:ea typeface="黑体" panose="02010609060101010101" pitchFamily="49" charset="-122"/>
                        </a:rPr>
                        <a:t>环境说明</a:t>
                      </a:r>
                      <a:endParaRPr lang="en-US" b="1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黑体" panose="02010609060101010101" pitchFamily="49" charset="-122"/>
                        </a:rPr>
                        <a:t>热补丁环境</a:t>
                      </a:r>
                      <a:endParaRPr 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黑体" panose="02010609060101010101" pitchFamily="49" charset="-122"/>
                        </a:rPr>
                        <a:t>研发总监</a:t>
                      </a:r>
                      <a:endParaRPr lang="en-US" altLang="zh-CN" sz="16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  <a:ea typeface="黑体" panose="02010609060101010101" pitchFamily="49" charset="-122"/>
                      </a:endParaRPr>
                    </a:p>
                    <a:p>
                      <a:pPr algn="l"/>
                      <a:r>
                        <a:rPr lang="zh-CN" altLang="en-US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黑体" panose="02010609060101010101" pitchFamily="49" charset="-122"/>
                        </a:rPr>
                        <a:t>项目经理</a:t>
                      </a:r>
                      <a:endParaRPr lang="en-US" altLang="zh-CN" sz="16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黑体" panose="02010609060101010101" pitchFamily="49" charset="-122"/>
                        </a:rPr>
                        <a:t>研发总监</a:t>
                      </a:r>
                      <a:endParaRPr lang="en-US" altLang="zh-CN" sz="16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黑体" panose="02010609060101010101" pitchFamily="49" charset="-122"/>
                        </a:rPr>
                        <a:t>研发</a:t>
                      </a:r>
                      <a:endParaRPr 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黑体" panose="02010609060101010101" pitchFamily="49" charset="-122"/>
                        </a:rPr>
                        <a:t>当生产环境出现致命</a:t>
                      </a:r>
                      <a:r>
                        <a:rPr lang="en-US" altLang="zh-CN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黑体" panose="02010609060101010101" pitchFamily="49" charset="-122"/>
                        </a:rPr>
                        <a:t>bug</a:t>
                      </a:r>
                      <a:r>
                        <a:rPr lang="zh-CN" altLang="en-US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黑体" panose="02010609060101010101" pitchFamily="49" charset="-122"/>
                        </a:rPr>
                        <a:t>，需紧急修复，则启动此分支。分支功能从</a:t>
                      </a:r>
                      <a:r>
                        <a:rPr lang="en-US" altLang="zh-CN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黑体" panose="02010609060101010101" pitchFamily="49" charset="-122"/>
                        </a:rPr>
                        <a:t>GA</a:t>
                      </a:r>
                      <a:r>
                        <a:rPr lang="zh-CN" altLang="en-US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黑体" panose="02010609060101010101" pitchFamily="49" charset="-122"/>
                        </a:rPr>
                        <a:t>分支中拷贝过来，进行问题修复。</a:t>
                      </a:r>
                      <a:endParaRPr 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5800"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黑体" panose="02010609060101010101" pitchFamily="49" charset="-122"/>
                        </a:rPr>
                        <a:t>生产环境</a:t>
                      </a:r>
                      <a:endParaRPr lang="en-US" altLang="zh-CN" sz="16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黑体" panose="02010609060101010101" pitchFamily="49" charset="-122"/>
                        </a:rPr>
                        <a:t>研发总监</a:t>
                      </a:r>
                      <a:endParaRPr lang="en-US" altLang="zh-CN" sz="16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  <a:ea typeface="黑体" panose="02010609060101010101" pitchFamily="49" charset="-122"/>
                      </a:endParaRPr>
                    </a:p>
                    <a:p>
                      <a:pPr algn="l"/>
                      <a:r>
                        <a:rPr lang="zh-CN" altLang="en-US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黑体" panose="02010609060101010101" pitchFamily="49" charset="-122"/>
                        </a:rPr>
                        <a:t>项目经理</a:t>
                      </a:r>
                      <a:endParaRPr lang="en-US" altLang="zh-CN" sz="16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黑体" panose="02010609060101010101" pitchFamily="49" charset="-122"/>
                        </a:rPr>
                        <a:t>研发总监</a:t>
                      </a:r>
                      <a:endParaRPr lang="en-US" altLang="zh-CN" sz="16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黑体" panose="02010609060101010101" pitchFamily="49" charset="-122"/>
                        </a:rPr>
                        <a:t>客户</a:t>
                      </a:r>
                      <a:endParaRPr 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黑体" panose="02010609060101010101" pitchFamily="49" charset="-122"/>
                        </a:rPr>
                        <a:t>交付给客户使用的正式环境。</a:t>
                      </a:r>
                      <a:endParaRPr 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5800"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黑体" panose="02010609060101010101" pitchFamily="49" charset="-122"/>
                        </a:rPr>
                        <a:t>准生产环境</a:t>
                      </a:r>
                      <a:endParaRPr lang="en-US" altLang="zh-CN" sz="16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黑体" panose="02010609060101010101" pitchFamily="49" charset="-122"/>
                        </a:rPr>
                        <a:t>测试经理</a:t>
                      </a:r>
                      <a:endParaRPr 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黑体" panose="02010609060101010101" pitchFamily="49" charset="-122"/>
                        </a:rPr>
                        <a:t>开发主管</a:t>
                      </a:r>
                      <a:endParaRPr 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黑体" panose="02010609060101010101" pitchFamily="49" charset="-122"/>
                        </a:rPr>
                        <a:t>测试组</a:t>
                      </a:r>
                      <a:endParaRPr 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黑体" panose="02010609060101010101" pitchFamily="49" charset="-122"/>
                        </a:rPr>
                        <a:t>和生产环境硬件架构一致的环境，用做于生产环境功能的发布验证。</a:t>
                      </a:r>
                      <a:endParaRPr 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5800"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黑体" panose="02010609060101010101" pitchFamily="49" charset="-122"/>
                        </a:rPr>
                        <a:t>测试环境</a:t>
                      </a:r>
                      <a:endParaRPr 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黑体" panose="02010609060101010101" pitchFamily="49" charset="-122"/>
                        </a:rPr>
                        <a:t>测试主管</a:t>
                      </a:r>
                      <a:endParaRPr 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黑体" panose="02010609060101010101" pitchFamily="49" charset="-122"/>
                        </a:rPr>
                        <a:t>开发主管</a:t>
                      </a:r>
                      <a:endParaRPr 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黑体" panose="02010609060101010101" pitchFamily="49" charset="-122"/>
                        </a:rPr>
                        <a:t>测试组</a:t>
                      </a:r>
                      <a:endParaRPr 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黑体" panose="02010609060101010101" pitchFamily="49" charset="-122"/>
                        </a:rPr>
                        <a:t>功能测试验收环境，迭代内测试所用分支。</a:t>
                      </a:r>
                      <a:endParaRPr 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5800"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黑体" panose="02010609060101010101" pitchFamily="49" charset="-122"/>
                        </a:rPr>
                        <a:t>集成开发环境</a:t>
                      </a:r>
                      <a:endParaRPr 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黑体" panose="02010609060101010101" pitchFamily="49" charset="-122"/>
                        </a:rPr>
                        <a:t>开发主管</a:t>
                      </a:r>
                      <a:endParaRPr lang="en-US" altLang="zh-CN" sz="16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黑体" panose="02010609060101010101" pitchFamily="49" charset="-122"/>
                        </a:rPr>
                        <a:t>开发主管</a:t>
                      </a:r>
                      <a:endParaRPr lang="en-US" altLang="zh-CN" sz="16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黑体" panose="02010609060101010101" pitchFamily="49" charset="-122"/>
                        </a:rPr>
                        <a:t>研发</a:t>
                      </a:r>
                      <a:endParaRPr 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黑体" panose="02010609060101010101" pitchFamily="49" charset="-122"/>
                        </a:rPr>
                        <a:t>包含所有功能的研发持续集成分支，主要进行代码健康、缺陷检查、程序单元测试的环境。</a:t>
                      </a:r>
                      <a:endParaRPr 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5800"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黑体" panose="02010609060101010101" pitchFamily="49" charset="-122"/>
                        </a:rPr>
                        <a:t>产品开发环境</a:t>
                      </a:r>
                      <a:endParaRPr lang="en-US" altLang="zh-CN" sz="16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  <a:ea typeface="黑体" panose="02010609060101010101" pitchFamily="49" charset="-122"/>
                      </a:endParaRPr>
                    </a:p>
                    <a:p>
                      <a:pPr algn="l"/>
                      <a:r>
                        <a:rPr lang="en-US" altLang="zh-CN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黑体" panose="02010609060101010101" pitchFamily="49" charset="-122"/>
                        </a:rPr>
                        <a:t>(</a:t>
                      </a:r>
                      <a:r>
                        <a:rPr lang="zh-CN" altLang="en-US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黑体" panose="02010609060101010101" pitchFamily="49" charset="-122"/>
                        </a:rPr>
                        <a:t>产品维护环境</a:t>
                      </a:r>
                      <a:r>
                        <a:rPr lang="en-US" altLang="zh-CN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黑体" panose="02010609060101010101" pitchFamily="49" charset="-122"/>
                        </a:rPr>
                        <a:t>)</a:t>
                      </a:r>
                      <a:endParaRPr 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黑体" panose="02010609060101010101" pitchFamily="49" charset="-122"/>
                        </a:rPr>
                        <a:t>开发主管</a:t>
                      </a:r>
                      <a:endParaRPr lang="en-US" altLang="zh-CN" sz="16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  <a:ea typeface="黑体" panose="02010609060101010101" pitchFamily="49" charset="-122"/>
                      </a:endParaRPr>
                    </a:p>
                    <a:p>
                      <a:pPr algn="l"/>
                      <a:r>
                        <a:rPr lang="en-US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黑体" panose="02010609060101010101" pitchFamily="49" charset="-122"/>
                        </a:rPr>
                        <a:t>(PL)</a:t>
                      </a:r>
                      <a:endParaRPr 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黑体" panose="02010609060101010101" pitchFamily="49" charset="-122"/>
                        </a:rPr>
                        <a:t>开发主管</a:t>
                      </a:r>
                      <a:endParaRPr lang="en-US" altLang="zh-CN" sz="16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  <a:ea typeface="黑体" panose="02010609060101010101" pitchFamily="49" charset="-122"/>
                      </a:endParaRPr>
                    </a:p>
                    <a:p>
                      <a:pPr algn="l"/>
                      <a:r>
                        <a:rPr lang="en-US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黑体" panose="02010609060101010101" pitchFamily="49" charset="-122"/>
                        </a:rPr>
                        <a:t>(PL)</a:t>
                      </a:r>
                      <a:endParaRPr 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黑体" panose="02010609060101010101" pitchFamily="49" charset="-122"/>
                        </a:rPr>
                        <a:t>研发</a:t>
                      </a:r>
                      <a:endParaRPr 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黑体" panose="02010609060101010101" pitchFamily="49" charset="-122"/>
                        </a:rPr>
                        <a:t>对产品开发环境的现有功能进行升级、改善及维护的开发环境。</a:t>
                      </a:r>
                      <a:endParaRPr 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5800"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黑体" panose="02010609060101010101" pitchFamily="49" charset="-122"/>
                        </a:rPr>
                        <a:t>租户开发环境</a:t>
                      </a:r>
                      <a:endParaRPr 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黑体" panose="02010609060101010101" pitchFamily="49" charset="-122"/>
                        </a:rPr>
                        <a:t>开发主管</a:t>
                      </a:r>
                      <a:endParaRPr lang="en-US" altLang="zh-CN" sz="16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  <a:ea typeface="黑体" panose="02010609060101010101" pitchFamily="49" charset="-122"/>
                      </a:endParaRPr>
                    </a:p>
                    <a:p>
                      <a:pPr algn="l"/>
                      <a:r>
                        <a:rPr lang="en-US" altLang="zh-CN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黑体" panose="02010609060101010101" pitchFamily="49" charset="-122"/>
                        </a:rPr>
                        <a:t>(PL)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黑体" panose="02010609060101010101" pitchFamily="49" charset="-122"/>
                        </a:rPr>
                        <a:t>开发主管</a:t>
                      </a:r>
                      <a:endParaRPr lang="en-US" altLang="zh-CN" sz="16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  <a:ea typeface="黑体" panose="02010609060101010101" pitchFamily="49" charset="-122"/>
                      </a:endParaRPr>
                    </a:p>
                    <a:p>
                      <a:pPr algn="l"/>
                      <a:r>
                        <a:rPr lang="en-US" altLang="zh-CN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黑体" panose="02010609060101010101" pitchFamily="49" charset="-122"/>
                        </a:rPr>
                        <a:t>(PL)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黑体" panose="02010609060101010101" pitchFamily="49" charset="-122"/>
                        </a:rPr>
                        <a:t>研发</a:t>
                      </a:r>
                      <a:endParaRPr 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黑体" panose="02010609060101010101" pitchFamily="49" charset="-122"/>
                        </a:rPr>
                        <a:t>各租户项目实际开发环境。</a:t>
                      </a:r>
                      <a:endParaRPr lang="en-US" sz="16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849745" y="1801089"/>
            <a:ext cx="914400" cy="329184"/>
          </a:xfrm>
          <a:prstGeom prst="rect">
            <a:avLst/>
          </a:prstGeom>
          <a:solidFill>
            <a:srgbClr val="E60000"/>
          </a:solidFill>
          <a:ln w="31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849745" y="2480247"/>
            <a:ext cx="914400" cy="329184"/>
          </a:xfrm>
          <a:prstGeom prst="rect">
            <a:avLst/>
          </a:prstGeom>
          <a:ln w="31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849745" y="3159405"/>
            <a:ext cx="914400" cy="329184"/>
          </a:xfrm>
          <a:prstGeom prst="rect">
            <a:avLst/>
          </a:prstGeom>
          <a:solidFill>
            <a:srgbClr val="A9D18E"/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849745" y="4517721"/>
            <a:ext cx="914400" cy="329184"/>
          </a:xfrm>
          <a:prstGeom prst="rect">
            <a:avLst/>
          </a:prstGeom>
          <a:ln w="3175">
            <a:solidFill>
              <a:schemeClr val="accent5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矩形 7"/>
          <p:cNvSpPr/>
          <p:nvPr/>
        </p:nvSpPr>
        <p:spPr>
          <a:xfrm>
            <a:off x="849745" y="5196879"/>
            <a:ext cx="914400" cy="329184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矩形 8"/>
          <p:cNvSpPr/>
          <p:nvPr/>
        </p:nvSpPr>
        <p:spPr>
          <a:xfrm>
            <a:off x="849746" y="5876037"/>
            <a:ext cx="914400" cy="329184"/>
          </a:xfrm>
          <a:prstGeom prst="rect">
            <a:avLst/>
          </a:prstGeom>
          <a:gradFill flip="none" rotWithShape="1">
            <a:gsLst>
              <a:gs pos="0">
                <a:srgbClr val="9BC2E5">
                  <a:tint val="66000"/>
                  <a:satMod val="160000"/>
                </a:srgbClr>
              </a:gs>
              <a:gs pos="50000">
                <a:srgbClr val="9BC2E5">
                  <a:tint val="44500"/>
                  <a:satMod val="160000"/>
                </a:srgbClr>
              </a:gs>
              <a:gs pos="100000">
                <a:srgbClr val="9BC2E5">
                  <a:tint val="23500"/>
                  <a:satMod val="160000"/>
                </a:srgbClr>
              </a:gs>
            </a:gsLst>
            <a:lin ang="16200000" scaled="1"/>
            <a:tileRect/>
          </a:gra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矩形 9"/>
          <p:cNvSpPr/>
          <p:nvPr/>
        </p:nvSpPr>
        <p:spPr>
          <a:xfrm>
            <a:off x="849745" y="3838563"/>
            <a:ext cx="914400" cy="329184"/>
          </a:xfrm>
          <a:prstGeom prst="rect">
            <a:avLst/>
          </a:prstGeom>
          <a:ln w="3175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文本框 10"/>
          <p:cNvSpPr txBox="1"/>
          <p:nvPr/>
        </p:nvSpPr>
        <p:spPr>
          <a:xfrm>
            <a:off x="254883" y="1810191"/>
            <a:ext cx="5469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200" dirty="0" smtClean="0"/>
              <a:t>hotfix</a:t>
            </a:r>
            <a:endParaRPr lang="en-US" sz="1200" dirty="0"/>
          </a:p>
        </p:txBody>
      </p:sp>
      <p:sp>
        <p:nvSpPr>
          <p:cNvPr id="12" name="文本框 11"/>
          <p:cNvSpPr txBox="1"/>
          <p:nvPr/>
        </p:nvSpPr>
        <p:spPr>
          <a:xfrm>
            <a:off x="429610" y="2489349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200" dirty="0" smtClean="0"/>
              <a:t>GA</a:t>
            </a:r>
            <a:endParaRPr lang="en-US" sz="1200" dirty="0"/>
          </a:p>
        </p:txBody>
      </p:sp>
      <p:sp>
        <p:nvSpPr>
          <p:cNvPr id="13" name="文本框 12"/>
          <p:cNvSpPr txBox="1"/>
          <p:nvPr/>
        </p:nvSpPr>
        <p:spPr>
          <a:xfrm>
            <a:off x="453399" y="3168507"/>
            <a:ext cx="3484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200" dirty="0" smtClean="0"/>
              <a:t>RC</a:t>
            </a:r>
            <a:endParaRPr lang="en-US" sz="1200" dirty="0"/>
          </a:p>
        </p:txBody>
      </p:sp>
      <p:sp>
        <p:nvSpPr>
          <p:cNvPr id="14" name="文本框 13"/>
          <p:cNvSpPr txBox="1"/>
          <p:nvPr/>
        </p:nvSpPr>
        <p:spPr>
          <a:xfrm>
            <a:off x="180504" y="3847665"/>
            <a:ext cx="6213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200" dirty="0" smtClean="0"/>
              <a:t>Testing</a:t>
            </a:r>
            <a:endParaRPr lang="en-US" sz="1200" dirty="0"/>
          </a:p>
        </p:txBody>
      </p:sp>
      <p:sp>
        <p:nvSpPr>
          <p:cNvPr id="15" name="文本框 14"/>
          <p:cNvSpPr txBox="1"/>
          <p:nvPr/>
        </p:nvSpPr>
        <p:spPr>
          <a:xfrm>
            <a:off x="-69308" y="4470456"/>
            <a:ext cx="8711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200" dirty="0" smtClean="0"/>
              <a:t>Integration</a:t>
            </a:r>
          </a:p>
          <a:p>
            <a:pPr algn="r"/>
            <a:r>
              <a:rPr lang="en-US" sz="1200" dirty="0" smtClean="0"/>
              <a:t>Develop</a:t>
            </a:r>
            <a:endParaRPr lang="en-US" sz="1200" dirty="0"/>
          </a:p>
        </p:txBody>
      </p:sp>
      <p:sp>
        <p:nvSpPr>
          <p:cNvPr id="16" name="文本框 15"/>
          <p:cNvSpPr txBox="1"/>
          <p:nvPr/>
        </p:nvSpPr>
        <p:spPr>
          <a:xfrm>
            <a:off x="92275" y="5130638"/>
            <a:ext cx="709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200" dirty="0" smtClean="0"/>
              <a:t>Product</a:t>
            </a:r>
          </a:p>
          <a:p>
            <a:pPr algn="r"/>
            <a:r>
              <a:rPr lang="en-US" sz="1200" dirty="0" smtClean="0"/>
              <a:t>Develop</a:t>
            </a:r>
            <a:endParaRPr lang="en-US" sz="1200" dirty="0"/>
          </a:p>
        </p:txBody>
      </p:sp>
      <p:sp>
        <p:nvSpPr>
          <p:cNvPr id="17" name="文本框 16"/>
          <p:cNvSpPr txBox="1"/>
          <p:nvPr/>
        </p:nvSpPr>
        <p:spPr>
          <a:xfrm>
            <a:off x="104842" y="5797210"/>
            <a:ext cx="6969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/>
              <a:t>Tenant</a:t>
            </a:r>
          </a:p>
          <a:p>
            <a:pPr algn="r"/>
            <a:r>
              <a:rPr lang="en-US" sz="1200" dirty="0" smtClean="0"/>
              <a:t>Develop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7887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功能开发交付分支提交同步过程</a:t>
            </a:r>
            <a:endParaRPr lang="en-US" dirty="0"/>
          </a:p>
        </p:txBody>
      </p:sp>
      <p:sp>
        <p:nvSpPr>
          <p:cNvPr id="5" name="矩形 4"/>
          <p:cNvSpPr/>
          <p:nvPr/>
        </p:nvSpPr>
        <p:spPr>
          <a:xfrm>
            <a:off x="838200" y="3906982"/>
            <a:ext cx="10515600" cy="2595418"/>
          </a:xfrm>
          <a:prstGeom prst="rect">
            <a:avLst/>
          </a:prstGeom>
          <a:solidFill>
            <a:srgbClr val="E4EEFC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ea typeface="黑体" panose="02010609060101010101" pitchFamily="49" charset="-122"/>
            </a:endParaRPr>
          </a:p>
        </p:txBody>
      </p:sp>
      <p:cxnSp>
        <p:nvCxnSpPr>
          <p:cNvPr id="76" name="直接连接符 75"/>
          <p:cNvCxnSpPr>
            <a:stCxn id="5" idx="0"/>
            <a:endCxn id="5" idx="2"/>
          </p:cNvCxnSpPr>
          <p:nvPr/>
        </p:nvCxnSpPr>
        <p:spPr>
          <a:xfrm>
            <a:off x="6096000" y="3906982"/>
            <a:ext cx="0" cy="259541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/>
          <p:cNvSpPr/>
          <p:nvPr/>
        </p:nvSpPr>
        <p:spPr>
          <a:xfrm>
            <a:off x="847011" y="3906685"/>
            <a:ext cx="5240178" cy="378691"/>
          </a:xfrm>
          <a:prstGeom prst="rec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ea typeface="黑体" panose="02010609060101010101" pitchFamily="49" charset="-122"/>
              </a:rPr>
              <a:t>CASE A: </a:t>
            </a:r>
            <a:r>
              <a:rPr lang="zh-CN" altLang="en-US" dirty="0" smtClean="0">
                <a:ea typeface="黑体" panose="02010609060101010101" pitchFamily="49" charset="-122"/>
              </a:rPr>
              <a:t>产品开发环境开发完成交付功能</a:t>
            </a:r>
            <a:endParaRPr lang="en-US" dirty="0">
              <a:ea typeface="黑体" panose="02010609060101010101" pitchFamily="49" charset="-122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6104811" y="3906685"/>
            <a:ext cx="5240178" cy="378691"/>
          </a:xfrm>
          <a:prstGeom prst="rec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ea typeface="黑体" panose="02010609060101010101" pitchFamily="49" charset="-122"/>
              </a:rPr>
              <a:t>CASE </a:t>
            </a:r>
            <a:r>
              <a:rPr lang="en-US" altLang="zh-CN" dirty="0" smtClean="0">
                <a:ea typeface="黑体" panose="02010609060101010101" pitchFamily="49" charset="-122"/>
              </a:rPr>
              <a:t>B: </a:t>
            </a:r>
            <a:r>
              <a:rPr lang="zh-CN" altLang="en-US" dirty="0" smtClean="0">
                <a:ea typeface="黑体" panose="02010609060101010101" pitchFamily="49" charset="-122"/>
              </a:rPr>
              <a:t>租户开发环境开发完成交付功能</a:t>
            </a:r>
            <a:endParaRPr lang="en-US" dirty="0">
              <a:ea typeface="黑体" panose="02010609060101010101" pitchFamily="49" charset="-122"/>
            </a:endParaRPr>
          </a:p>
        </p:txBody>
      </p:sp>
      <p:grpSp>
        <p:nvGrpSpPr>
          <p:cNvPr id="77" name="组合 76"/>
          <p:cNvGrpSpPr/>
          <p:nvPr/>
        </p:nvGrpSpPr>
        <p:grpSpPr>
          <a:xfrm>
            <a:off x="-97019" y="832204"/>
            <a:ext cx="12106139" cy="2929888"/>
            <a:chOff x="-97019" y="832204"/>
            <a:chExt cx="12106139" cy="2929888"/>
          </a:xfrm>
        </p:grpSpPr>
        <p:sp>
          <p:nvSpPr>
            <p:cNvPr id="210" name="矩形 209"/>
            <p:cNvSpPr/>
            <p:nvPr/>
          </p:nvSpPr>
          <p:spPr>
            <a:xfrm>
              <a:off x="0" y="832204"/>
              <a:ext cx="12009120" cy="29298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矩形 211"/>
            <p:cNvSpPr/>
            <p:nvPr/>
          </p:nvSpPr>
          <p:spPr>
            <a:xfrm>
              <a:off x="849745" y="958277"/>
              <a:ext cx="10241280" cy="329184"/>
            </a:xfrm>
            <a:prstGeom prst="rect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矩形 212"/>
            <p:cNvSpPr/>
            <p:nvPr/>
          </p:nvSpPr>
          <p:spPr>
            <a:xfrm>
              <a:off x="849745" y="1637435"/>
              <a:ext cx="10241280" cy="329184"/>
            </a:xfrm>
            <a:prstGeom prst="rect">
              <a:avLst/>
            </a:prstGeom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矩形 213"/>
            <p:cNvSpPr/>
            <p:nvPr/>
          </p:nvSpPr>
          <p:spPr>
            <a:xfrm>
              <a:off x="1586736" y="2316593"/>
              <a:ext cx="9509760" cy="329184"/>
            </a:xfrm>
            <a:prstGeom prst="rect">
              <a:avLst/>
            </a:prstGeom>
            <a:gradFill flip="none" rotWithShape="1">
              <a:gsLst>
                <a:gs pos="0">
                  <a:srgbClr val="9BC2E5">
                    <a:tint val="66000"/>
                    <a:satMod val="160000"/>
                  </a:srgbClr>
                </a:gs>
                <a:gs pos="50000">
                  <a:srgbClr val="9BC2E5">
                    <a:tint val="44500"/>
                    <a:satMod val="160000"/>
                  </a:srgbClr>
                </a:gs>
                <a:gs pos="100000">
                  <a:srgbClr val="9BC2E5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矩形 214"/>
            <p:cNvSpPr/>
            <p:nvPr/>
          </p:nvSpPr>
          <p:spPr>
            <a:xfrm>
              <a:off x="1586736" y="3245130"/>
              <a:ext cx="9509760" cy="329184"/>
            </a:xfrm>
            <a:prstGeom prst="rect">
              <a:avLst/>
            </a:prstGeom>
            <a:gradFill flip="none" rotWithShape="1">
              <a:gsLst>
                <a:gs pos="0">
                  <a:srgbClr val="9BC2E5">
                    <a:tint val="66000"/>
                    <a:satMod val="160000"/>
                  </a:srgbClr>
                </a:gs>
                <a:gs pos="50000">
                  <a:srgbClr val="9BC2E5">
                    <a:tint val="44500"/>
                    <a:satMod val="160000"/>
                  </a:srgbClr>
                </a:gs>
                <a:gs pos="100000">
                  <a:srgbClr val="9BC2E5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文本框 215"/>
            <p:cNvSpPr txBox="1"/>
            <p:nvPr/>
          </p:nvSpPr>
          <p:spPr>
            <a:xfrm>
              <a:off x="-97019" y="911012"/>
              <a:ext cx="8711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CN" sz="1200" dirty="0" smtClean="0"/>
                <a:t>Integration</a:t>
              </a:r>
            </a:p>
            <a:p>
              <a:pPr algn="r"/>
              <a:r>
                <a:rPr lang="en-US" sz="1200" dirty="0" smtClean="0"/>
                <a:t>Develop</a:t>
              </a:r>
              <a:endParaRPr lang="en-US" sz="1200" dirty="0"/>
            </a:p>
          </p:txBody>
        </p:sp>
        <p:sp>
          <p:nvSpPr>
            <p:cNvPr id="217" name="文本框 216"/>
            <p:cNvSpPr txBox="1"/>
            <p:nvPr/>
          </p:nvSpPr>
          <p:spPr>
            <a:xfrm>
              <a:off x="77131" y="1571194"/>
              <a:ext cx="6969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CN" sz="1200" dirty="0" smtClean="0"/>
                <a:t>Product</a:t>
              </a:r>
            </a:p>
            <a:p>
              <a:pPr algn="r"/>
              <a:r>
                <a:rPr lang="en-US" sz="1200" dirty="0" smtClean="0"/>
                <a:t>Develop</a:t>
              </a:r>
              <a:endParaRPr lang="en-US" sz="1200" dirty="0"/>
            </a:p>
          </p:txBody>
        </p:sp>
        <p:sp>
          <p:nvSpPr>
            <p:cNvPr id="218" name="文本框 217"/>
            <p:cNvSpPr txBox="1"/>
            <p:nvPr/>
          </p:nvSpPr>
          <p:spPr>
            <a:xfrm>
              <a:off x="56292" y="2671873"/>
              <a:ext cx="7178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 dirty="0" smtClean="0"/>
                <a:t>Tenant</a:t>
              </a:r>
            </a:p>
            <a:p>
              <a:pPr algn="r"/>
              <a:r>
                <a:rPr lang="en-US" sz="1200" dirty="0" smtClean="0"/>
                <a:t>Develop</a:t>
              </a:r>
              <a:endParaRPr lang="en-US" sz="1200" dirty="0"/>
            </a:p>
          </p:txBody>
        </p:sp>
        <p:sp>
          <p:nvSpPr>
            <p:cNvPr id="219" name="文本框 218"/>
            <p:cNvSpPr txBox="1"/>
            <p:nvPr/>
          </p:nvSpPr>
          <p:spPr>
            <a:xfrm>
              <a:off x="781439" y="2342685"/>
              <a:ext cx="7979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Tenant #1</a:t>
              </a:r>
            </a:p>
          </p:txBody>
        </p:sp>
        <p:sp>
          <p:nvSpPr>
            <p:cNvPr id="220" name="文本框 219"/>
            <p:cNvSpPr txBox="1"/>
            <p:nvPr/>
          </p:nvSpPr>
          <p:spPr>
            <a:xfrm>
              <a:off x="781439" y="3271222"/>
              <a:ext cx="7979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Tenant #n</a:t>
              </a:r>
            </a:p>
          </p:txBody>
        </p:sp>
        <p:sp>
          <p:nvSpPr>
            <p:cNvPr id="221" name="文本框 220"/>
            <p:cNvSpPr txBox="1"/>
            <p:nvPr/>
          </p:nvSpPr>
          <p:spPr>
            <a:xfrm rot="5400000">
              <a:off x="1004749" y="2772743"/>
              <a:ext cx="5020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……</a:t>
              </a:r>
              <a:endParaRPr lang="en-US" dirty="0"/>
            </a:p>
          </p:txBody>
        </p:sp>
        <p:grpSp>
          <p:nvGrpSpPr>
            <p:cNvPr id="222" name="组合 221"/>
            <p:cNvGrpSpPr/>
            <p:nvPr/>
          </p:nvGrpSpPr>
          <p:grpSpPr>
            <a:xfrm>
              <a:off x="1662117" y="1673761"/>
              <a:ext cx="348172" cy="253084"/>
              <a:chOff x="1406305" y="868129"/>
              <a:chExt cx="348172" cy="253084"/>
            </a:xfrm>
          </p:grpSpPr>
          <p:sp>
            <p:nvSpPr>
              <p:cNvPr id="223" name="椭圆 222"/>
              <p:cNvSpPr/>
              <p:nvPr/>
            </p:nvSpPr>
            <p:spPr>
              <a:xfrm>
                <a:off x="1459954" y="871831"/>
                <a:ext cx="249382" cy="24938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文本框 223"/>
              <p:cNvSpPr txBox="1"/>
              <p:nvPr/>
            </p:nvSpPr>
            <p:spPr>
              <a:xfrm>
                <a:off x="1406305" y="868129"/>
                <a:ext cx="34817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1.0</a:t>
                </a:r>
                <a:endParaRPr lang="en-US" sz="1000" dirty="0"/>
              </a:p>
            </p:txBody>
          </p:sp>
        </p:grpSp>
        <p:grpSp>
          <p:nvGrpSpPr>
            <p:cNvPr id="225" name="组合 224"/>
            <p:cNvGrpSpPr/>
            <p:nvPr/>
          </p:nvGrpSpPr>
          <p:grpSpPr>
            <a:xfrm>
              <a:off x="1664573" y="2362202"/>
              <a:ext cx="348172" cy="253084"/>
              <a:chOff x="1406305" y="868129"/>
              <a:chExt cx="348172" cy="253084"/>
            </a:xfrm>
          </p:grpSpPr>
          <p:sp>
            <p:nvSpPr>
              <p:cNvPr id="226" name="椭圆 225"/>
              <p:cNvSpPr/>
              <p:nvPr/>
            </p:nvSpPr>
            <p:spPr>
              <a:xfrm>
                <a:off x="1459954" y="871831"/>
                <a:ext cx="249382" cy="24938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7" name="文本框 226"/>
              <p:cNvSpPr txBox="1"/>
              <p:nvPr/>
            </p:nvSpPr>
            <p:spPr>
              <a:xfrm>
                <a:off x="1406305" y="868129"/>
                <a:ext cx="34817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1.0</a:t>
                </a:r>
                <a:endParaRPr lang="en-US" sz="1000" dirty="0"/>
              </a:p>
            </p:txBody>
          </p:sp>
        </p:grpSp>
        <p:grpSp>
          <p:nvGrpSpPr>
            <p:cNvPr id="228" name="组合 227"/>
            <p:cNvGrpSpPr/>
            <p:nvPr/>
          </p:nvGrpSpPr>
          <p:grpSpPr>
            <a:xfrm>
              <a:off x="1664573" y="3290739"/>
              <a:ext cx="348172" cy="253084"/>
              <a:chOff x="1406305" y="868129"/>
              <a:chExt cx="348172" cy="253084"/>
            </a:xfrm>
          </p:grpSpPr>
          <p:sp>
            <p:nvSpPr>
              <p:cNvPr id="229" name="椭圆 228"/>
              <p:cNvSpPr/>
              <p:nvPr/>
            </p:nvSpPr>
            <p:spPr>
              <a:xfrm>
                <a:off x="1459954" y="871831"/>
                <a:ext cx="249382" cy="24938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文本框 229"/>
              <p:cNvSpPr txBox="1"/>
              <p:nvPr/>
            </p:nvSpPr>
            <p:spPr>
              <a:xfrm>
                <a:off x="1406305" y="868129"/>
                <a:ext cx="34817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1.0</a:t>
                </a:r>
                <a:endParaRPr lang="en-US" sz="1000" dirty="0"/>
              </a:p>
            </p:txBody>
          </p:sp>
        </p:grpSp>
        <p:grpSp>
          <p:nvGrpSpPr>
            <p:cNvPr id="231" name="组合 230"/>
            <p:cNvGrpSpPr/>
            <p:nvPr/>
          </p:nvGrpSpPr>
          <p:grpSpPr>
            <a:xfrm>
              <a:off x="2633921" y="1670329"/>
              <a:ext cx="348172" cy="253084"/>
              <a:chOff x="1406305" y="868129"/>
              <a:chExt cx="348172" cy="253084"/>
            </a:xfrm>
          </p:grpSpPr>
          <p:sp>
            <p:nvSpPr>
              <p:cNvPr id="232" name="椭圆 231"/>
              <p:cNvSpPr/>
              <p:nvPr/>
            </p:nvSpPr>
            <p:spPr>
              <a:xfrm>
                <a:off x="1459954" y="871831"/>
                <a:ext cx="249382" cy="24938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文本框 232"/>
              <p:cNvSpPr txBox="1"/>
              <p:nvPr/>
            </p:nvSpPr>
            <p:spPr>
              <a:xfrm>
                <a:off x="1406305" y="868129"/>
                <a:ext cx="34817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1.1</a:t>
                </a:r>
                <a:endParaRPr lang="en-US" sz="1000" dirty="0"/>
              </a:p>
            </p:txBody>
          </p:sp>
        </p:grpSp>
        <p:grpSp>
          <p:nvGrpSpPr>
            <p:cNvPr id="234" name="组合 233"/>
            <p:cNvGrpSpPr/>
            <p:nvPr/>
          </p:nvGrpSpPr>
          <p:grpSpPr>
            <a:xfrm>
              <a:off x="3240712" y="2353896"/>
              <a:ext cx="348172" cy="253084"/>
              <a:chOff x="1406305" y="868129"/>
              <a:chExt cx="348172" cy="253084"/>
            </a:xfrm>
          </p:grpSpPr>
          <p:sp>
            <p:nvSpPr>
              <p:cNvPr id="235" name="椭圆 234"/>
              <p:cNvSpPr/>
              <p:nvPr/>
            </p:nvSpPr>
            <p:spPr>
              <a:xfrm>
                <a:off x="1459954" y="871831"/>
                <a:ext cx="249382" cy="24938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" name="文本框 235"/>
              <p:cNvSpPr txBox="1"/>
              <p:nvPr/>
            </p:nvSpPr>
            <p:spPr>
              <a:xfrm>
                <a:off x="1406305" y="868129"/>
                <a:ext cx="34817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1.1</a:t>
                </a:r>
                <a:endParaRPr lang="en-US" sz="1000" dirty="0"/>
              </a:p>
            </p:txBody>
          </p:sp>
        </p:grpSp>
        <p:grpSp>
          <p:nvGrpSpPr>
            <p:cNvPr id="237" name="组合 236"/>
            <p:cNvGrpSpPr/>
            <p:nvPr/>
          </p:nvGrpSpPr>
          <p:grpSpPr>
            <a:xfrm>
              <a:off x="2989581" y="3279001"/>
              <a:ext cx="348172" cy="253084"/>
              <a:chOff x="1406305" y="868129"/>
              <a:chExt cx="348172" cy="253084"/>
            </a:xfrm>
          </p:grpSpPr>
          <p:sp>
            <p:nvSpPr>
              <p:cNvPr id="238" name="椭圆 237"/>
              <p:cNvSpPr/>
              <p:nvPr/>
            </p:nvSpPr>
            <p:spPr>
              <a:xfrm>
                <a:off x="1459954" y="871831"/>
                <a:ext cx="249382" cy="24938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文本框 238"/>
              <p:cNvSpPr txBox="1"/>
              <p:nvPr/>
            </p:nvSpPr>
            <p:spPr>
              <a:xfrm>
                <a:off x="1406305" y="868129"/>
                <a:ext cx="34817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1.1</a:t>
                </a:r>
                <a:endParaRPr lang="en-US" sz="1000" dirty="0"/>
              </a:p>
            </p:txBody>
          </p:sp>
        </p:grpSp>
        <p:grpSp>
          <p:nvGrpSpPr>
            <p:cNvPr id="240" name="组合 239"/>
            <p:cNvGrpSpPr/>
            <p:nvPr/>
          </p:nvGrpSpPr>
          <p:grpSpPr>
            <a:xfrm>
              <a:off x="5794012" y="2353896"/>
              <a:ext cx="348172" cy="253084"/>
              <a:chOff x="1406305" y="868129"/>
              <a:chExt cx="348172" cy="253084"/>
            </a:xfrm>
          </p:grpSpPr>
          <p:sp>
            <p:nvSpPr>
              <p:cNvPr id="241" name="椭圆 240"/>
              <p:cNvSpPr/>
              <p:nvPr/>
            </p:nvSpPr>
            <p:spPr>
              <a:xfrm>
                <a:off x="1459954" y="871831"/>
                <a:ext cx="249382" cy="24938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文本框 241"/>
              <p:cNvSpPr txBox="1"/>
              <p:nvPr/>
            </p:nvSpPr>
            <p:spPr>
              <a:xfrm>
                <a:off x="1406305" y="868129"/>
                <a:ext cx="34817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1.2</a:t>
                </a:r>
                <a:endParaRPr lang="en-US" sz="1000" dirty="0"/>
              </a:p>
            </p:txBody>
          </p:sp>
        </p:grpSp>
        <p:grpSp>
          <p:nvGrpSpPr>
            <p:cNvPr id="243" name="组合 242"/>
            <p:cNvGrpSpPr/>
            <p:nvPr/>
          </p:nvGrpSpPr>
          <p:grpSpPr>
            <a:xfrm>
              <a:off x="6322438" y="1002271"/>
              <a:ext cx="348172" cy="253084"/>
              <a:chOff x="1406305" y="868129"/>
              <a:chExt cx="348172" cy="253084"/>
            </a:xfrm>
          </p:grpSpPr>
          <p:sp>
            <p:nvSpPr>
              <p:cNvPr id="244" name="椭圆 243"/>
              <p:cNvSpPr/>
              <p:nvPr/>
            </p:nvSpPr>
            <p:spPr>
              <a:xfrm>
                <a:off x="1459954" y="871831"/>
                <a:ext cx="249382" cy="24938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5" name="文本框 244"/>
              <p:cNvSpPr txBox="1"/>
              <p:nvPr/>
            </p:nvSpPr>
            <p:spPr>
              <a:xfrm>
                <a:off x="1406305" y="868129"/>
                <a:ext cx="34817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1.2</a:t>
                </a:r>
                <a:endParaRPr lang="en-US" sz="1000" dirty="0"/>
              </a:p>
            </p:txBody>
          </p:sp>
        </p:grpSp>
        <p:grpSp>
          <p:nvGrpSpPr>
            <p:cNvPr id="246" name="组合 245"/>
            <p:cNvGrpSpPr/>
            <p:nvPr/>
          </p:nvGrpSpPr>
          <p:grpSpPr>
            <a:xfrm>
              <a:off x="1658945" y="1002841"/>
              <a:ext cx="348172" cy="253084"/>
              <a:chOff x="1406305" y="868129"/>
              <a:chExt cx="348172" cy="253084"/>
            </a:xfrm>
          </p:grpSpPr>
          <p:sp>
            <p:nvSpPr>
              <p:cNvPr id="247" name="椭圆 246"/>
              <p:cNvSpPr/>
              <p:nvPr/>
            </p:nvSpPr>
            <p:spPr>
              <a:xfrm>
                <a:off x="1459954" y="871831"/>
                <a:ext cx="249382" cy="24938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" name="文本框 247"/>
              <p:cNvSpPr txBox="1"/>
              <p:nvPr/>
            </p:nvSpPr>
            <p:spPr>
              <a:xfrm>
                <a:off x="1406305" y="868129"/>
                <a:ext cx="34817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1.0</a:t>
                </a:r>
                <a:endParaRPr lang="en-US" sz="1000" dirty="0"/>
              </a:p>
            </p:txBody>
          </p:sp>
        </p:grpSp>
        <p:grpSp>
          <p:nvGrpSpPr>
            <p:cNvPr id="249" name="组合 248"/>
            <p:cNvGrpSpPr/>
            <p:nvPr/>
          </p:nvGrpSpPr>
          <p:grpSpPr>
            <a:xfrm>
              <a:off x="2869965" y="991027"/>
              <a:ext cx="348172" cy="253084"/>
              <a:chOff x="1406305" y="868129"/>
              <a:chExt cx="348172" cy="253084"/>
            </a:xfrm>
          </p:grpSpPr>
          <p:sp>
            <p:nvSpPr>
              <p:cNvPr id="250" name="椭圆 249"/>
              <p:cNvSpPr/>
              <p:nvPr/>
            </p:nvSpPr>
            <p:spPr>
              <a:xfrm>
                <a:off x="1459954" y="871831"/>
                <a:ext cx="249382" cy="24938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文本框 250"/>
              <p:cNvSpPr txBox="1"/>
              <p:nvPr/>
            </p:nvSpPr>
            <p:spPr>
              <a:xfrm>
                <a:off x="1406305" y="868129"/>
                <a:ext cx="34817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1.1</a:t>
                </a:r>
                <a:endParaRPr lang="en-US" sz="1000" dirty="0"/>
              </a:p>
            </p:txBody>
          </p:sp>
        </p:grpSp>
        <p:sp>
          <p:nvSpPr>
            <p:cNvPr id="252" name="左大括号 251"/>
            <p:cNvSpPr/>
            <p:nvPr/>
          </p:nvSpPr>
          <p:spPr>
            <a:xfrm>
              <a:off x="780107" y="2474428"/>
              <a:ext cx="89519" cy="935293"/>
            </a:xfrm>
            <a:prstGeom prst="leftBrace">
              <a:avLst>
                <a:gd name="adj1" fmla="val 80936"/>
                <a:gd name="adj2" fmla="val 50000"/>
              </a:avLst>
            </a:prstGeom>
            <a:ln>
              <a:solidFill>
                <a:srgbClr val="9BC2E5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3" name="直接箭头连接符 252"/>
            <p:cNvCxnSpPr>
              <a:stCxn id="233" idx="0"/>
              <a:endCxn id="251" idx="2"/>
            </p:cNvCxnSpPr>
            <p:nvPr/>
          </p:nvCxnSpPr>
          <p:spPr>
            <a:xfrm flipV="1">
              <a:off x="2808007" y="1237248"/>
              <a:ext cx="236044" cy="43308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4" name="直接箭头连接符 253"/>
            <p:cNvCxnSpPr>
              <a:stCxn id="251" idx="2"/>
              <a:endCxn id="236" idx="0"/>
            </p:cNvCxnSpPr>
            <p:nvPr/>
          </p:nvCxnSpPr>
          <p:spPr>
            <a:xfrm>
              <a:off x="3044051" y="1237248"/>
              <a:ext cx="370747" cy="111664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5" name="直接箭头连接符 254"/>
            <p:cNvCxnSpPr>
              <a:stCxn id="251" idx="2"/>
              <a:endCxn id="239" idx="0"/>
            </p:cNvCxnSpPr>
            <p:nvPr/>
          </p:nvCxnSpPr>
          <p:spPr>
            <a:xfrm>
              <a:off x="3044051" y="1237248"/>
              <a:ext cx="119616" cy="204175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6" name="直接箭头连接符 255"/>
            <p:cNvCxnSpPr>
              <a:stCxn id="242" idx="0"/>
              <a:endCxn id="245" idx="2"/>
            </p:cNvCxnSpPr>
            <p:nvPr/>
          </p:nvCxnSpPr>
          <p:spPr>
            <a:xfrm flipV="1">
              <a:off x="5968098" y="1248492"/>
              <a:ext cx="528426" cy="110540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257" name="组合 256"/>
            <p:cNvGrpSpPr/>
            <p:nvPr/>
          </p:nvGrpSpPr>
          <p:grpSpPr>
            <a:xfrm>
              <a:off x="6854583" y="1680071"/>
              <a:ext cx="348172" cy="253084"/>
              <a:chOff x="1406305" y="868129"/>
              <a:chExt cx="348172" cy="253084"/>
            </a:xfrm>
          </p:grpSpPr>
          <p:sp>
            <p:nvSpPr>
              <p:cNvPr id="258" name="椭圆 257"/>
              <p:cNvSpPr/>
              <p:nvPr/>
            </p:nvSpPr>
            <p:spPr>
              <a:xfrm>
                <a:off x="1459954" y="871831"/>
                <a:ext cx="249382" cy="24938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" name="文本框 258"/>
              <p:cNvSpPr txBox="1"/>
              <p:nvPr/>
            </p:nvSpPr>
            <p:spPr>
              <a:xfrm>
                <a:off x="1406305" y="868129"/>
                <a:ext cx="34817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1.2</a:t>
                </a:r>
                <a:endParaRPr lang="en-US" sz="1000" dirty="0"/>
              </a:p>
            </p:txBody>
          </p:sp>
        </p:grpSp>
        <p:grpSp>
          <p:nvGrpSpPr>
            <p:cNvPr id="260" name="组合 259"/>
            <p:cNvGrpSpPr/>
            <p:nvPr/>
          </p:nvGrpSpPr>
          <p:grpSpPr>
            <a:xfrm>
              <a:off x="6512012" y="3283179"/>
              <a:ext cx="348172" cy="253084"/>
              <a:chOff x="1406305" y="868129"/>
              <a:chExt cx="348172" cy="253084"/>
            </a:xfrm>
          </p:grpSpPr>
          <p:sp>
            <p:nvSpPr>
              <p:cNvPr id="261" name="椭圆 260"/>
              <p:cNvSpPr/>
              <p:nvPr/>
            </p:nvSpPr>
            <p:spPr>
              <a:xfrm>
                <a:off x="1459954" y="871831"/>
                <a:ext cx="249382" cy="24938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" name="文本框 261"/>
              <p:cNvSpPr txBox="1"/>
              <p:nvPr/>
            </p:nvSpPr>
            <p:spPr>
              <a:xfrm>
                <a:off x="1406305" y="868129"/>
                <a:ext cx="34817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1.2</a:t>
                </a:r>
                <a:endParaRPr lang="en-US" sz="1000" dirty="0"/>
              </a:p>
            </p:txBody>
          </p:sp>
        </p:grpSp>
        <p:cxnSp>
          <p:nvCxnSpPr>
            <p:cNvPr id="263" name="直接箭头连接符 262"/>
            <p:cNvCxnSpPr>
              <a:stCxn id="245" idx="2"/>
              <a:endCxn id="259" idx="0"/>
            </p:cNvCxnSpPr>
            <p:nvPr/>
          </p:nvCxnSpPr>
          <p:spPr>
            <a:xfrm>
              <a:off x="6496524" y="1248492"/>
              <a:ext cx="532145" cy="43157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4" name="直接箭头连接符 263"/>
            <p:cNvCxnSpPr>
              <a:stCxn id="245" idx="2"/>
              <a:endCxn id="262" idx="0"/>
            </p:cNvCxnSpPr>
            <p:nvPr/>
          </p:nvCxnSpPr>
          <p:spPr>
            <a:xfrm>
              <a:off x="6496524" y="1248492"/>
              <a:ext cx="189574" cy="203468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65" name="文本框 264"/>
            <p:cNvSpPr txBox="1"/>
            <p:nvPr/>
          </p:nvSpPr>
          <p:spPr>
            <a:xfrm>
              <a:off x="2315735" y="1342176"/>
              <a:ext cx="58381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 smtClean="0"/>
                <a:t>commit</a:t>
              </a:r>
              <a:endParaRPr lang="en-US" sz="1000" dirty="0"/>
            </a:p>
          </p:txBody>
        </p:sp>
        <p:sp>
          <p:nvSpPr>
            <p:cNvPr id="266" name="文本框 265"/>
            <p:cNvSpPr txBox="1"/>
            <p:nvPr/>
          </p:nvSpPr>
          <p:spPr>
            <a:xfrm>
              <a:off x="2758365" y="2046031"/>
              <a:ext cx="41389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 smtClean="0"/>
                <a:t>sync</a:t>
              </a:r>
              <a:endParaRPr lang="en-US" sz="1000" dirty="0"/>
            </a:p>
          </p:txBody>
        </p:sp>
        <p:sp>
          <p:nvSpPr>
            <p:cNvPr id="267" name="文本框 266"/>
            <p:cNvSpPr txBox="1"/>
            <p:nvPr/>
          </p:nvSpPr>
          <p:spPr>
            <a:xfrm>
              <a:off x="3197730" y="1682497"/>
              <a:ext cx="41389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 smtClean="0"/>
                <a:t>sync</a:t>
              </a:r>
              <a:endParaRPr lang="en-US" sz="1000" dirty="0"/>
            </a:p>
          </p:txBody>
        </p:sp>
        <p:sp>
          <p:nvSpPr>
            <p:cNvPr id="268" name="文本框 267"/>
            <p:cNvSpPr txBox="1"/>
            <p:nvPr/>
          </p:nvSpPr>
          <p:spPr>
            <a:xfrm>
              <a:off x="5862206" y="1376652"/>
              <a:ext cx="58381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 smtClean="0"/>
                <a:t>commit</a:t>
              </a:r>
              <a:endParaRPr lang="en-US" sz="1000" dirty="0"/>
            </a:p>
          </p:txBody>
        </p:sp>
        <p:sp>
          <p:nvSpPr>
            <p:cNvPr id="269" name="文本框 268"/>
            <p:cNvSpPr txBox="1"/>
            <p:nvPr/>
          </p:nvSpPr>
          <p:spPr>
            <a:xfrm>
              <a:off x="6538892" y="2010257"/>
              <a:ext cx="41389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 smtClean="0"/>
                <a:t>sync</a:t>
              </a:r>
              <a:endParaRPr lang="en-US" sz="1000" dirty="0"/>
            </a:p>
          </p:txBody>
        </p:sp>
        <p:sp>
          <p:nvSpPr>
            <p:cNvPr id="270" name="文本框 269"/>
            <p:cNvSpPr txBox="1"/>
            <p:nvPr/>
          </p:nvSpPr>
          <p:spPr>
            <a:xfrm>
              <a:off x="6755074" y="1331590"/>
              <a:ext cx="41389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 smtClean="0"/>
                <a:t>sync</a:t>
              </a:r>
              <a:endParaRPr lang="en-US" sz="1000" dirty="0"/>
            </a:p>
          </p:txBody>
        </p:sp>
        <p:grpSp>
          <p:nvGrpSpPr>
            <p:cNvPr id="271" name="组合 270"/>
            <p:cNvGrpSpPr/>
            <p:nvPr/>
          </p:nvGrpSpPr>
          <p:grpSpPr>
            <a:xfrm>
              <a:off x="2847878" y="1343759"/>
              <a:ext cx="103024" cy="137755"/>
              <a:chOff x="5057070" y="-118737"/>
              <a:chExt cx="544699" cy="728322"/>
            </a:xfrm>
          </p:grpSpPr>
          <p:sp>
            <p:nvSpPr>
              <p:cNvPr id="272" name="等腰三角形 271"/>
              <p:cNvSpPr/>
              <p:nvPr/>
            </p:nvSpPr>
            <p:spPr>
              <a:xfrm>
                <a:off x="5057070" y="148329"/>
                <a:ext cx="544699" cy="461256"/>
              </a:xfrm>
              <a:prstGeom prst="triangle">
                <a:avLst/>
              </a:prstGeom>
              <a:ln w="3175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3" name="笑脸 272"/>
              <p:cNvSpPr/>
              <p:nvPr/>
            </p:nvSpPr>
            <p:spPr>
              <a:xfrm>
                <a:off x="5076088" y="-118737"/>
                <a:ext cx="506664" cy="506664"/>
              </a:xfrm>
              <a:prstGeom prst="smileyFace">
                <a:avLst/>
              </a:prstGeom>
              <a:ln w="3175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4" name="组合 273"/>
            <p:cNvGrpSpPr/>
            <p:nvPr/>
          </p:nvGrpSpPr>
          <p:grpSpPr>
            <a:xfrm>
              <a:off x="6152858" y="1593012"/>
              <a:ext cx="103024" cy="137755"/>
              <a:chOff x="5057070" y="-118737"/>
              <a:chExt cx="544699" cy="728322"/>
            </a:xfrm>
          </p:grpSpPr>
          <p:sp>
            <p:nvSpPr>
              <p:cNvPr id="275" name="等腰三角形 274"/>
              <p:cNvSpPr/>
              <p:nvPr/>
            </p:nvSpPr>
            <p:spPr>
              <a:xfrm>
                <a:off x="5057070" y="148329"/>
                <a:ext cx="544699" cy="461256"/>
              </a:xfrm>
              <a:prstGeom prst="triangle">
                <a:avLst/>
              </a:prstGeom>
              <a:ln w="3175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6" name="笑脸 275"/>
              <p:cNvSpPr/>
              <p:nvPr/>
            </p:nvSpPr>
            <p:spPr>
              <a:xfrm>
                <a:off x="5076088" y="-118737"/>
                <a:ext cx="506664" cy="506664"/>
              </a:xfrm>
              <a:prstGeom prst="smileyFace">
                <a:avLst/>
              </a:prstGeom>
              <a:ln w="3175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7" name="组合 276"/>
            <p:cNvGrpSpPr/>
            <p:nvPr/>
          </p:nvGrpSpPr>
          <p:grpSpPr>
            <a:xfrm>
              <a:off x="6110130" y="1707963"/>
              <a:ext cx="184004" cy="179793"/>
              <a:chOff x="11431776" y="5673806"/>
              <a:chExt cx="283601" cy="277110"/>
            </a:xfrm>
          </p:grpSpPr>
          <p:grpSp>
            <p:nvGrpSpPr>
              <p:cNvPr id="278" name="组合 277"/>
              <p:cNvGrpSpPr/>
              <p:nvPr/>
            </p:nvGrpSpPr>
            <p:grpSpPr>
              <a:xfrm>
                <a:off x="11431776" y="5680918"/>
                <a:ext cx="149816" cy="200321"/>
                <a:chOff x="5057070" y="-118737"/>
                <a:chExt cx="544699" cy="728322"/>
              </a:xfrm>
            </p:grpSpPr>
            <p:sp>
              <p:nvSpPr>
                <p:cNvPr id="285" name="等腰三角形 284"/>
                <p:cNvSpPr/>
                <p:nvPr/>
              </p:nvSpPr>
              <p:spPr>
                <a:xfrm>
                  <a:off x="5057070" y="148329"/>
                  <a:ext cx="544699" cy="461256"/>
                </a:xfrm>
                <a:prstGeom prst="triangle">
                  <a:avLst/>
                </a:prstGeom>
                <a:ln w="3175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6" name="笑脸 285"/>
                <p:cNvSpPr/>
                <p:nvPr/>
              </p:nvSpPr>
              <p:spPr>
                <a:xfrm>
                  <a:off x="5076088" y="-118737"/>
                  <a:ext cx="506664" cy="506664"/>
                </a:xfrm>
                <a:prstGeom prst="smileyFace">
                  <a:avLst/>
                </a:prstGeom>
                <a:ln w="3175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79" name="组合 278"/>
              <p:cNvGrpSpPr/>
              <p:nvPr/>
            </p:nvGrpSpPr>
            <p:grpSpPr>
              <a:xfrm>
                <a:off x="11565561" y="5673806"/>
                <a:ext cx="149816" cy="200321"/>
                <a:chOff x="5057070" y="-118737"/>
                <a:chExt cx="544699" cy="728322"/>
              </a:xfrm>
            </p:grpSpPr>
            <p:sp>
              <p:nvSpPr>
                <p:cNvPr id="283" name="等腰三角形 282"/>
                <p:cNvSpPr/>
                <p:nvPr/>
              </p:nvSpPr>
              <p:spPr>
                <a:xfrm>
                  <a:off x="5057070" y="148329"/>
                  <a:ext cx="544699" cy="461256"/>
                </a:xfrm>
                <a:prstGeom prst="triangle">
                  <a:avLst/>
                </a:prstGeom>
                <a:ln w="3175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4" name="笑脸 283"/>
                <p:cNvSpPr/>
                <p:nvPr/>
              </p:nvSpPr>
              <p:spPr>
                <a:xfrm>
                  <a:off x="5076088" y="-118737"/>
                  <a:ext cx="506664" cy="506664"/>
                </a:xfrm>
                <a:prstGeom prst="smileyFace">
                  <a:avLst/>
                </a:prstGeom>
                <a:ln w="3175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80" name="组合 279"/>
              <p:cNvGrpSpPr/>
              <p:nvPr/>
            </p:nvGrpSpPr>
            <p:grpSpPr>
              <a:xfrm>
                <a:off x="11506684" y="5750595"/>
                <a:ext cx="149816" cy="200321"/>
                <a:chOff x="5057070" y="-118737"/>
                <a:chExt cx="544699" cy="728322"/>
              </a:xfrm>
            </p:grpSpPr>
            <p:sp>
              <p:nvSpPr>
                <p:cNvPr id="281" name="等腰三角形 280"/>
                <p:cNvSpPr/>
                <p:nvPr/>
              </p:nvSpPr>
              <p:spPr>
                <a:xfrm>
                  <a:off x="5057070" y="148329"/>
                  <a:ext cx="544699" cy="461256"/>
                </a:xfrm>
                <a:prstGeom prst="triangle">
                  <a:avLst/>
                </a:prstGeom>
                <a:ln w="3175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2" name="笑脸 281"/>
                <p:cNvSpPr/>
                <p:nvPr/>
              </p:nvSpPr>
              <p:spPr>
                <a:xfrm>
                  <a:off x="5076088" y="-118737"/>
                  <a:ext cx="506664" cy="506664"/>
                </a:xfrm>
                <a:prstGeom prst="smileyFace">
                  <a:avLst/>
                </a:prstGeom>
                <a:ln w="3175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87" name="组合 286"/>
            <p:cNvGrpSpPr/>
            <p:nvPr/>
          </p:nvGrpSpPr>
          <p:grpSpPr>
            <a:xfrm>
              <a:off x="2805644" y="1461059"/>
              <a:ext cx="184004" cy="179793"/>
              <a:chOff x="11431776" y="5673806"/>
              <a:chExt cx="283601" cy="277110"/>
            </a:xfrm>
          </p:grpSpPr>
          <p:grpSp>
            <p:nvGrpSpPr>
              <p:cNvPr id="288" name="组合 287"/>
              <p:cNvGrpSpPr/>
              <p:nvPr/>
            </p:nvGrpSpPr>
            <p:grpSpPr>
              <a:xfrm>
                <a:off x="11431776" y="5680918"/>
                <a:ext cx="149816" cy="200321"/>
                <a:chOff x="5057070" y="-118737"/>
                <a:chExt cx="544699" cy="728322"/>
              </a:xfrm>
            </p:grpSpPr>
            <p:sp>
              <p:nvSpPr>
                <p:cNvPr id="295" name="等腰三角形 294"/>
                <p:cNvSpPr/>
                <p:nvPr/>
              </p:nvSpPr>
              <p:spPr>
                <a:xfrm>
                  <a:off x="5057070" y="148329"/>
                  <a:ext cx="544699" cy="461256"/>
                </a:xfrm>
                <a:prstGeom prst="triangle">
                  <a:avLst/>
                </a:prstGeom>
                <a:ln w="3175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6" name="笑脸 295"/>
                <p:cNvSpPr/>
                <p:nvPr/>
              </p:nvSpPr>
              <p:spPr>
                <a:xfrm>
                  <a:off x="5076088" y="-118737"/>
                  <a:ext cx="506664" cy="506664"/>
                </a:xfrm>
                <a:prstGeom prst="smileyFace">
                  <a:avLst/>
                </a:prstGeom>
                <a:ln w="3175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89" name="组合 288"/>
              <p:cNvGrpSpPr/>
              <p:nvPr/>
            </p:nvGrpSpPr>
            <p:grpSpPr>
              <a:xfrm>
                <a:off x="11565561" y="5673806"/>
                <a:ext cx="149816" cy="200321"/>
                <a:chOff x="5057070" y="-118737"/>
                <a:chExt cx="544699" cy="728322"/>
              </a:xfrm>
            </p:grpSpPr>
            <p:sp>
              <p:nvSpPr>
                <p:cNvPr id="293" name="等腰三角形 292"/>
                <p:cNvSpPr/>
                <p:nvPr/>
              </p:nvSpPr>
              <p:spPr>
                <a:xfrm>
                  <a:off x="5057070" y="148329"/>
                  <a:ext cx="544699" cy="461256"/>
                </a:xfrm>
                <a:prstGeom prst="triangle">
                  <a:avLst/>
                </a:prstGeom>
                <a:ln w="3175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4" name="笑脸 293"/>
                <p:cNvSpPr/>
                <p:nvPr/>
              </p:nvSpPr>
              <p:spPr>
                <a:xfrm>
                  <a:off x="5076088" y="-118737"/>
                  <a:ext cx="506664" cy="506664"/>
                </a:xfrm>
                <a:prstGeom prst="smileyFace">
                  <a:avLst/>
                </a:prstGeom>
                <a:ln w="3175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90" name="组合 289"/>
              <p:cNvGrpSpPr/>
              <p:nvPr/>
            </p:nvGrpSpPr>
            <p:grpSpPr>
              <a:xfrm>
                <a:off x="11506684" y="5750595"/>
                <a:ext cx="149816" cy="200321"/>
                <a:chOff x="5057070" y="-118737"/>
                <a:chExt cx="544699" cy="728322"/>
              </a:xfrm>
            </p:grpSpPr>
            <p:sp>
              <p:nvSpPr>
                <p:cNvPr id="291" name="等腰三角形 290"/>
                <p:cNvSpPr/>
                <p:nvPr/>
              </p:nvSpPr>
              <p:spPr>
                <a:xfrm>
                  <a:off x="5057070" y="148329"/>
                  <a:ext cx="544699" cy="461256"/>
                </a:xfrm>
                <a:prstGeom prst="triangle">
                  <a:avLst/>
                </a:prstGeom>
                <a:ln w="3175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2" name="笑脸 291"/>
                <p:cNvSpPr/>
                <p:nvPr/>
              </p:nvSpPr>
              <p:spPr>
                <a:xfrm>
                  <a:off x="5076088" y="-118737"/>
                  <a:ext cx="506664" cy="506664"/>
                </a:xfrm>
                <a:prstGeom prst="smileyFace">
                  <a:avLst/>
                </a:prstGeom>
                <a:ln w="3175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97" name="组合 296"/>
            <p:cNvGrpSpPr/>
            <p:nvPr/>
          </p:nvGrpSpPr>
          <p:grpSpPr>
            <a:xfrm>
              <a:off x="3010299" y="2214350"/>
              <a:ext cx="184004" cy="179793"/>
              <a:chOff x="11431776" y="5673806"/>
              <a:chExt cx="283601" cy="277110"/>
            </a:xfrm>
          </p:grpSpPr>
          <p:grpSp>
            <p:nvGrpSpPr>
              <p:cNvPr id="298" name="组合 297"/>
              <p:cNvGrpSpPr/>
              <p:nvPr/>
            </p:nvGrpSpPr>
            <p:grpSpPr>
              <a:xfrm>
                <a:off x="11431776" y="5680918"/>
                <a:ext cx="149816" cy="200321"/>
                <a:chOff x="5057070" y="-118737"/>
                <a:chExt cx="544699" cy="728322"/>
              </a:xfrm>
            </p:grpSpPr>
            <p:sp>
              <p:nvSpPr>
                <p:cNvPr id="305" name="等腰三角形 304"/>
                <p:cNvSpPr/>
                <p:nvPr/>
              </p:nvSpPr>
              <p:spPr>
                <a:xfrm>
                  <a:off x="5057070" y="148329"/>
                  <a:ext cx="544699" cy="461256"/>
                </a:xfrm>
                <a:prstGeom prst="triangle">
                  <a:avLst/>
                </a:prstGeom>
                <a:ln w="3175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6" name="笑脸 305"/>
                <p:cNvSpPr/>
                <p:nvPr/>
              </p:nvSpPr>
              <p:spPr>
                <a:xfrm>
                  <a:off x="5076088" y="-118737"/>
                  <a:ext cx="506664" cy="506664"/>
                </a:xfrm>
                <a:prstGeom prst="smileyFace">
                  <a:avLst/>
                </a:prstGeom>
                <a:ln w="3175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99" name="组合 298"/>
              <p:cNvGrpSpPr/>
              <p:nvPr/>
            </p:nvGrpSpPr>
            <p:grpSpPr>
              <a:xfrm>
                <a:off x="11565561" y="5673806"/>
                <a:ext cx="149816" cy="200321"/>
                <a:chOff x="5057070" y="-118737"/>
                <a:chExt cx="544699" cy="728322"/>
              </a:xfrm>
            </p:grpSpPr>
            <p:sp>
              <p:nvSpPr>
                <p:cNvPr id="303" name="等腰三角形 302"/>
                <p:cNvSpPr/>
                <p:nvPr/>
              </p:nvSpPr>
              <p:spPr>
                <a:xfrm>
                  <a:off x="5057070" y="148329"/>
                  <a:ext cx="544699" cy="461256"/>
                </a:xfrm>
                <a:prstGeom prst="triangle">
                  <a:avLst/>
                </a:prstGeom>
                <a:ln w="3175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4" name="笑脸 303"/>
                <p:cNvSpPr/>
                <p:nvPr/>
              </p:nvSpPr>
              <p:spPr>
                <a:xfrm>
                  <a:off x="5076088" y="-118737"/>
                  <a:ext cx="506664" cy="506664"/>
                </a:xfrm>
                <a:prstGeom prst="smileyFace">
                  <a:avLst/>
                </a:prstGeom>
                <a:ln w="3175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00" name="组合 299"/>
              <p:cNvGrpSpPr/>
              <p:nvPr/>
            </p:nvGrpSpPr>
            <p:grpSpPr>
              <a:xfrm>
                <a:off x="11506684" y="5750595"/>
                <a:ext cx="149816" cy="200321"/>
                <a:chOff x="5057070" y="-118737"/>
                <a:chExt cx="544699" cy="728322"/>
              </a:xfrm>
            </p:grpSpPr>
            <p:sp>
              <p:nvSpPr>
                <p:cNvPr id="301" name="等腰三角形 300"/>
                <p:cNvSpPr/>
                <p:nvPr/>
              </p:nvSpPr>
              <p:spPr>
                <a:xfrm>
                  <a:off x="5057070" y="148329"/>
                  <a:ext cx="544699" cy="461256"/>
                </a:xfrm>
                <a:prstGeom prst="triangle">
                  <a:avLst/>
                </a:prstGeom>
                <a:ln w="3175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2" name="笑脸 301"/>
                <p:cNvSpPr/>
                <p:nvPr/>
              </p:nvSpPr>
              <p:spPr>
                <a:xfrm>
                  <a:off x="5076088" y="-118737"/>
                  <a:ext cx="506664" cy="506664"/>
                </a:xfrm>
                <a:prstGeom prst="smileyFace">
                  <a:avLst/>
                </a:prstGeom>
                <a:ln w="3175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07" name="组合 306"/>
            <p:cNvGrpSpPr/>
            <p:nvPr/>
          </p:nvGrpSpPr>
          <p:grpSpPr>
            <a:xfrm>
              <a:off x="3172204" y="1878263"/>
              <a:ext cx="184004" cy="179793"/>
              <a:chOff x="11431776" y="5673806"/>
              <a:chExt cx="283601" cy="277110"/>
            </a:xfrm>
          </p:grpSpPr>
          <p:grpSp>
            <p:nvGrpSpPr>
              <p:cNvPr id="308" name="组合 307"/>
              <p:cNvGrpSpPr/>
              <p:nvPr/>
            </p:nvGrpSpPr>
            <p:grpSpPr>
              <a:xfrm>
                <a:off x="11431776" y="5680918"/>
                <a:ext cx="149816" cy="200321"/>
                <a:chOff x="5057070" y="-118737"/>
                <a:chExt cx="544699" cy="728322"/>
              </a:xfrm>
            </p:grpSpPr>
            <p:sp>
              <p:nvSpPr>
                <p:cNvPr id="315" name="等腰三角形 314"/>
                <p:cNvSpPr/>
                <p:nvPr/>
              </p:nvSpPr>
              <p:spPr>
                <a:xfrm>
                  <a:off x="5057070" y="148329"/>
                  <a:ext cx="544699" cy="461256"/>
                </a:xfrm>
                <a:prstGeom prst="triangle">
                  <a:avLst/>
                </a:prstGeom>
                <a:ln w="3175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6" name="笑脸 315"/>
                <p:cNvSpPr/>
                <p:nvPr/>
              </p:nvSpPr>
              <p:spPr>
                <a:xfrm>
                  <a:off x="5076088" y="-118737"/>
                  <a:ext cx="506664" cy="506664"/>
                </a:xfrm>
                <a:prstGeom prst="smileyFace">
                  <a:avLst/>
                </a:prstGeom>
                <a:ln w="3175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09" name="组合 308"/>
              <p:cNvGrpSpPr/>
              <p:nvPr/>
            </p:nvGrpSpPr>
            <p:grpSpPr>
              <a:xfrm>
                <a:off x="11565561" y="5673806"/>
                <a:ext cx="149816" cy="200321"/>
                <a:chOff x="5057070" y="-118737"/>
                <a:chExt cx="544699" cy="728322"/>
              </a:xfrm>
            </p:grpSpPr>
            <p:sp>
              <p:nvSpPr>
                <p:cNvPr id="313" name="等腰三角形 312"/>
                <p:cNvSpPr/>
                <p:nvPr/>
              </p:nvSpPr>
              <p:spPr>
                <a:xfrm>
                  <a:off x="5057070" y="148329"/>
                  <a:ext cx="544699" cy="461256"/>
                </a:xfrm>
                <a:prstGeom prst="triangle">
                  <a:avLst/>
                </a:prstGeom>
                <a:ln w="3175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4" name="笑脸 313"/>
                <p:cNvSpPr/>
                <p:nvPr/>
              </p:nvSpPr>
              <p:spPr>
                <a:xfrm>
                  <a:off x="5076088" y="-118737"/>
                  <a:ext cx="506664" cy="506664"/>
                </a:xfrm>
                <a:prstGeom prst="smileyFace">
                  <a:avLst/>
                </a:prstGeom>
                <a:ln w="3175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10" name="组合 309"/>
              <p:cNvGrpSpPr/>
              <p:nvPr/>
            </p:nvGrpSpPr>
            <p:grpSpPr>
              <a:xfrm>
                <a:off x="11506684" y="5750595"/>
                <a:ext cx="149816" cy="200321"/>
                <a:chOff x="5057070" y="-118737"/>
                <a:chExt cx="544699" cy="728322"/>
              </a:xfrm>
            </p:grpSpPr>
            <p:sp>
              <p:nvSpPr>
                <p:cNvPr id="311" name="等腰三角形 310"/>
                <p:cNvSpPr/>
                <p:nvPr/>
              </p:nvSpPr>
              <p:spPr>
                <a:xfrm>
                  <a:off x="5057070" y="148329"/>
                  <a:ext cx="544699" cy="461256"/>
                </a:xfrm>
                <a:prstGeom prst="triangle">
                  <a:avLst/>
                </a:prstGeom>
                <a:ln w="3175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2" name="笑脸 311"/>
                <p:cNvSpPr/>
                <p:nvPr/>
              </p:nvSpPr>
              <p:spPr>
                <a:xfrm>
                  <a:off x="5076088" y="-118737"/>
                  <a:ext cx="506664" cy="506664"/>
                </a:xfrm>
                <a:prstGeom prst="smileyFace">
                  <a:avLst/>
                </a:prstGeom>
                <a:ln w="3175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17" name="组合 316"/>
            <p:cNvGrpSpPr/>
            <p:nvPr/>
          </p:nvGrpSpPr>
          <p:grpSpPr>
            <a:xfrm>
              <a:off x="6471392" y="1999833"/>
              <a:ext cx="184004" cy="179793"/>
              <a:chOff x="11431776" y="5673806"/>
              <a:chExt cx="283601" cy="277110"/>
            </a:xfrm>
          </p:grpSpPr>
          <p:grpSp>
            <p:nvGrpSpPr>
              <p:cNvPr id="318" name="组合 317"/>
              <p:cNvGrpSpPr/>
              <p:nvPr/>
            </p:nvGrpSpPr>
            <p:grpSpPr>
              <a:xfrm>
                <a:off x="11431776" y="5680918"/>
                <a:ext cx="149816" cy="200321"/>
                <a:chOff x="5057070" y="-118737"/>
                <a:chExt cx="544699" cy="728322"/>
              </a:xfrm>
            </p:grpSpPr>
            <p:sp>
              <p:nvSpPr>
                <p:cNvPr id="325" name="等腰三角形 324"/>
                <p:cNvSpPr/>
                <p:nvPr/>
              </p:nvSpPr>
              <p:spPr>
                <a:xfrm>
                  <a:off x="5057070" y="148329"/>
                  <a:ext cx="544699" cy="461256"/>
                </a:xfrm>
                <a:prstGeom prst="triangle">
                  <a:avLst/>
                </a:prstGeom>
                <a:ln w="3175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6" name="笑脸 325"/>
                <p:cNvSpPr/>
                <p:nvPr/>
              </p:nvSpPr>
              <p:spPr>
                <a:xfrm>
                  <a:off x="5076088" y="-118737"/>
                  <a:ext cx="506664" cy="506664"/>
                </a:xfrm>
                <a:prstGeom prst="smileyFace">
                  <a:avLst/>
                </a:prstGeom>
                <a:ln w="3175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19" name="组合 318"/>
              <p:cNvGrpSpPr/>
              <p:nvPr/>
            </p:nvGrpSpPr>
            <p:grpSpPr>
              <a:xfrm>
                <a:off x="11565561" y="5673806"/>
                <a:ext cx="149816" cy="200321"/>
                <a:chOff x="5057070" y="-118737"/>
                <a:chExt cx="544699" cy="728322"/>
              </a:xfrm>
            </p:grpSpPr>
            <p:sp>
              <p:nvSpPr>
                <p:cNvPr id="323" name="等腰三角形 322"/>
                <p:cNvSpPr/>
                <p:nvPr/>
              </p:nvSpPr>
              <p:spPr>
                <a:xfrm>
                  <a:off x="5057070" y="148329"/>
                  <a:ext cx="544699" cy="461256"/>
                </a:xfrm>
                <a:prstGeom prst="triangle">
                  <a:avLst/>
                </a:prstGeom>
                <a:ln w="3175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4" name="笑脸 323"/>
                <p:cNvSpPr/>
                <p:nvPr/>
              </p:nvSpPr>
              <p:spPr>
                <a:xfrm>
                  <a:off x="5076088" y="-118737"/>
                  <a:ext cx="506664" cy="506664"/>
                </a:xfrm>
                <a:prstGeom prst="smileyFace">
                  <a:avLst/>
                </a:prstGeom>
                <a:ln w="3175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20" name="组合 319"/>
              <p:cNvGrpSpPr/>
              <p:nvPr/>
            </p:nvGrpSpPr>
            <p:grpSpPr>
              <a:xfrm>
                <a:off x="11506684" y="5750595"/>
                <a:ext cx="149816" cy="200321"/>
                <a:chOff x="5057070" y="-118737"/>
                <a:chExt cx="544699" cy="728322"/>
              </a:xfrm>
            </p:grpSpPr>
            <p:sp>
              <p:nvSpPr>
                <p:cNvPr id="321" name="等腰三角形 320"/>
                <p:cNvSpPr/>
                <p:nvPr/>
              </p:nvSpPr>
              <p:spPr>
                <a:xfrm>
                  <a:off x="5057070" y="148329"/>
                  <a:ext cx="544699" cy="461256"/>
                </a:xfrm>
                <a:prstGeom prst="triangle">
                  <a:avLst/>
                </a:prstGeom>
                <a:ln w="3175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2" name="笑脸 321"/>
                <p:cNvSpPr/>
                <p:nvPr/>
              </p:nvSpPr>
              <p:spPr>
                <a:xfrm>
                  <a:off x="5076088" y="-118737"/>
                  <a:ext cx="506664" cy="506664"/>
                </a:xfrm>
                <a:prstGeom prst="smileyFace">
                  <a:avLst/>
                </a:prstGeom>
                <a:ln w="3175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27" name="组合 326"/>
            <p:cNvGrpSpPr/>
            <p:nvPr/>
          </p:nvGrpSpPr>
          <p:grpSpPr>
            <a:xfrm>
              <a:off x="6657232" y="1387919"/>
              <a:ext cx="184004" cy="179793"/>
              <a:chOff x="11431776" y="5673806"/>
              <a:chExt cx="283601" cy="277110"/>
            </a:xfrm>
          </p:grpSpPr>
          <p:grpSp>
            <p:nvGrpSpPr>
              <p:cNvPr id="328" name="组合 327"/>
              <p:cNvGrpSpPr/>
              <p:nvPr/>
            </p:nvGrpSpPr>
            <p:grpSpPr>
              <a:xfrm>
                <a:off x="11431776" y="5680918"/>
                <a:ext cx="149816" cy="200321"/>
                <a:chOff x="5057070" y="-118737"/>
                <a:chExt cx="544699" cy="728322"/>
              </a:xfrm>
            </p:grpSpPr>
            <p:sp>
              <p:nvSpPr>
                <p:cNvPr id="335" name="等腰三角形 334"/>
                <p:cNvSpPr/>
                <p:nvPr/>
              </p:nvSpPr>
              <p:spPr>
                <a:xfrm>
                  <a:off x="5057070" y="148329"/>
                  <a:ext cx="544699" cy="461256"/>
                </a:xfrm>
                <a:prstGeom prst="triangle">
                  <a:avLst/>
                </a:prstGeom>
                <a:ln w="3175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6" name="笑脸 335"/>
                <p:cNvSpPr/>
                <p:nvPr/>
              </p:nvSpPr>
              <p:spPr>
                <a:xfrm>
                  <a:off x="5076088" y="-118737"/>
                  <a:ext cx="506664" cy="506664"/>
                </a:xfrm>
                <a:prstGeom prst="smileyFace">
                  <a:avLst/>
                </a:prstGeom>
                <a:ln w="3175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29" name="组合 328"/>
              <p:cNvGrpSpPr/>
              <p:nvPr/>
            </p:nvGrpSpPr>
            <p:grpSpPr>
              <a:xfrm>
                <a:off x="11565561" y="5673806"/>
                <a:ext cx="149816" cy="200321"/>
                <a:chOff x="5057070" y="-118737"/>
                <a:chExt cx="544699" cy="728322"/>
              </a:xfrm>
            </p:grpSpPr>
            <p:sp>
              <p:nvSpPr>
                <p:cNvPr id="333" name="等腰三角形 332"/>
                <p:cNvSpPr/>
                <p:nvPr/>
              </p:nvSpPr>
              <p:spPr>
                <a:xfrm>
                  <a:off x="5057070" y="148329"/>
                  <a:ext cx="544699" cy="461256"/>
                </a:xfrm>
                <a:prstGeom prst="triangle">
                  <a:avLst/>
                </a:prstGeom>
                <a:ln w="3175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4" name="笑脸 333"/>
                <p:cNvSpPr/>
                <p:nvPr/>
              </p:nvSpPr>
              <p:spPr>
                <a:xfrm>
                  <a:off x="5076088" y="-118737"/>
                  <a:ext cx="506664" cy="506664"/>
                </a:xfrm>
                <a:prstGeom prst="smileyFace">
                  <a:avLst/>
                </a:prstGeom>
                <a:ln w="3175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30" name="组合 329"/>
              <p:cNvGrpSpPr/>
              <p:nvPr/>
            </p:nvGrpSpPr>
            <p:grpSpPr>
              <a:xfrm>
                <a:off x="11506684" y="5750595"/>
                <a:ext cx="149816" cy="200321"/>
                <a:chOff x="5057070" y="-118737"/>
                <a:chExt cx="544699" cy="728322"/>
              </a:xfrm>
            </p:grpSpPr>
            <p:sp>
              <p:nvSpPr>
                <p:cNvPr id="331" name="等腰三角形 330"/>
                <p:cNvSpPr/>
                <p:nvPr/>
              </p:nvSpPr>
              <p:spPr>
                <a:xfrm>
                  <a:off x="5057070" y="148329"/>
                  <a:ext cx="544699" cy="461256"/>
                </a:xfrm>
                <a:prstGeom prst="triangle">
                  <a:avLst/>
                </a:prstGeom>
                <a:ln w="3175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2" name="笑脸 331"/>
                <p:cNvSpPr/>
                <p:nvPr/>
              </p:nvSpPr>
              <p:spPr>
                <a:xfrm>
                  <a:off x="5076088" y="-118737"/>
                  <a:ext cx="506664" cy="506664"/>
                </a:xfrm>
                <a:prstGeom prst="smileyFace">
                  <a:avLst/>
                </a:prstGeom>
                <a:ln w="3175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64" name="文本框 63"/>
            <p:cNvSpPr txBox="1"/>
            <p:nvPr/>
          </p:nvSpPr>
          <p:spPr>
            <a:xfrm>
              <a:off x="3197730" y="1690802"/>
              <a:ext cx="41389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 smtClean="0"/>
                <a:t>sync</a:t>
              </a:r>
              <a:endParaRPr lang="en-US" sz="1000" dirty="0"/>
            </a:p>
          </p:txBody>
        </p:sp>
        <p:sp>
          <p:nvSpPr>
            <p:cNvPr id="102" name="圆角矩形 101"/>
            <p:cNvSpPr/>
            <p:nvPr/>
          </p:nvSpPr>
          <p:spPr>
            <a:xfrm>
              <a:off x="2229251" y="880741"/>
              <a:ext cx="1727258" cy="2820402"/>
            </a:xfrm>
            <a:prstGeom prst="roundRect">
              <a:avLst>
                <a:gd name="adj" fmla="val 11828"/>
              </a:avLst>
            </a:prstGeom>
            <a:solidFill>
              <a:schemeClr val="lt1">
                <a:alpha val="43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圆角矩形 67"/>
            <p:cNvSpPr/>
            <p:nvPr/>
          </p:nvSpPr>
          <p:spPr>
            <a:xfrm>
              <a:off x="5676601" y="880741"/>
              <a:ext cx="1727258" cy="2820402"/>
            </a:xfrm>
            <a:prstGeom prst="roundRect">
              <a:avLst>
                <a:gd name="adj" fmla="val 11828"/>
              </a:avLst>
            </a:prstGeom>
            <a:solidFill>
              <a:schemeClr val="lt1">
                <a:alpha val="43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9" name="组合 68"/>
            <p:cNvGrpSpPr/>
            <p:nvPr/>
          </p:nvGrpSpPr>
          <p:grpSpPr>
            <a:xfrm>
              <a:off x="3612400" y="3406985"/>
              <a:ext cx="263377" cy="253084"/>
              <a:chOff x="1459954" y="868129"/>
              <a:chExt cx="263377" cy="253084"/>
            </a:xfrm>
          </p:grpSpPr>
          <p:sp>
            <p:nvSpPr>
              <p:cNvPr id="70" name="椭圆 69"/>
              <p:cNvSpPr/>
              <p:nvPr/>
            </p:nvSpPr>
            <p:spPr>
              <a:xfrm>
                <a:off x="1459954" y="871831"/>
                <a:ext cx="249382" cy="249382"/>
              </a:xfrm>
              <a:prstGeom prst="ellipse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文本框 70"/>
              <p:cNvSpPr txBox="1"/>
              <p:nvPr/>
            </p:nvSpPr>
            <p:spPr>
              <a:xfrm>
                <a:off x="1461721" y="868129"/>
                <a:ext cx="26161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1" dirty="0" smtClean="0">
                    <a:solidFill>
                      <a:schemeClr val="bg1"/>
                    </a:solidFill>
                  </a:rPr>
                  <a:t>A</a:t>
                </a:r>
                <a:endParaRPr lang="en-US" sz="10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2" name="组合 71"/>
            <p:cNvGrpSpPr/>
            <p:nvPr/>
          </p:nvGrpSpPr>
          <p:grpSpPr>
            <a:xfrm>
              <a:off x="7059258" y="3394203"/>
              <a:ext cx="258569" cy="253084"/>
              <a:chOff x="1459954" y="868129"/>
              <a:chExt cx="258569" cy="253084"/>
            </a:xfrm>
          </p:grpSpPr>
          <p:sp>
            <p:nvSpPr>
              <p:cNvPr id="73" name="椭圆 72"/>
              <p:cNvSpPr/>
              <p:nvPr/>
            </p:nvSpPr>
            <p:spPr>
              <a:xfrm>
                <a:off x="1459954" y="871831"/>
                <a:ext cx="249382" cy="249382"/>
              </a:xfrm>
              <a:prstGeom prst="ellipse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文本框 73"/>
              <p:cNvSpPr txBox="1"/>
              <p:nvPr/>
            </p:nvSpPr>
            <p:spPr>
              <a:xfrm>
                <a:off x="1461721" y="868129"/>
                <a:ext cx="25680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b="1" dirty="0">
                    <a:solidFill>
                      <a:schemeClr val="bg1"/>
                    </a:solidFill>
                  </a:rPr>
                  <a:t>B</a:t>
                </a:r>
                <a:endParaRPr lang="en-US" sz="1000" b="1" dirty="0">
                  <a:solidFill>
                    <a:schemeClr val="bg1"/>
                  </a:solidFill>
                </a:endParaRPr>
              </a:p>
            </p:txBody>
          </p:sp>
        </p:grpSp>
      </p:grpSp>
      <p:graphicFrame>
        <p:nvGraphicFramePr>
          <p:cNvPr id="337" name="内容占位符 33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0185827"/>
              </p:ext>
            </p:extLst>
          </p:nvPr>
        </p:nvGraphicFramePr>
        <p:xfrm>
          <a:off x="855720" y="4396676"/>
          <a:ext cx="5231469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487"/>
                <a:gridCol w="3790599"/>
                <a:gridCol w="1001383"/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步骤</a:t>
                      </a:r>
                      <a:endParaRPr lang="en-US" sz="10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操作</a:t>
                      </a:r>
                      <a:endParaRPr lang="en-US" sz="10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参与者</a:t>
                      </a:r>
                      <a:endParaRPr lang="en-US" sz="10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en-US" sz="10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产品开发</a:t>
                      </a:r>
                      <a:r>
                        <a:rPr lang="en-US" altLang="zh-CN" sz="10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(</a:t>
                      </a:r>
                      <a:r>
                        <a:rPr lang="zh-CN" altLang="en-US" sz="10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维护</a:t>
                      </a:r>
                      <a:r>
                        <a:rPr lang="en-US" altLang="zh-CN" sz="10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)</a:t>
                      </a:r>
                      <a:r>
                        <a:rPr lang="zh-CN" altLang="en-US" sz="10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环境完成功能开发</a:t>
                      </a:r>
                      <a:r>
                        <a:rPr lang="en-US" altLang="zh-CN" sz="10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(v1.1)</a:t>
                      </a:r>
                      <a:endParaRPr lang="en-US" sz="10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开发人员</a:t>
                      </a:r>
                      <a:endParaRPr lang="en-US" sz="10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</a:t>
                      </a:r>
                      <a:endParaRPr lang="en-US" sz="10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功能提交至集成开发环境</a:t>
                      </a:r>
                      <a:r>
                        <a:rPr lang="en-US" altLang="zh-CN" sz="10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(v1.1)</a:t>
                      </a:r>
                      <a:endParaRPr lang="en-US" sz="10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开发主管</a:t>
                      </a:r>
                      <a:endParaRPr lang="en-US" altLang="zh-CN" sz="1000" dirty="0" smtClean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</a:t>
                      </a:r>
                      <a:endParaRPr lang="en-US" sz="10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持续集成验证通过后，各租户开发环境主动同步相关功能</a:t>
                      </a:r>
                      <a:r>
                        <a:rPr lang="en-US" altLang="zh-CN" sz="10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(v1.1)</a:t>
                      </a:r>
                      <a:endParaRPr lang="en-US" sz="10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开发人员</a:t>
                      </a:r>
                      <a:endParaRPr lang="en-US" sz="10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4</a:t>
                      </a:r>
                      <a:endParaRPr lang="en-US" sz="10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持续集成验证失败，开发主管需在当天内协助解决问题</a:t>
                      </a:r>
                      <a:r>
                        <a:rPr lang="en-US" altLang="zh-CN" sz="10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(v1.1)</a:t>
                      </a:r>
                      <a:endParaRPr lang="en-US" sz="10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开发主管</a:t>
                      </a:r>
                      <a:endParaRPr lang="en-US" sz="10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38" name="组合 337"/>
          <p:cNvGrpSpPr/>
          <p:nvPr/>
        </p:nvGrpSpPr>
        <p:grpSpPr>
          <a:xfrm>
            <a:off x="11219480" y="2602352"/>
            <a:ext cx="100584" cy="137160"/>
            <a:chOff x="5057070" y="-118737"/>
            <a:chExt cx="544699" cy="728322"/>
          </a:xfrm>
        </p:grpSpPr>
        <p:sp>
          <p:nvSpPr>
            <p:cNvPr id="339" name="等腰三角形 338"/>
            <p:cNvSpPr/>
            <p:nvPr/>
          </p:nvSpPr>
          <p:spPr>
            <a:xfrm>
              <a:off x="5057070" y="148329"/>
              <a:ext cx="544699" cy="461256"/>
            </a:xfrm>
            <a:prstGeom prst="triangle">
              <a:avLst/>
            </a:prstGeom>
            <a:ln w="3175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" name="笑脸 339"/>
            <p:cNvSpPr/>
            <p:nvPr/>
          </p:nvSpPr>
          <p:spPr>
            <a:xfrm>
              <a:off x="5076088" y="-118737"/>
              <a:ext cx="506664" cy="506664"/>
            </a:xfrm>
            <a:prstGeom prst="smileyFace">
              <a:avLst/>
            </a:prstGeom>
            <a:ln w="3175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1" name="组合 340"/>
          <p:cNvGrpSpPr/>
          <p:nvPr/>
        </p:nvGrpSpPr>
        <p:grpSpPr>
          <a:xfrm>
            <a:off x="11178447" y="2927985"/>
            <a:ext cx="184004" cy="179793"/>
            <a:chOff x="11431776" y="5673806"/>
            <a:chExt cx="283601" cy="277110"/>
          </a:xfrm>
        </p:grpSpPr>
        <p:grpSp>
          <p:nvGrpSpPr>
            <p:cNvPr id="342" name="组合 341"/>
            <p:cNvGrpSpPr/>
            <p:nvPr/>
          </p:nvGrpSpPr>
          <p:grpSpPr>
            <a:xfrm>
              <a:off x="11431776" y="5680918"/>
              <a:ext cx="149816" cy="200321"/>
              <a:chOff x="5057070" y="-118737"/>
              <a:chExt cx="544699" cy="728322"/>
            </a:xfrm>
          </p:grpSpPr>
          <p:sp>
            <p:nvSpPr>
              <p:cNvPr id="349" name="等腰三角形 348"/>
              <p:cNvSpPr/>
              <p:nvPr/>
            </p:nvSpPr>
            <p:spPr>
              <a:xfrm>
                <a:off x="5057070" y="148329"/>
                <a:ext cx="544699" cy="461256"/>
              </a:xfrm>
              <a:prstGeom prst="triangle">
                <a:avLst/>
              </a:prstGeom>
              <a:ln w="3175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0" name="笑脸 349"/>
              <p:cNvSpPr/>
              <p:nvPr/>
            </p:nvSpPr>
            <p:spPr>
              <a:xfrm>
                <a:off x="5076088" y="-118737"/>
                <a:ext cx="506664" cy="506664"/>
              </a:xfrm>
              <a:prstGeom prst="smileyFace">
                <a:avLst/>
              </a:prstGeom>
              <a:ln w="3175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3" name="组合 342"/>
            <p:cNvGrpSpPr/>
            <p:nvPr/>
          </p:nvGrpSpPr>
          <p:grpSpPr>
            <a:xfrm>
              <a:off x="11565561" y="5673806"/>
              <a:ext cx="149816" cy="200321"/>
              <a:chOff x="5057070" y="-118737"/>
              <a:chExt cx="544699" cy="728322"/>
            </a:xfrm>
          </p:grpSpPr>
          <p:sp>
            <p:nvSpPr>
              <p:cNvPr id="347" name="等腰三角形 346"/>
              <p:cNvSpPr/>
              <p:nvPr/>
            </p:nvSpPr>
            <p:spPr>
              <a:xfrm>
                <a:off x="5057070" y="148329"/>
                <a:ext cx="544699" cy="461256"/>
              </a:xfrm>
              <a:prstGeom prst="triangle">
                <a:avLst/>
              </a:prstGeom>
              <a:ln w="3175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8" name="笑脸 347"/>
              <p:cNvSpPr/>
              <p:nvPr/>
            </p:nvSpPr>
            <p:spPr>
              <a:xfrm>
                <a:off x="5076088" y="-118737"/>
                <a:ext cx="506664" cy="506664"/>
              </a:xfrm>
              <a:prstGeom prst="smileyFace">
                <a:avLst/>
              </a:prstGeom>
              <a:ln w="3175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4" name="组合 343"/>
            <p:cNvGrpSpPr/>
            <p:nvPr/>
          </p:nvGrpSpPr>
          <p:grpSpPr>
            <a:xfrm>
              <a:off x="11506684" y="5750595"/>
              <a:ext cx="149816" cy="200321"/>
              <a:chOff x="5057070" y="-118737"/>
              <a:chExt cx="544699" cy="728322"/>
            </a:xfrm>
          </p:grpSpPr>
          <p:sp>
            <p:nvSpPr>
              <p:cNvPr id="345" name="等腰三角形 344"/>
              <p:cNvSpPr/>
              <p:nvPr/>
            </p:nvSpPr>
            <p:spPr>
              <a:xfrm>
                <a:off x="5057070" y="148329"/>
                <a:ext cx="544699" cy="461256"/>
              </a:xfrm>
              <a:prstGeom prst="triangle">
                <a:avLst/>
              </a:prstGeom>
              <a:ln w="3175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6" name="笑脸 345"/>
              <p:cNvSpPr/>
              <p:nvPr/>
            </p:nvSpPr>
            <p:spPr>
              <a:xfrm>
                <a:off x="5076088" y="-118737"/>
                <a:ext cx="506664" cy="506664"/>
              </a:xfrm>
              <a:prstGeom prst="smileyFace">
                <a:avLst/>
              </a:prstGeom>
              <a:ln w="3175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51" name="文本框 350"/>
          <p:cNvSpPr txBox="1"/>
          <p:nvPr/>
        </p:nvSpPr>
        <p:spPr>
          <a:xfrm>
            <a:off x="11297642" y="2565879"/>
            <a:ext cx="6270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/>
              <a:t>Supervisor</a:t>
            </a:r>
            <a:endParaRPr lang="en-US" sz="800" dirty="0"/>
          </a:p>
        </p:txBody>
      </p:sp>
      <p:sp>
        <p:nvSpPr>
          <p:cNvPr id="352" name="文本框 351"/>
          <p:cNvSpPr txBox="1"/>
          <p:nvPr/>
        </p:nvSpPr>
        <p:spPr>
          <a:xfrm>
            <a:off x="11297642" y="2917744"/>
            <a:ext cx="6559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/>
              <a:t>Developers</a:t>
            </a:r>
            <a:endParaRPr lang="en-US" sz="800" dirty="0"/>
          </a:p>
        </p:txBody>
      </p:sp>
      <p:grpSp>
        <p:nvGrpSpPr>
          <p:cNvPr id="368" name="组合 367"/>
          <p:cNvGrpSpPr/>
          <p:nvPr/>
        </p:nvGrpSpPr>
        <p:grpSpPr>
          <a:xfrm>
            <a:off x="11176649" y="3247309"/>
            <a:ext cx="184004" cy="277661"/>
            <a:chOff x="11176649" y="3247309"/>
            <a:chExt cx="184004" cy="277661"/>
          </a:xfrm>
        </p:grpSpPr>
        <p:grpSp>
          <p:nvGrpSpPr>
            <p:cNvPr id="353" name="组合 352"/>
            <p:cNvGrpSpPr/>
            <p:nvPr/>
          </p:nvGrpSpPr>
          <p:grpSpPr>
            <a:xfrm>
              <a:off x="11220240" y="3247309"/>
              <a:ext cx="103024" cy="137755"/>
              <a:chOff x="5057070" y="-118737"/>
              <a:chExt cx="544699" cy="728322"/>
            </a:xfrm>
          </p:grpSpPr>
          <p:sp>
            <p:nvSpPr>
              <p:cNvPr id="354" name="等腰三角形 353"/>
              <p:cNvSpPr/>
              <p:nvPr/>
            </p:nvSpPr>
            <p:spPr>
              <a:xfrm>
                <a:off x="5057070" y="148329"/>
                <a:ext cx="544699" cy="461256"/>
              </a:xfrm>
              <a:prstGeom prst="triangle">
                <a:avLst/>
              </a:prstGeom>
              <a:ln w="3175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5" name="笑脸 354"/>
              <p:cNvSpPr/>
              <p:nvPr/>
            </p:nvSpPr>
            <p:spPr>
              <a:xfrm>
                <a:off x="5076088" y="-118737"/>
                <a:ext cx="506664" cy="506664"/>
              </a:xfrm>
              <a:prstGeom prst="smileyFace">
                <a:avLst/>
              </a:prstGeom>
              <a:ln w="3175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6" name="组合 355"/>
            <p:cNvGrpSpPr/>
            <p:nvPr/>
          </p:nvGrpSpPr>
          <p:grpSpPr>
            <a:xfrm>
              <a:off x="11176649" y="3345177"/>
              <a:ext cx="184004" cy="179793"/>
              <a:chOff x="11431776" y="5673806"/>
              <a:chExt cx="283601" cy="277110"/>
            </a:xfrm>
          </p:grpSpPr>
          <p:grpSp>
            <p:nvGrpSpPr>
              <p:cNvPr id="357" name="组合 356"/>
              <p:cNvGrpSpPr/>
              <p:nvPr/>
            </p:nvGrpSpPr>
            <p:grpSpPr>
              <a:xfrm>
                <a:off x="11431776" y="5680918"/>
                <a:ext cx="149816" cy="200321"/>
                <a:chOff x="5057070" y="-118737"/>
                <a:chExt cx="544699" cy="728322"/>
              </a:xfrm>
            </p:grpSpPr>
            <p:sp>
              <p:nvSpPr>
                <p:cNvPr id="364" name="等腰三角形 363"/>
                <p:cNvSpPr/>
                <p:nvPr/>
              </p:nvSpPr>
              <p:spPr>
                <a:xfrm>
                  <a:off x="5057070" y="148329"/>
                  <a:ext cx="544699" cy="461256"/>
                </a:xfrm>
                <a:prstGeom prst="triangle">
                  <a:avLst/>
                </a:prstGeom>
                <a:ln w="3175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5" name="笑脸 364"/>
                <p:cNvSpPr/>
                <p:nvPr/>
              </p:nvSpPr>
              <p:spPr>
                <a:xfrm>
                  <a:off x="5076088" y="-118737"/>
                  <a:ext cx="506664" cy="506664"/>
                </a:xfrm>
                <a:prstGeom prst="smileyFace">
                  <a:avLst/>
                </a:prstGeom>
                <a:ln w="3175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8" name="组合 357"/>
              <p:cNvGrpSpPr/>
              <p:nvPr/>
            </p:nvGrpSpPr>
            <p:grpSpPr>
              <a:xfrm>
                <a:off x="11565561" y="5673806"/>
                <a:ext cx="149816" cy="200321"/>
                <a:chOff x="5057070" y="-118737"/>
                <a:chExt cx="544699" cy="728322"/>
              </a:xfrm>
            </p:grpSpPr>
            <p:sp>
              <p:nvSpPr>
                <p:cNvPr id="362" name="等腰三角形 361"/>
                <p:cNvSpPr/>
                <p:nvPr/>
              </p:nvSpPr>
              <p:spPr>
                <a:xfrm>
                  <a:off x="5057070" y="148329"/>
                  <a:ext cx="544699" cy="461256"/>
                </a:xfrm>
                <a:prstGeom prst="triangle">
                  <a:avLst/>
                </a:prstGeom>
                <a:ln w="3175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3" name="笑脸 362"/>
                <p:cNvSpPr/>
                <p:nvPr/>
              </p:nvSpPr>
              <p:spPr>
                <a:xfrm>
                  <a:off x="5076088" y="-118737"/>
                  <a:ext cx="506664" cy="506664"/>
                </a:xfrm>
                <a:prstGeom prst="smileyFace">
                  <a:avLst/>
                </a:prstGeom>
                <a:ln w="3175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9" name="组合 358"/>
              <p:cNvGrpSpPr/>
              <p:nvPr/>
            </p:nvGrpSpPr>
            <p:grpSpPr>
              <a:xfrm>
                <a:off x="11506684" y="5750595"/>
                <a:ext cx="149816" cy="200321"/>
                <a:chOff x="5057070" y="-118737"/>
                <a:chExt cx="544699" cy="728322"/>
              </a:xfrm>
            </p:grpSpPr>
            <p:sp>
              <p:nvSpPr>
                <p:cNvPr id="360" name="等腰三角形 359"/>
                <p:cNvSpPr/>
                <p:nvPr/>
              </p:nvSpPr>
              <p:spPr>
                <a:xfrm>
                  <a:off x="5057070" y="148329"/>
                  <a:ext cx="544699" cy="461256"/>
                </a:xfrm>
                <a:prstGeom prst="triangle">
                  <a:avLst/>
                </a:prstGeom>
                <a:ln w="3175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1" name="笑脸 360"/>
                <p:cNvSpPr/>
                <p:nvPr/>
              </p:nvSpPr>
              <p:spPr>
                <a:xfrm>
                  <a:off x="5076088" y="-118737"/>
                  <a:ext cx="506664" cy="506664"/>
                </a:xfrm>
                <a:prstGeom prst="smileyFace">
                  <a:avLst/>
                </a:prstGeom>
                <a:ln w="3175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366" name="文本框 365"/>
          <p:cNvSpPr txBox="1"/>
          <p:nvPr/>
        </p:nvSpPr>
        <p:spPr>
          <a:xfrm>
            <a:off x="11301865" y="3229751"/>
            <a:ext cx="8354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err="1" smtClean="0"/>
              <a:t>Devs</a:t>
            </a:r>
            <a:r>
              <a:rPr lang="en-US" altLang="zh-CN" sz="800" dirty="0" smtClean="0"/>
              <a:t>. </a:t>
            </a:r>
            <a:r>
              <a:rPr lang="en-US" altLang="zh-CN" sz="800" b="1" dirty="0" smtClean="0">
                <a:solidFill>
                  <a:srgbClr val="FF0000"/>
                </a:solidFill>
              </a:rPr>
              <a:t>Do</a:t>
            </a:r>
          </a:p>
          <a:p>
            <a:r>
              <a:rPr lang="en-US" sz="800" dirty="0" smtClean="0"/>
              <a:t>Superior </a:t>
            </a:r>
            <a:r>
              <a:rPr lang="en-US" sz="800" b="1" dirty="0" smtClean="0">
                <a:solidFill>
                  <a:srgbClr val="FF0000"/>
                </a:solidFill>
              </a:rPr>
              <a:t>Check</a:t>
            </a:r>
            <a:endParaRPr lang="en-US" sz="800" b="1" dirty="0">
              <a:solidFill>
                <a:srgbClr val="FF0000"/>
              </a:solidFill>
            </a:endParaRPr>
          </a:p>
        </p:txBody>
      </p:sp>
      <p:graphicFrame>
        <p:nvGraphicFramePr>
          <p:cNvPr id="367" name="内容占位符 33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2946040"/>
              </p:ext>
            </p:extLst>
          </p:nvPr>
        </p:nvGraphicFramePr>
        <p:xfrm>
          <a:off x="6113520" y="4393524"/>
          <a:ext cx="5231469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487"/>
                <a:gridCol w="3714399"/>
                <a:gridCol w="1077583"/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步骤</a:t>
                      </a:r>
                      <a:endParaRPr lang="en-US" sz="10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操作</a:t>
                      </a:r>
                      <a:endParaRPr lang="en-US" sz="10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参与者</a:t>
                      </a:r>
                      <a:endParaRPr lang="en-US" sz="10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en-US" sz="10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ea typeface="黑体" panose="02010609060101010101" pitchFamily="49" charset="-122"/>
                        </a:rPr>
                        <a:t>租户开发环境完成功能开发</a:t>
                      </a:r>
                      <a:r>
                        <a:rPr lang="en-US" altLang="zh-CN" sz="10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(v1.2)</a:t>
                      </a:r>
                      <a:endParaRPr lang="en-US" sz="10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开发人员</a:t>
                      </a:r>
                      <a:endParaRPr lang="en-US" sz="10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</a:t>
                      </a:r>
                      <a:endParaRPr lang="en-US" sz="10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功能提交至集成开发环境</a:t>
                      </a:r>
                      <a:r>
                        <a:rPr lang="en-US" altLang="zh-CN" sz="10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(v1.2)</a:t>
                      </a:r>
                      <a:endParaRPr lang="en-US" sz="10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开发主管</a:t>
                      </a:r>
                      <a:endParaRPr lang="en-US" altLang="zh-CN" sz="1000" dirty="0" smtClean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</a:t>
                      </a:r>
                      <a:endParaRPr lang="en-US" sz="10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持续集成验证通过后，其他产品开发</a:t>
                      </a:r>
                      <a:r>
                        <a:rPr lang="en-US" altLang="zh-CN" sz="10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(</a:t>
                      </a:r>
                      <a:r>
                        <a:rPr lang="zh-CN" altLang="en-US" sz="10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维护</a:t>
                      </a:r>
                      <a:r>
                        <a:rPr lang="en-US" altLang="zh-CN" sz="10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)</a:t>
                      </a:r>
                      <a:r>
                        <a:rPr lang="zh-CN" altLang="en-US" sz="10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环境主动同步相关功能</a:t>
                      </a:r>
                      <a:r>
                        <a:rPr lang="en-US" altLang="zh-CN" sz="10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(v1.2)</a:t>
                      </a:r>
                      <a:endParaRPr lang="en-US" sz="1000" dirty="0" smtClean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开发人员</a:t>
                      </a:r>
                      <a:endParaRPr lang="en-US" sz="10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4</a:t>
                      </a:r>
                      <a:endParaRPr lang="en-US" sz="10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持续集成验证通过后，其他租户开发环境主动同步相关功能</a:t>
                      </a:r>
                      <a:r>
                        <a:rPr lang="en-US" altLang="zh-CN" sz="10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(v1.2)</a:t>
                      </a:r>
                      <a:endParaRPr lang="en-US" sz="10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开发人员</a:t>
                      </a:r>
                      <a:endParaRPr lang="en-US" sz="10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验证失败，开发主管需在当天内协助解决问题</a:t>
                      </a:r>
                      <a:r>
                        <a:rPr lang="en-US" altLang="zh-CN" sz="10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(v1.2)</a:t>
                      </a:r>
                      <a:endParaRPr lang="en-US" sz="1000" dirty="0" smtClean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开发主管</a:t>
                      </a:r>
                      <a:endParaRPr 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791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1022" y="651108"/>
            <a:ext cx="6574972" cy="322828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开发生产交付与</a:t>
            </a:r>
            <a:r>
              <a:rPr lang="en-US" altLang="zh-CN" dirty="0" smtClean="0"/>
              <a:t>Hotfix</a:t>
            </a:r>
            <a:r>
              <a:rPr lang="zh-CN" altLang="en-US" dirty="0" smtClean="0"/>
              <a:t>过程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矩形 4"/>
          <p:cNvSpPr/>
          <p:nvPr/>
        </p:nvSpPr>
        <p:spPr>
          <a:xfrm>
            <a:off x="838200" y="3906982"/>
            <a:ext cx="10515600" cy="2595418"/>
          </a:xfrm>
          <a:prstGeom prst="rect">
            <a:avLst/>
          </a:prstGeom>
          <a:solidFill>
            <a:srgbClr val="E4EEFC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ea typeface="黑体" panose="02010609060101010101" pitchFamily="49" charset="-122"/>
            </a:endParaRPr>
          </a:p>
        </p:txBody>
      </p:sp>
      <p:cxnSp>
        <p:nvCxnSpPr>
          <p:cNvPr id="76" name="直接连接符 75"/>
          <p:cNvCxnSpPr>
            <a:stCxn id="5" idx="0"/>
            <a:endCxn id="5" idx="2"/>
          </p:cNvCxnSpPr>
          <p:nvPr/>
        </p:nvCxnSpPr>
        <p:spPr>
          <a:xfrm>
            <a:off x="6096000" y="3906982"/>
            <a:ext cx="0" cy="259541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/>
          <p:cNvSpPr/>
          <p:nvPr/>
        </p:nvSpPr>
        <p:spPr>
          <a:xfrm>
            <a:off x="847011" y="3906685"/>
            <a:ext cx="5240178" cy="37869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ea typeface="黑体" panose="02010609060101010101" pitchFamily="49" charset="-122"/>
              </a:rPr>
              <a:t>CASE C: </a:t>
            </a:r>
            <a:r>
              <a:rPr lang="zh-CN" altLang="en-US" dirty="0" smtClean="0">
                <a:ea typeface="黑体" panose="02010609060101010101" pitchFamily="49" charset="-122"/>
              </a:rPr>
              <a:t>租户开发环境提交生产环境过程</a:t>
            </a:r>
            <a:endParaRPr lang="en-US" dirty="0">
              <a:ea typeface="黑体" panose="02010609060101010101" pitchFamily="49" charset="-122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6104811" y="3906685"/>
            <a:ext cx="5240178" cy="37869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ea typeface="黑体" panose="02010609060101010101" pitchFamily="49" charset="-122"/>
              </a:rPr>
              <a:t>CASE D</a:t>
            </a:r>
            <a:r>
              <a:rPr lang="en-US" altLang="zh-CN" dirty="0" smtClean="0">
                <a:ea typeface="黑体" panose="02010609060101010101" pitchFamily="49" charset="-122"/>
              </a:rPr>
              <a:t>: Hotfix</a:t>
            </a:r>
            <a:r>
              <a:rPr lang="zh-CN" altLang="en-US" dirty="0" smtClean="0">
                <a:ea typeface="黑体" panose="02010609060101010101" pitchFamily="49" charset="-122"/>
              </a:rPr>
              <a:t>同步过程</a:t>
            </a:r>
            <a:endParaRPr lang="en-US" dirty="0">
              <a:ea typeface="黑体" panose="02010609060101010101" pitchFamily="49" charset="-122"/>
            </a:endParaRPr>
          </a:p>
        </p:txBody>
      </p:sp>
      <p:graphicFrame>
        <p:nvGraphicFramePr>
          <p:cNvPr id="21" name="内容占位符 33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9308881"/>
              </p:ext>
            </p:extLst>
          </p:nvPr>
        </p:nvGraphicFramePr>
        <p:xfrm>
          <a:off x="855720" y="4327004"/>
          <a:ext cx="5231469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487"/>
                <a:gridCol w="3651262"/>
                <a:gridCol w="1140720"/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步骤</a:t>
                      </a:r>
                      <a:endParaRPr lang="en-US" sz="10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操作</a:t>
                      </a:r>
                      <a:endParaRPr lang="en-US" sz="10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操作者</a:t>
                      </a:r>
                      <a:endParaRPr lang="en-US" sz="10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en-US" sz="10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租户开发环境完成功能开发</a:t>
                      </a:r>
                      <a:r>
                        <a:rPr lang="en-US" altLang="zh-CN" sz="10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(v1.3)</a:t>
                      </a:r>
                      <a:endParaRPr lang="en-US" sz="10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开发人员</a:t>
                      </a:r>
                      <a:endParaRPr lang="en-US" sz="10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</a:t>
                      </a:r>
                      <a:endParaRPr lang="en-US" sz="10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功能提交至集成开发环境</a:t>
                      </a:r>
                      <a:r>
                        <a:rPr lang="en-US" altLang="zh-CN" sz="10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(v1.3)</a:t>
                      </a:r>
                      <a:endParaRPr lang="en-US" sz="10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开发主管</a:t>
                      </a:r>
                      <a:endParaRPr lang="en-US" sz="10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</a:t>
                      </a:r>
                      <a:endParaRPr lang="en-US" sz="10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验证通过后，产品开发</a:t>
                      </a:r>
                      <a:r>
                        <a:rPr lang="en-US" altLang="zh-CN" sz="10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(</a:t>
                      </a:r>
                      <a:r>
                        <a:rPr lang="zh-CN" altLang="en-US" sz="10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维护</a:t>
                      </a:r>
                      <a:r>
                        <a:rPr lang="en-US" altLang="zh-CN" sz="10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)</a:t>
                      </a:r>
                      <a:r>
                        <a:rPr lang="zh-CN" altLang="en-US" sz="10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环境主动同步相关功能</a:t>
                      </a:r>
                      <a:r>
                        <a:rPr lang="en-US" altLang="zh-CN" sz="10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(v1.3)</a:t>
                      </a:r>
                      <a:endParaRPr lang="en-US" sz="10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开发人员</a:t>
                      </a:r>
                      <a:endParaRPr lang="en-US" sz="10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4</a:t>
                      </a:r>
                      <a:endParaRPr lang="en-US" sz="10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验证通过后，其他租户开发环境主动同步相关功能</a:t>
                      </a:r>
                      <a:r>
                        <a:rPr lang="en-US" altLang="zh-CN" sz="10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(v1.3)</a:t>
                      </a:r>
                      <a:endParaRPr lang="en-US" sz="10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开发人员</a:t>
                      </a:r>
                      <a:endParaRPr lang="en-US" sz="10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5</a:t>
                      </a:r>
                      <a:endParaRPr lang="en-US" sz="10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集成开发环境验证通过后，功能提交测试环境 </a:t>
                      </a:r>
                      <a:r>
                        <a:rPr lang="en-US" altLang="zh-CN" sz="10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(v1.3)</a:t>
                      </a:r>
                      <a:endParaRPr lang="en-US" sz="1000" dirty="0" smtClean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开发主管</a:t>
                      </a:r>
                      <a:endParaRPr lang="en-US" sz="10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6</a:t>
                      </a:r>
                      <a:endParaRPr lang="en-US" sz="10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测试环境功能验证通过，功能提交准生产环境 </a:t>
                      </a:r>
                      <a:r>
                        <a:rPr lang="en-US" altLang="zh-CN" sz="10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(v1.3)</a:t>
                      </a:r>
                      <a:endParaRPr lang="en-US" sz="10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开发主管</a:t>
                      </a:r>
                      <a:endParaRPr lang="en-US" sz="10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7</a:t>
                      </a:r>
                      <a:endParaRPr lang="en-US" sz="10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准生产环境功能验证通过后，功能提交生产发布</a:t>
                      </a:r>
                      <a:r>
                        <a:rPr lang="en-US" altLang="zh-CN" sz="10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(v1.3)</a:t>
                      </a:r>
                      <a:endParaRPr lang="en-US" sz="10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开发主管</a:t>
                      </a:r>
                      <a:endParaRPr lang="en-US" sz="10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内容占位符 33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2153607"/>
              </p:ext>
            </p:extLst>
          </p:nvPr>
        </p:nvGraphicFramePr>
        <p:xfrm>
          <a:off x="6113520" y="4323852"/>
          <a:ext cx="5231469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487"/>
                <a:gridCol w="3714399"/>
                <a:gridCol w="1077583"/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步骤</a:t>
                      </a:r>
                      <a:endParaRPr lang="en-US" sz="10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操作</a:t>
                      </a:r>
                      <a:endParaRPr lang="en-US" sz="10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参与者</a:t>
                      </a:r>
                      <a:endParaRPr lang="en-US" sz="10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en-US" sz="10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克隆生成环境所有功能至</a:t>
                      </a:r>
                      <a:r>
                        <a:rPr lang="en-US" altLang="zh-CN" sz="10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Hotfix</a:t>
                      </a:r>
                      <a:r>
                        <a:rPr lang="zh-CN" altLang="en-US" sz="10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环境</a:t>
                      </a:r>
                      <a:r>
                        <a:rPr lang="en-US" altLang="zh-CN" sz="10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(v1.3)</a:t>
                      </a:r>
                      <a:endParaRPr lang="en-US" sz="10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开发主管</a:t>
                      </a:r>
                      <a:endParaRPr lang="en-US" sz="10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</a:t>
                      </a:r>
                      <a:endParaRPr lang="en-US" sz="10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修复环境上的致命问题</a:t>
                      </a:r>
                      <a:r>
                        <a:rPr lang="en-US" altLang="zh-CN" sz="10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(v1.3.1)</a:t>
                      </a:r>
                      <a:endParaRPr lang="en-US" sz="10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Hotfix</a:t>
                      </a:r>
                      <a:r>
                        <a:rPr lang="zh-CN" altLang="en-US" sz="10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修复者</a:t>
                      </a:r>
                      <a:endParaRPr lang="en-US" altLang="zh-CN" sz="1000" dirty="0" smtClean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r>
                        <a:rPr lang="zh-CN" altLang="en-US" sz="10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开发主管</a:t>
                      </a:r>
                      <a:endParaRPr lang="en-US" sz="10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</a:t>
                      </a:r>
                      <a:endParaRPr lang="en-US" sz="10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修复好的功能提交至准生产环境</a:t>
                      </a:r>
                      <a:r>
                        <a:rPr lang="en-US" altLang="zh-CN" sz="10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(v1.3.1)</a:t>
                      </a:r>
                      <a:endParaRPr lang="en-US" sz="1000" dirty="0" smtClean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开发主管</a:t>
                      </a:r>
                      <a:endParaRPr lang="en-US" sz="10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4</a:t>
                      </a:r>
                      <a:endParaRPr lang="en-US" sz="10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准生产验证通过后，提交生产环境发布功能</a:t>
                      </a:r>
                      <a:r>
                        <a:rPr lang="en-US" altLang="zh-CN" sz="10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(v1.3.1)</a:t>
                      </a:r>
                      <a:endParaRPr lang="en-US" sz="10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开发主管</a:t>
                      </a:r>
                      <a:endParaRPr lang="en-US" sz="10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5</a:t>
                      </a:r>
                      <a:endParaRPr lang="en-US" sz="10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修复好的功能从生产环境同步至集成开发环境</a:t>
                      </a:r>
                      <a:r>
                        <a:rPr lang="en-US" altLang="zh-CN" sz="10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(v1.3.1)</a:t>
                      </a:r>
                      <a:endParaRPr lang="en-US" sz="1000" dirty="0" smtClean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开发主管</a:t>
                      </a:r>
                      <a:endParaRPr lang="en-US" sz="10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产品开发</a:t>
                      </a:r>
                      <a:r>
                        <a:rPr lang="en-US" altLang="zh-CN" sz="10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(</a:t>
                      </a:r>
                      <a:r>
                        <a:rPr lang="zh-CN" altLang="en-US" sz="10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维护</a:t>
                      </a:r>
                      <a:r>
                        <a:rPr lang="en-US" altLang="zh-CN" sz="10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)</a:t>
                      </a:r>
                      <a:r>
                        <a:rPr lang="zh-CN" altLang="en-US" sz="10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环境主动同步集成开发环境上的功能</a:t>
                      </a:r>
                      <a:r>
                        <a:rPr lang="en-US" altLang="zh-CN" sz="10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(v1.3.1)</a:t>
                      </a:r>
                      <a:endParaRPr lang="en-US" sz="10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开发人员</a:t>
                      </a:r>
                      <a:endParaRPr lang="en-US" sz="10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各租户开发环境主动同步集成开发环境功能</a:t>
                      </a:r>
                      <a:r>
                        <a:rPr lang="en-US" altLang="zh-CN" sz="10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(v1.3.1)</a:t>
                      </a:r>
                      <a:endParaRPr lang="en-US" sz="10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开发人员</a:t>
                      </a:r>
                      <a:endParaRPr lang="en-US" sz="10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3" name="圆角矩形 82"/>
          <p:cNvSpPr/>
          <p:nvPr/>
        </p:nvSpPr>
        <p:spPr>
          <a:xfrm>
            <a:off x="5434146" y="1114697"/>
            <a:ext cx="731521" cy="2669250"/>
          </a:xfrm>
          <a:prstGeom prst="roundRect">
            <a:avLst>
              <a:gd name="adj" fmla="val 11828"/>
            </a:avLst>
          </a:prstGeom>
          <a:solidFill>
            <a:schemeClr val="lt1">
              <a:alpha val="43000"/>
            </a:schemeClr>
          </a:solidFill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4" name="组合 83"/>
          <p:cNvGrpSpPr/>
          <p:nvPr/>
        </p:nvGrpSpPr>
        <p:grpSpPr>
          <a:xfrm>
            <a:off x="5866999" y="3494425"/>
            <a:ext cx="258569" cy="253084"/>
            <a:chOff x="1459954" y="868129"/>
            <a:chExt cx="258569" cy="253084"/>
          </a:xfrm>
        </p:grpSpPr>
        <p:sp>
          <p:nvSpPr>
            <p:cNvPr id="85" name="椭圆 84"/>
            <p:cNvSpPr/>
            <p:nvPr/>
          </p:nvSpPr>
          <p:spPr>
            <a:xfrm>
              <a:off x="1459954" y="871831"/>
              <a:ext cx="249382" cy="249382"/>
            </a:xfrm>
            <a:prstGeom prst="ellipse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文本框 85"/>
            <p:cNvSpPr txBox="1"/>
            <p:nvPr/>
          </p:nvSpPr>
          <p:spPr>
            <a:xfrm>
              <a:off x="1461721" y="868129"/>
              <a:ext cx="25680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b="1" dirty="0" smtClean="0">
                  <a:solidFill>
                    <a:schemeClr val="bg1"/>
                  </a:solidFill>
                </a:rPr>
                <a:t>C</a:t>
              </a:r>
              <a:endParaRPr lang="en-US" sz="1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5" name="圆角矩形 14"/>
          <p:cNvSpPr/>
          <p:nvPr/>
        </p:nvSpPr>
        <p:spPr>
          <a:xfrm>
            <a:off x="6191795" y="740229"/>
            <a:ext cx="1463040" cy="3043718"/>
          </a:xfrm>
          <a:prstGeom prst="roundRect">
            <a:avLst>
              <a:gd name="adj" fmla="val 7066"/>
            </a:avLst>
          </a:prstGeom>
          <a:solidFill>
            <a:schemeClr val="lt1">
              <a:alpha val="43000"/>
            </a:schemeClr>
          </a:solidFill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7353790" y="3494425"/>
            <a:ext cx="266583" cy="253084"/>
            <a:chOff x="1459954" y="868129"/>
            <a:chExt cx="266583" cy="253084"/>
          </a:xfrm>
        </p:grpSpPr>
        <p:sp>
          <p:nvSpPr>
            <p:cNvPr id="17" name="椭圆 16"/>
            <p:cNvSpPr/>
            <p:nvPr/>
          </p:nvSpPr>
          <p:spPr>
            <a:xfrm>
              <a:off x="1459954" y="871831"/>
              <a:ext cx="249382" cy="249382"/>
            </a:xfrm>
            <a:prstGeom prst="ellipse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461721" y="868129"/>
              <a:ext cx="2648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b="1" dirty="0" smtClean="0">
                  <a:solidFill>
                    <a:schemeClr val="bg1"/>
                  </a:solidFill>
                </a:rPr>
                <a:t>D</a:t>
              </a:r>
              <a:endParaRPr lang="en-US" sz="10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169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矩形 8"/>
          <p:cNvSpPr/>
          <p:nvPr/>
        </p:nvSpPr>
        <p:spPr>
          <a:xfrm>
            <a:off x="316408" y="3708013"/>
            <a:ext cx="5233857" cy="1264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Sprint 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迭代任务发布过程</a:t>
            </a:r>
            <a:endParaRPr lang="en-US" dirty="0"/>
          </a:p>
        </p:txBody>
      </p:sp>
      <p:sp>
        <p:nvSpPr>
          <p:cNvPr id="8" name="矩形 7"/>
          <p:cNvSpPr/>
          <p:nvPr/>
        </p:nvSpPr>
        <p:spPr>
          <a:xfrm>
            <a:off x="394783" y="3960558"/>
            <a:ext cx="457200" cy="274320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dirty="0" smtClean="0"/>
              <a:t>Mon.</a:t>
            </a:r>
            <a:endParaRPr lang="en-US" sz="1000" dirty="0"/>
          </a:p>
        </p:txBody>
      </p:sp>
      <p:sp>
        <p:nvSpPr>
          <p:cNvPr id="23" name="矩形 22"/>
          <p:cNvSpPr/>
          <p:nvPr/>
        </p:nvSpPr>
        <p:spPr>
          <a:xfrm>
            <a:off x="890616" y="3960558"/>
            <a:ext cx="457200" cy="274320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dirty="0" smtClean="0"/>
              <a:t>Tues.</a:t>
            </a:r>
            <a:endParaRPr lang="en-US" sz="1000" dirty="0"/>
          </a:p>
        </p:txBody>
      </p:sp>
      <p:sp>
        <p:nvSpPr>
          <p:cNvPr id="24" name="矩形 23"/>
          <p:cNvSpPr/>
          <p:nvPr/>
        </p:nvSpPr>
        <p:spPr>
          <a:xfrm>
            <a:off x="1386449" y="3960558"/>
            <a:ext cx="457200" cy="274320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dirty="0" smtClean="0"/>
              <a:t>Wed.</a:t>
            </a:r>
            <a:endParaRPr lang="en-US" sz="1000" dirty="0"/>
          </a:p>
        </p:txBody>
      </p:sp>
      <p:sp>
        <p:nvSpPr>
          <p:cNvPr id="25" name="矩形 24"/>
          <p:cNvSpPr/>
          <p:nvPr/>
        </p:nvSpPr>
        <p:spPr>
          <a:xfrm>
            <a:off x="1882282" y="3960558"/>
            <a:ext cx="457200" cy="274320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dirty="0" smtClean="0"/>
              <a:t>Thur.</a:t>
            </a:r>
            <a:endParaRPr lang="en-US" sz="1000" dirty="0"/>
          </a:p>
        </p:txBody>
      </p:sp>
      <p:sp>
        <p:nvSpPr>
          <p:cNvPr id="26" name="矩形 25"/>
          <p:cNvSpPr/>
          <p:nvPr/>
        </p:nvSpPr>
        <p:spPr>
          <a:xfrm>
            <a:off x="2378115" y="3960558"/>
            <a:ext cx="457200" cy="274320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dirty="0" smtClean="0"/>
              <a:t>Fri.</a:t>
            </a:r>
            <a:endParaRPr lang="en-US" sz="1000" dirty="0"/>
          </a:p>
        </p:txBody>
      </p:sp>
      <p:sp>
        <p:nvSpPr>
          <p:cNvPr id="29" name="矩形 28"/>
          <p:cNvSpPr/>
          <p:nvPr/>
        </p:nvSpPr>
        <p:spPr>
          <a:xfrm>
            <a:off x="3021998" y="3960558"/>
            <a:ext cx="457200" cy="274320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dirty="0" smtClean="0"/>
              <a:t>Mon.</a:t>
            </a:r>
            <a:endParaRPr lang="en-US" sz="1000" dirty="0"/>
          </a:p>
        </p:txBody>
      </p:sp>
      <p:sp>
        <p:nvSpPr>
          <p:cNvPr id="30" name="矩形 29"/>
          <p:cNvSpPr/>
          <p:nvPr/>
        </p:nvSpPr>
        <p:spPr>
          <a:xfrm>
            <a:off x="3517831" y="3960558"/>
            <a:ext cx="457200" cy="274320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dirty="0" smtClean="0"/>
              <a:t>Tues.</a:t>
            </a:r>
            <a:endParaRPr lang="en-US" sz="1000" dirty="0"/>
          </a:p>
        </p:txBody>
      </p:sp>
      <p:sp>
        <p:nvSpPr>
          <p:cNvPr id="31" name="矩形 30"/>
          <p:cNvSpPr/>
          <p:nvPr/>
        </p:nvSpPr>
        <p:spPr>
          <a:xfrm>
            <a:off x="4013664" y="3960558"/>
            <a:ext cx="457200" cy="274320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dirty="0" smtClean="0"/>
              <a:t>Wed.</a:t>
            </a:r>
            <a:endParaRPr lang="en-US" sz="1000" dirty="0"/>
          </a:p>
        </p:txBody>
      </p:sp>
      <p:sp>
        <p:nvSpPr>
          <p:cNvPr id="32" name="矩形 31"/>
          <p:cNvSpPr/>
          <p:nvPr/>
        </p:nvSpPr>
        <p:spPr>
          <a:xfrm>
            <a:off x="4509497" y="3960558"/>
            <a:ext cx="457200" cy="274320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dirty="0" smtClean="0"/>
              <a:t>Thur.</a:t>
            </a:r>
            <a:endParaRPr lang="en-US" sz="1000" dirty="0"/>
          </a:p>
        </p:txBody>
      </p:sp>
      <p:sp>
        <p:nvSpPr>
          <p:cNvPr id="33" name="矩形 32"/>
          <p:cNvSpPr/>
          <p:nvPr/>
        </p:nvSpPr>
        <p:spPr>
          <a:xfrm>
            <a:off x="5005332" y="3960558"/>
            <a:ext cx="457200" cy="274320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dirty="0" smtClean="0"/>
              <a:t>Fri.</a:t>
            </a:r>
            <a:endParaRPr lang="en-US" sz="1000" dirty="0"/>
          </a:p>
        </p:txBody>
      </p:sp>
      <p:sp>
        <p:nvSpPr>
          <p:cNvPr id="55" name="矩形 54"/>
          <p:cNvSpPr/>
          <p:nvPr/>
        </p:nvSpPr>
        <p:spPr>
          <a:xfrm>
            <a:off x="5682707" y="3708013"/>
            <a:ext cx="5233857" cy="1264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Sprint 2</a:t>
            </a:r>
          </a:p>
        </p:txBody>
      </p:sp>
      <p:sp>
        <p:nvSpPr>
          <p:cNvPr id="56" name="矩形 55"/>
          <p:cNvSpPr/>
          <p:nvPr/>
        </p:nvSpPr>
        <p:spPr>
          <a:xfrm>
            <a:off x="5761082" y="3960558"/>
            <a:ext cx="457200" cy="274320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dirty="0" smtClean="0"/>
              <a:t>Mon.</a:t>
            </a:r>
            <a:endParaRPr lang="en-US" sz="1000" dirty="0"/>
          </a:p>
        </p:txBody>
      </p:sp>
      <p:sp>
        <p:nvSpPr>
          <p:cNvPr id="57" name="矩形 56"/>
          <p:cNvSpPr/>
          <p:nvPr/>
        </p:nvSpPr>
        <p:spPr>
          <a:xfrm>
            <a:off x="6256915" y="3960558"/>
            <a:ext cx="457200" cy="274320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dirty="0" smtClean="0"/>
              <a:t>Tues.</a:t>
            </a:r>
            <a:endParaRPr lang="en-US" sz="1000" dirty="0"/>
          </a:p>
        </p:txBody>
      </p:sp>
      <p:sp>
        <p:nvSpPr>
          <p:cNvPr id="58" name="矩形 57"/>
          <p:cNvSpPr/>
          <p:nvPr/>
        </p:nvSpPr>
        <p:spPr>
          <a:xfrm>
            <a:off x="6752748" y="3960558"/>
            <a:ext cx="457200" cy="274320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dirty="0" smtClean="0"/>
              <a:t>Wed.</a:t>
            </a:r>
            <a:endParaRPr lang="en-US" sz="1000" dirty="0"/>
          </a:p>
        </p:txBody>
      </p:sp>
      <p:sp>
        <p:nvSpPr>
          <p:cNvPr id="59" name="矩形 58"/>
          <p:cNvSpPr/>
          <p:nvPr/>
        </p:nvSpPr>
        <p:spPr>
          <a:xfrm>
            <a:off x="7248581" y="3960558"/>
            <a:ext cx="457200" cy="274320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dirty="0" smtClean="0"/>
              <a:t>Thur.</a:t>
            </a:r>
            <a:endParaRPr lang="en-US" sz="1000" dirty="0"/>
          </a:p>
        </p:txBody>
      </p:sp>
      <p:sp>
        <p:nvSpPr>
          <p:cNvPr id="60" name="矩形 59"/>
          <p:cNvSpPr/>
          <p:nvPr/>
        </p:nvSpPr>
        <p:spPr>
          <a:xfrm>
            <a:off x="7744414" y="3960558"/>
            <a:ext cx="457200" cy="274320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dirty="0" smtClean="0"/>
              <a:t>Fri.</a:t>
            </a:r>
            <a:endParaRPr lang="en-US" sz="1000" dirty="0"/>
          </a:p>
        </p:txBody>
      </p:sp>
      <p:sp>
        <p:nvSpPr>
          <p:cNvPr id="61" name="矩形 60"/>
          <p:cNvSpPr/>
          <p:nvPr/>
        </p:nvSpPr>
        <p:spPr>
          <a:xfrm>
            <a:off x="8388297" y="3960558"/>
            <a:ext cx="457200" cy="274320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dirty="0" smtClean="0"/>
              <a:t>Mon.</a:t>
            </a:r>
            <a:endParaRPr lang="en-US" sz="1000" dirty="0"/>
          </a:p>
        </p:txBody>
      </p:sp>
      <p:sp>
        <p:nvSpPr>
          <p:cNvPr id="62" name="矩形 61"/>
          <p:cNvSpPr/>
          <p:nvPr/>
        </p:nvSpPr>
        <p:spPr>
          <a:xfrm>
            <a:off x="8884130" y="3960558"/>
            <a:ext cx="457200" cy="274320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dirty="0" smtClean="0"/>
              <a:t>Tues.</a:t>
            </a:r>
            <a:endParaRPr lang="en-US" sz="1000" dirty="0"/>
          </a:p>
        </p:txBody>
      </p:sp>
      <p:sp>
        <p:nvSpPr>
          <p:cNvPr id="63" name="矩形 62"/>
          <p:cNvSpPr/>
          <p:nvPr/>
        </p:nvSpPr>
        <p:spPr>
          <a:xfrm>
            <a:off x="9379963" y="3960558"/>
            <a:ext cx="457200" cy="274320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dirty="0" smtClean="0"/>
              <a:t>Wed.</a:t>
            </a:r>
            <a:endParaRPr lang="en-US" sz="1000" dirty="0"/>
          </a:p>
        </p:txBody>
      </p:sp>
      <p:sp>
        <p:nvSpPr>
          <p:cNvPr id="64" name="矩形 63"/>
          <p:cNvSpPr/>
          <p:nvPr/>
        </p:nvSpPr>
        <p:spPr>
          <a:xfrm>
            <a:off x="9875796" y="3960558"/>
            <a:ext cx="457200" cy="274320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dirty="0" smtClean="0"/>
              <a:t>Thur.</a:t>
            </a:r>
            <a:endParaRPr lang="en-US" sz="1000" dirty="0"/>
          </a:p>
        </p:txBody>
      </p:sp>
      <p:sp>
        <p:nvSpPr>
          <p:cNvPr id="65" name="矩形 64"/>
          <p:cNvSpPr/>
          <p:nvPr/>
        </p:nvSpPr>
        <p:spPr>
          <a:xfrm>
            <a:off x="10371631" y="3960558"/>
            <a:ext cx="457200" cy="274320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dirty="0" smtClean="0"/>
              <a:t>Fri.</a:t>
            </a:r>
            <a:endParaRPr lang="en-US" sz="1000" dirty="0"/>
          </a:p>
        </p:txBody>
      </p:sp>
      <p:sp>
        <p:nvSpPr>
          <p:cNvPr id="67" name="矩形 66"/>
          <p:cNvSpPr/>
          <p:nvPr/>
        </p:nvSpPr>
        <p:spPr>
          <a:xfrm>
            <a:off x="394229" y="3777680"/>
            <a:ext cx="2441086" cy="182877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/>
              <a:t>1</a:t>
            </a:r>
            <a:r>
              <a:rPr lang="en-US" sz="1000" baseline="30000" dirty="0" smtClean="0"/>
              <a:t>st</a:t>
            </a:r>
            <a:r>
              <a:rPr lang="en-US" sz="1000" dirty="0" smtClean="0"/>
              <a:t> week</a:t>
            </a:r>
            <a:endParaRPr lang="en-US" sz="1000" dirty="0"/>
          </a:p>
        </p:txBody>
      </p:sp>
      <p:sp>
        <p:nvSpPr>
          <p:cNvPr id="68" name="矩形 67"/>
          <p:cNvSpPr/>
          <p:nvPr/>
        </p:nvSpPr>
        <p:spPr>
          <a:xfrm>
            <a:off x="3021446" y="3777680"/>
            <a:ext cx="2441086" cy="182877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/>
              <a:t>2</a:t>
            </a:r>
            <a:r>
              <a:rPr lang="en-US" sz="1000" baseline="30000" dirty="0" smtClean="0"/>
              <a:t>nd</a:t>
            </a:r>
            <a:r>
              <a:rPr lang="en-US" sz="1000" dirty="0" smtClean="0"/>
              <a:t> week</a:t>
            </a:r>
            <a:endParaRPr lang="en-US" sz="1000" dirty="0"/>
          </a:p>
        </p:txBody>
      </p:sp>
      <p:sp>
        <p:nvSpPr>
          <p:cNvPr id="69" name="矩形 68"/>
          <p:cNvSpPr/>
          <p:nvPr/>
        </p:nvSpPr>
        <p:spPr>
          <a:xfrm>
            <a:off x="5757129" y="3777680"/>
            <a:ext cx="2441086" cy="182877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/>
              <a:t>1</a:t>
            </a:r>
            <a:r>
              <a:rPr lang="en-US" sz="1000" baseline="30000" dirty="0" smtClean="0"/>
              <a:t>st</a:t>
            </a:r>
            <a:r>
              <a:rPr lang="en-US" sz="1000" dirty="0" smtClean="0"/>
              <a:t> week</a:t>
            </a:r>
            <a:endParaRPr lang="en-US" sz="1000" dirty="0"/>
          </a:p>
        </p:txBody>
      </p:sp>
      <p:sp>
        <p:nvSpPr>
          <p:cNvPr id="70" name="矩形 69"/>
          <p:cNvSpPr/>
          <p:nvPr/>
        </p:nvSpPr>
        <p:spPr>
          <a:xfrm>
            <a:off x="8384346" y="3777680"/>
            <a:ext cx="2441086" cy="182877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/>
              <a:t>2</a:t>
            </a:r>
            <a:r>
              <a:rPr lang="en-US" sz="1000" baseline="30000" dirty="0" smtClean="0"/>
              <a:t>nd</a:t>
            </a:r>
            <a:r>
              <a:rPr lang="en-US" sz="1000" dirty="0" smtClean="0"/>
              <a:t> week</a:t>
            </a:r>
            <a:endParaRPr lang="en-US" sz="1000" dirty="0"/>
          </a:p>
        </p:txBody>
      </p:sp>
      <p:cxnSp>
        <p:nvCxnSpPr>
          <p:cNvPr id="11" name="直接连接符 10"/>
          <p:cNvCxnSpPr>
            <a:stCxn id="25" idx="2"/>
          </p:cNvCxnSpPr>
          <p:nvPr/>
        </p:nvCxnSpPr>
        <p:spPr>
          <a:xfrm flipH="1">
            <a:off x="2105895" y="4234878"/>
            <a:ext cx="4987" cy="612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直接连接符 76"/>
          <p:cNvCxnSpPr>
            <a:stCxn id="29" idx="2"/>
          </p:cNvCxnSpPr>
          <p:nvPr/>
        </p:nvCxnSpPr>
        <p:spPr>
          <a:xfrm>
            <a:off x="3250598" y="4234878"/>
            <a:ext cx="1" cy="612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直接连接符 78"/>
          <p:cNvCxnSpPr>
            <a:stCxn id="31" idx="2"/>
          </p:cNvCxnSpPr>
          <p:nvPr/>
        </p:nvCxnSpPr>
        <p:spPr>
          <a:xfrm flipH="1">
            <a:off x="4241990" y="4234878"/>
            <a:ext cx="274" cy="612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1" name="线形标注 1 80"/>
          <p:cNvSpPr/>
          <p:nvPr/>
        </p:nvSpPr>
        <p:spPr>
          <a:xfrm>
            <a:off x="1560952" y="4387424"/>
            <a:ext cx="411480" cy="274320"/>
          </a:xfrm>
          <a:prstGeom prst="borderCallout1">
            <a:avLst>
              <a:gd name="adj1" fmla="val 45036"/>
              <a:gd name="adj2" fmla="val 102647"/>
              <a:gd name="adj3" fmla="val 55141"/>
              <a:gd name="adj4" fmla="val 134079"/>
            </a:avLst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</a:rPr>
              <a:t>提交测试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82" name="线形标注 1 81"/>
          <p:cNvSpPr/>
          <p:nvPr/>
        </p:nvSpPr>
        <p:spPr>
          <a:xfrm>
            <a:off x="2706579" y="4379700"/>
            <a:ext cx="411480" cy="274320"/>
          </a:xfrm>
          <a:prstGeom prst="borderCallout1">
            <a:avLst>
              <a:gd name="adj1" fmla="val 45036"/>
              <a:gd name="adj2" fmla="val 102647"/>
              <a:gd name="adj3" fmla="val 55141"/>
              <a:gd name="adj4" fmla="val 134079"/>
            </a:avLst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</a:rPr>
              <a:t>提交测试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87" name="线形标注 1 86"/>
          <p:cNvSpPr/>
          <p:nvPr/>
        </p:nvSpPr>
        <p:spPr>
          <a:xfrm>
            <a:off x="3694629" y="4387424"/>
            <a:ext cx="411480" cy="274320"/>
          </a:xfrm>
          <a:prstGeom prst="borderCallout1">
            <a:avLst>
              <a:gd name="adj1" fmla="val 45036"/>
              <a:gd name="adj2" fmla="val 102647"/>
              <a:gd name="adj3" fmla="val 55141"/>
              <a:gd name="adj4" fmla="val 134079"/>
            </a:avLst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</a:rPr>
              <a:t>提交测试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cxnSp>
        <p:nvCxnSpPr>
          <p:cNvPr id="88" name="直接连接符 87"/>
          <p:cNvCxnSpPr/>
          <p:nvPr/>
        </p:nvCxnSpPr>
        <p:spPr>
          <a:xfrm flipH="1">
            <a:off x="7484156" y="4234878"/>
            <a:ext cx="2294" cy="612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9" name="线形标注 1 88"/>
          <p:cNvSpPr/>
          <p:nvPr/>
        </p:nvSpPr>
        <p:spPr>
          <a:xfrm>
            <a:off x="6924128" y="4379700"/>
            <a:ext cx="411480" cy="274320"/>
          </a:xfrm>
          <a:prstGeom prst="borderCallout1">
            <a:avLst>
              <a:gd name="adj1" fmla="val 45036"/>
              <a:gd name="adj2" fmla="val 102647"/>
              <a:gd name="adj3" fmla="val 55141"/>
              <a:gd name="adj4" fmla="val 134079"/>
            </a:avLst>
          </a:prstGeom>
          <a:solidFill>
            <a:schemeClr val="accent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sz="800" dirty="0">
                <a:solidFill>
                  <a:schemeClr val="bg1"/>
                </a:solidFill>
              </a:rPr>
              <a:t>上迭代</a:t>
            </a:r>
            <a:endParaRPr lang="en-US" altLang="zh-CN" sz="800" dirty="0" smtClean="0">
              <a:solidFill>
                <a:schemeClr val="bg1"/>
              </a:solidFill>
            </a:endParaRPr>
          </a:p>
          <a:p>
            <a:pPr algn="ctr"/>
            <a:r>
              <a:rPr lang="zh-CN" altLang="en-US" sz="800" dirty="0" smtClean="0">
                <a:solidFill>
                  <a:schemeClr val="bg1"/>
                </a:solidFill>
              </a:rPr>
              <a:t>演示发布</a:t>
            </a:r>
            <a:endParaRPr lang="zh-CN" altLang="en-US" sz="800" dirty="0">
              <a:solidFill>
                <a:schemeClr val="bg1"/>
              </a:solidFill>
            </a:endParaRPr>
          </a:p>
        </p:txBody>
      </p:sp>
      <p:cxnSp>
        <p:nvCxnSpPr>
          <p:cNvPr id="92" name="直接连接符 91"/>
          <p:cNvCxnSpPr>
            <a:stCxn id="65" idx="2"/>
          </p:cNvCxnSpPr>
          <p:nvPr/>
        </p:nvCxnSpPr>
        <p:spPr>
          <a:xfrm flipH="1">
            <a:off x="10599048" y="4234878"/>
            <a:ext cx="1183" cy="612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7" name="线形标注 1 106"/>
          <p:cNvSpPr/>
          <p:nvPr/>
        </p:nvSpPr>
        <p:spPr>
          <a:xfrm>
            <a:off x="10036725" y="4374724"/>
            <a:ext cx="411480" cy="274320"/>
          </a:xfrm>
          <a:prstGeom prst="borderCallout1">
            <a:avLst>
              <a:gd name="adj1" fmla="val 45036"/>
              <a:gd name="adj2" fmla="val 102647"/>
              <a:gd name="adj3" fmla="val 55141"/>
              <a:gd name="adj4" fmla="val 134079"/>
            </a:avLst>
          </a:prstGeom>
          <a:solidFill>
            <a:srgbClr val="92D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</a:rPr>
              <a:t>上迭代</a:t>
            </a:r>
            <a:endParaRPr lang="en-US" altLang="zh-CN" sz="8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800" dirty="0" smtClean="0">
                <a:solidFill>
                  <a:schemeClr val="tx1"/>
                </a:solidFill>
              </a:rPr>
              <a:t>生产发布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11176792" y="4748678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……</a:t>
            </a:r>
            <a:endParaRPr lang="en-US" dirty="0"/>
          </a:p>
        </p:txBody>
      </p:sp>
      <p:grpSp>
        <p:nvGrpSpPr>
          <p:cNvPr id="114" name="组合 113"/>
          <p:cNvGrpSpPr/>
          <p:nvPr/>
        </p:nvGrpSpPr>
        <p:grpSpPr>
          <a:xfrm>
            <a:off x="445750" y="1640998"/>
            <a:ext cx="2492990" cy="1800000"/>
            <a:chOff x="1614771" y="1422399"/>
            <a:chExt cx="2492990" cy="1948874"/>
          </a:xfrm>
        </p:grpSpPr>
        <p:sp>
          <p:nvSpPr>
            <p:cNvPr id="111" name="圆角矩形 110"/>
            <p:cNvSpPr/>
            <p:nvPr/>
          </p:nvSpPr>
          <p:spPr>
            <a:xfrm>
              <a:off x="1614772" y="1422400"/>
              <a:ext cx="2398892" cy="1948873"/>
            </a:xfrm>
            <a:prstGeom prst="roundRect">
              <a:avLst>
                <a:gd name="adj" fmla="val 8581"/>
              </a:avLst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ea typeface="黑体" panose="02010609060101010101" pitchFamily="49" charset="-122"/>
              </a:endParaRPr>
            </a:p>
          </p:txBody>
        </p:sp>
        <p:sp>
          <p:nvSpPr>
            <p:cNvPr id="112" name="矩形 111"/>
            <p:cNvSpPr/>
            <p:nvPr/>
          </p:nvSpPr>
          <p:spPr>
            <a:xfrm>
              <a:off x="1614771" y="1422399"/>
              <a:ext cx="2398893" cy="36576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400" dirty="0" smtClean="0">
                  <a:ea typeface="黑体" panose="02010609060101010101" pitchFamily="49" charset="-122"/>
                </a:rPr>
                <a:t>提交迭代测试</a:t>
              </a:r>
              <a:r>
                <a:rPr lang="en-US" altLang="zh-CN" sz="1400" dirty="0" smtClean="0">
                  <a:ea typeface="黑体" panose="02010609060101010101" pitchFamily="49" charset="-122"/>
                </a:rPr>
                <a:t>(</a:t>
              </a:r>
              <a:r>
                <a:rPr lang="zh-CN" altLang="en-US" sz="1400" dirty="0" smtClean="0">
                  <a:ea typeface="黑体" panose="02010609060101010101" pitchFamily="49" charset="-122"/>
                </a:rPr>
                <a:t>测试环境</a:t>
              </a:r>
              <a:r>
                <a:rPr lang="en-US" altLang="zh-CN" sz="1400" dirty="0" smtClean="0">
                  <a:ea typeface="黑体" panose="02010609060101010101" pitchFamily="49" charset="-122"/>
                </a:rPr>
                <a:t>)</a:t>
              </a:r>
              <a:endParaRPr lang="en-US" sz="1400" dirty="0">
                <a:ea typeface="黑体" panose="02010609060101010101" pitchFamily="49" charset="-122"/>
              </a:endParaRPr>
            </a:p>
          </p:txBody>
        </p:sp>
        <p:sp>
          <p:nvSpPr>
            <p:cNvPr id="113" name="文本框 112"/>
            <p:cNvSpPr txBox="1"/>
            <p:nvPr/>
          </p:nvSpPr>
          <p:spPr>
            <a:xfrm>
              <a:off x="1614771" y="1816926"/>
              <a:ext cx="2492990" cy="1099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ea typeface="黑体" panose="02010609060101010101" pitchFamily="49" charset="-122"/>
                </a:rPr>
                <a:t>提交</a:t>
              </a:r>
              <a:r>
                <a:rPr lang="zh-CN" altLang="en-US" sz="1200" dirty="0" smtClean="0">
                  <a:ea typeface="黑体" panose="02010609060101010101" pitchFamily="49" charset="-122"/>
                </a:rPr>
                <a:t>时间：迭代第</a:t>
              </a:r>
              <a:r>
                <a:rPr lang="en-US" altLang="zh-CN" sz="1200" dirty="0" smtClean="0">
                  <a:ea typeface="黑体" panose="02010609060101010101" pitchFamily="49" charset="-122"/>
                </a:rPr>
                <a:t>4,6,8</a:t>
              </a:r>
              <a:r>
                <a:rPr lang="zh-CN" altLang="en-US" sz="1200" dirty="0" smtClean="0">
                  <a:ea typeface="黑体" panose="02010609060101010101" pitchFamily="49" charset="-122"/>
                </a:rPr>
                <a:t>天</a:t>
              </a:r>
              <a:endParaRPr lang="en-US" altLang="zh-CN" sz="1200" dirty="0" smtClean="0">
                <a:ea typeface="黑体" panose="02010609060101010101" pitchFamily="49" charset="-122"/>
              </a:endParaRPr>
            </a:p>
            <a:p>
              <a:r>
                <a:rPr lang="zh-CN" altLang="en-US" sz="1200" dirty="0">
                  <a:ea typeface="黑体" panose="02010609060101010101" pitchFamily="49" charset="-122"/>
                </a:rPr>
                <a:t>提交</a:t>
              </a:r>
              <a:r>
                <a:rPr lang="zh-CN" altLang="en-US" sz="1200" dirty="0" smtClean="0">
                  <a:ea typeface="黑体" panose="02010609060101010101" pitchFamily="49" charset="-122"/>
                </a:rPr>
                <a:t>角色：前台主管</a:t>
              </a:r>
              <a:endParaRPr lang="en-US" altLang="zh-CN" sz="1200" dirty="0" smtClean="0">
                <a:ea typeface="黑体" panose="02010609060101010101" pitchFamily="49" charset="-122"/>
              </a:endParaRPr>
            </a:p>
            <a:p>
              <a:r>
                <a:rPr lang="zh-CN" altLang="en-US" sz="1200" dirty="0" smtClean="0">
                  <a:ea typeface="黑体" panose="02010609060101010101" pitchFamily="49" charset="-122"/>
                </a:rPr>
                <a:t>验证角色：测试主管</a:t>
              </a:r>
              <a:endParaRPr lang="en-US" altLang="zh-CN" sz="1200" dirty="0" smtClean="0">
                <a:ea typeface="黑体" panose="02010609060101010101" pitchFamily="49" charset="-122"/>
              </a:endParaRPr>
            </a:p>
            <a:p>
              <a:r>
                <a:rPr lang="zh-CN" altLang="en-US" sz="1200" dirty="0" smtClean="0">
                  <a:ea typeface="黑体" panose="02010609060101010101" pitchFamily="49" charset="-122"/>
                </a:rPr>
                <a:t>要求</a:t>
              </a:r>
              <a:r>
                <a:rPr lang="zh-CN" altLang="en-US" sz="1200" dirty="0">
                  <a:ea typeface="黑体" panose="02010609060101010101" pitchFamily="49" charset="-122"/>
                </a:rPr>
                <a:t>：产品经理</a:t>
              </a:r>
              <a:r>
                <a:rPr lang="zh-CN" altLang="en-US" sz="1200" dirty="0" smtClean="0">
                  <a:ea typeface="黑体" panose="02010609060101010101" pitchFamily="49" charset="-122"/>
                </a:rPr>
                <a:t>按照迭代计划验证</a:t>
              </a:r>
              <a:endParaRPr lang="en-US" altLang="zh-CN" sz="1200" dirty="0" smtClean="0">
                <a:ea typeface="黑体" panose="02010609060101010101" pitchFamily="49" charset="-122"/>
              </a:endParaRPr>
            </a:p>
            <a:p>
              <a:r>
                <a:rPr lang="zh-CN" altLang="en-US" sz="1200" dirty="0" smtClean="0">
                  <a:ea typeface="黑体" panose="02010609060101010101" pitchFamily="49" charset="-122"/>
                </a:rPr>
                <a:t>             下迭代发布，定制发布计划</a:t>
              </a:r>
              <a:endParaRPr lang="en-US" altLang="zh-CN" sz="1200" dirty="0" smtClean="0">
                <a:ea typeface="黑体" panose="02010609060101010101" pitchFamily="49" charset="-122"/>
              </a:endParaRPr>
            </a:p>
          </p:txBody>
        </p:sp>
      </p:grpSp>
      <p:grpSp>
        <p:nvGrpSpPr>
          <p:cNvPr id="115" name="组合 114"/>
          <p:cNvGrpSpPr/>
          <p:nvPr/>
        </p:nvGrpSpPr>
        <p:grpSpPr>
          <a:xfrm>
            <a:off x="5971151" y="539727"/>
            <a:ext cx="2492990" cy="1800000"/>
            <a:chOff x="1614771" y="1413163"/>
            <a:chExt cx="2492990" cy="1958110"/>
          </a:xfrm>
        </p:grpSpPr>
        <p:sp>
          <p:nvSpPr>
            <p:cNvPr id="116" name="圆角矩形 115"/>
            <p:cNvSpPr/>
            <p:nvPr/>
          </p:nvSpPr>
          <p:spPr>
            <a:xfrm>
              <a:off x="1614772" y="1422400"/>
              <a:ext cx="2398892" cy="1948873"/>
            </a:xfrm>
            <a:prstGeom prst="roundRect">
              <a:avLst>
                <a:gd name="adj" fmla="val 8581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ea typeface="黑体" panose="02010609060101010101" pitchFamily="49" charset="-122"/>
              </a:endParaRPr>
            </a:p>
          </p:txBody>
        </p:sp>
        <p:sp>
          <p:nvSpPr>
            <p:cNvPr id="117" name="矩形 116"/>
            <p:cNvSpPr/>
            <p:nvPr/>
          </p:nvSpPr>
          <p:spPr>
            <a:xfrm>
              <a:off x="1614771" y="1413163"/>
              <a:ext cx="2398893" cy="36576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400" dirty="0" smtClean="0">
                  <a:ea typeface="黑体" panose="02010609060101010101" pitchFamily="49" charset="-122"/>
                </a:rPr>
                <a:t>提交发布测试</a:t>
              </a:r>
              <a:r>
                <a:rPr lang="en-US" altLang="zh-CN" sz="1400" dirty="0" smtClean="0">
                  <a:ea typeface="黑体" panose="02010609060101010101" pitchFamily="49" charset="-122"/>
                </a:rPr>
                <a:t>(</a:t>
              </a:r>
              <a:r>
                <a:rPr lang="zh-CN" altLang="en-US" sz="1400" dirty="0" smtClean="0">
                  <a:ea typeface="黑体" panose="02010609060101010101" pitchFamily="49" charset="-122"/>
                </a:rPr>
                <a:t>准生产环境</a:t>
              </a:r>
              <a:r>
                <a:rPr lang="en-US" altLang="zh-CN" sz="1400" dirty="0" smtClean="0">
                  <a:ea typeface="黑体" panose="02010609060101010101" pitchFamily="49" charset="-122"/>
                </a:rPr>
                <a:t>)</a:t>
              </a:r>
              <a:endParaRPr lang="en-US" sz="1400" dirty="0">
                <a:ea typeface="黑体" panose="02010609060101010101" pitchFamily="49" charset="-122"/>
              </a:endParaRPr>
            </a:p>
          </p:txBody>
        </p:sp>
        <p:sp>
          <p:nvSpPr>
            <p:cNvPr id="118" name="文本框 117"/>
            <p:cNvSpPr txBox="1"/>
            <p:nvPr/>
          </p:nvSpPr>
          <p:spPr>
            <a:xfrm>
              <a:off x="1614771" y="1816926"/>
              <a:ext cx="2492990" cy="1104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ea typeface="黑体" panose="02010609060101010101" pitchFamily="49" charset="-122"/>
                </a:rPr>
                <a:t>提交</a:t>
              </a:r>
              <a:r>
                <a:rPr lang="zh-CN" altLang="en-US" sz="1200" dirty="0" smtClean="0">
                  <a:ea typeface="黑体" panose="02010609060101010101" pitchFamily="49" charset="-122"/>
                </a:rPr>
                <a:t>时间：下迭代第</a:t>
              </a:r>
              <a:r>
                <a:rPr lang="en-US" altLang="zh-CN" sz="1200" dirty="0" smtClean="0">
                  <a:ea typeface="黑体" panose="02010609060101010101" pitchFamily="49" charset="-122"/>
                </a:rPr>
                <a:t>1</a:t>
              </a:r>
              <a:r>
                <a:rPr lang="zh-CN" altLang="en-US" sz="1200" dirty="0" smtClean="0">
                  <a:ea typeface="黑体" panose="02010609060101010101" pitchFamily="49" charset="-122"/>
                </a:rPr>
                <a:t>天</a:t>
              </a:r>
              <a:endParaRPr lang="en-US" altLang="zh-CN" sz="1200" dirty="0" smtClean="0">
                <a:ea typeface="黑体" panose="02010609060101010101" pitchFamily="49" charset="-122"/>
              </a:endParaRPr>
            </a:p>
            <a:p>
              <a:r>
                <a:rPr lang="zh-CN" altLang="en-US" sz="1200" dirty="0">
                  <a:ea typeface="黑体" panose="02010609060101010101" pitchFamily="49" charset="-122"/>
                </a:rPr>
                <a:t>提交</a:t>
              </a:r>
              <a:r>
                <a:rPr lang="zh-CN" altLang="en-US" sz="1200" dirty="0" smtClean="0">
                  <a:ea typeface="黑体" panose="02010609060101010101" pitchFamily="49" charset="-122"/>
                </a:rPr>
                <a:t>角色：测试主管</a:t>
              </a:r>
              <a:endParaRPr lang="en-US" altLang="zh-CN" sz="1200" dirty="0" smtClean="0">
                <a:ea typeface="黑体" panose="02010609060101010101" pitchFamily="49" charset="-122"/>
              </a:endParaRPr>
            </a:p>
            <a:p>
              <a:r>
                <a:rPr lang="zh-CN" altLang="en-US" sz="1200" dirty="0" smtClean="0">
                  <a:ea typeface="黑体" panose="02010609060101010101" pitchFamily="49" charset="-122"/>
                </a:rPr>
                <a:t>验证角色</a:t>
              </a:r>
              <a:r>
                <a:rPr lang="zh-CN" altLang="en-US" sz="1200" dirty="0" smtClean="0">
                  <a:ea typeface="黑体" panose="02010609060101010101" pitchFamily="49" charset="-122"/>
                </a:rPr>
                <a:t>：测试经理</a:t>
              </a:r>
              <a:endParaRPr lang="en-US" altLang="zh-CN" sz="1200" dirty="0" smtClean="0">
                <a:ea typeface="黑体" panose="02010609060101010101" pitchFamily="49" charset="-122"/>
              </a:endParaRPr>
            </a:p>
            <a:p>
              <a:r>
                <a:rPr lang="zh-CN" altLang="en-US" sz="1200" dirty="0" smtClean="0">
                  <a:ea typeface="黑体" panose="02010609060101010101" pitchFamily="49" charset="-122"/>
                </a:rPr>
                <a:t>要求</a:t>
              </a:r>
              <a:r>
                <a:rPr lang="zh-CN" altLang="en-US" sz="1200" dirty="0" smtClean="0">
                  <a:ea typeface="黑体" panose="02010609060101010101" pitchFamily="49" charset="-122"/>
                </a:rPr>
                <a:t>：</a:t>
              </a:r>
              <a:r>
                <a:rPr lang="zh-CN" altLang="en-US" sz="1200" dirty="0">
                  <a:ea typeface="黑体" panose="02010609060101010101" pitchFamily="49" charset="-122"/>
                </a:rPr>
                <a:t>测试</a:t>
              </a:r>
              <a:r>
                <a:rPr lang="zh-CN" altLang="en-US" sz="1200" dirty="0" smtClean="0">
                  <a:ea typeface="黑体" panose="02010609060101010101" pitchFamily="49" charset="-122"/>
                </a:rPr>
                <a:t>经理</a:t>
              </a:r>
              <a:r>
                <a:rPr lang="zh-CN" altLang="en-US" sz="1200" dirty="0" smtClean="0">
                  <a:ea typeface="黑体" panose="02010609060101010101" pitchFamily="49" charset="-122"/>
                </a:rPr>
                <a:t>按照迭代内容验证</a:t>
              </a:r>
              <a:endParaRPr lang="en-US" altLang="zh-CN" sz="1200" dirty="0" smtClean="0">
                <a:ea typeface="黑体" panose="02010609060101010101" pitchFamily="49" charset="-122"/>
              </a:endParaRPr>
            </a:p>
            <a:p>
              <a:endParaRPr lang="en-US" altLang="zh-CN" sz="1200" dirty="0" smtClean="0">
                <a:ea typeface="黑体" panose="02010609060101010101" pitchFamily="49" charset="-122"/>
              </a:endParaRPr>
            </a:p>
          </p:txBody>
        </p:sp>
      </p:grpSp>
      <p:grpSp>
        <p:nvGrpSpPr>
          <p:cNvPr id="119" name="组合 118"/>
          <p:cNvGrpSpPr/>
          <p:nvPr/>
        </p:nvGrpSpPr>
        <p:grpSpPr>
          <a:xfrm>
            <a:off x="8780901" y="906817"/>
            <a:ext cx="2398893" cy="1800000"/>
            <a:chOff x="1614771" y="1413163"/>
            <a:chExt cx="2398893" cy="1958110"/>
          </a:xfrm>
        </p:grpSpPr>
        <p:sp>
          <p:nvSpPr>
            <p:cNvPr id="120" name="圆角矩形 119"/>
            <p:cNvSpPr/>
            <p:nvPr/>
          </p:nvSpPr>
          <p:spPr>
            <a:xfrm>
              <a:off x="1614772" y="1422400"/>
              <a:ext cx="2398892" cy="1948873"/>
            </a:xfrm>
            <a:prstGeom prst="roundRect">
              <a:avLst>
                <a:gd name="adj" fmla="val 8581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ea typeface="黑体" panose="02010609060101010101" pitchFamily="49" charset="-122"/>
              </a:endParaRPr>
            </a:p>
          </p:txBody>
        </p:sp>
        <p:sp>
          <p:nvSpPr>
            <p:cNvPr id="121" name="矩形 120"/>
            <p:cNvSpPr/>
            <p:nvPr/>
          </p:nvSpPr>
          <p:spPr>
            <a:xfrm>
              <a:off x="1614771" y="1413163"/>
              <a:ext cx="2398893" cy="36576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45720" rtlCol="0" anchor="ctr"/>
            <a:lstStyle/>
            <a:p>
              <a:r>
                <a:rPr lang="zh-CN" altLang="en-US" sz="1400" dirty="0" smtClean="0">
                  <a:ea typeface="黑体" panose="02010609060101010101" pitchFamily="49" charset="-122"/>
                </a:rPr>
                <a:t>生产发布</a:t>
              </a:r>
              <a:r>
                <a:rPr lang="en-US" altLang="zh-CN" sz="1400" dirty="0" smtClean="0">
                  <a:ea typeface="黑体" panose="02010609060101010101" pitchFamily="49" charset="-122"/>
                </a:rPr>
                <a:t>(</a:t>
              </a:r>
              <a:r>
                <a:rPr lang="zh-CN" altLang="en-US" sz="1400" dirty="0" smtClean="0">
                  <a:ea typeface="黑体" panose="02010609060101010101" pitchFamily="49" charset="-122"/>
                </a:rPr>
                <a:t>生产环境</a:t>
              </a:r>
              <a:r>
                <a:rPr lang="en-US" altLang="zh-CN" sz="1400" dirty="0" smtClean="0">
                  <a:ea typeface="黑体" panose="02010609060101010101" pitchFamily="49" charset="-122"/>
                </a:rPr>
                <a:t>/</a:t>
              </a:r>
              <a:r>
                <a:rPr lang="zh-CN" altLang="en-US" sz="1400" dirty="0" smtClean="0">
                  <a:ea typeface="黑体" panose="02010609060101010101" pitchFamily="49" charset="-122"/>
                </a:rPr>
                <a:t>展厅</a:t>
              </a:r>
              <a:r>
                <a:rPr lang="en-US" altLang="zh-CN" sz="1400" dirty="0" smtClean="0">
                  <a:ea typeface="黑体" panose="02010609060101010101" pitchFamily="49" charset="-122"/>
                </a:rPr>
                <a:t>)</a:t>
              </a:r>
              <a:endParaRPr lang="en-US" sz="1400" dirty="0">
                <a:ea typeface="黑体" panose="02010609060101010101" pitchFamily="49" charset="-122"/>
              </a:endParaRPr>
            </a:p>
          </p:txBody>
        </p:sp>
        <p:sp>
          <p:nvSpPr>
            <p:cNvPr id="122" name="文本框 121"/>
            <p:cNvSpPr txBox="1"/>
            <p:nvPr/>
          </p:nvSpPr>
          <p:spPr>
            <a:xfrm>
              <a:off x="1614771" y="1816926"/>
              <a:ext cx="1880643" cy="1104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ea typeface="黑体" panose="02010609060101010101" pitchFamily="49" charset="-122"/>
                </a:rPr>
                <a:t>发布</a:t>
              </a:r>
              <a:r>
                <a:rPr lang="zh-CN" altLang="en-US" sz="1200" dirty="0" smtClean="0">
                  <a:ea typeface="黑体" panose="02010609060101010101" pitchFamily="49" charset="-122"/>
                </a:rPr>
                <a:t>时间：下迭代</a:t>
              </a:r>
              <a:r>
                <a:rPr lang="zh-CN" altLang="en-US" sz="1200" dirty="0" smtClean="0">
                  <a:ea typeface="黑体" panose="02010609060101010101" pitchFamily="49" charset="-122"/>
                </a:rPr>
                <a:t>第</a:t>
              </a:r>
              <a:r>
                <a:rPr lang="en-US" altLang="zh-CN" sz="1200" dirty="0" smtClean="0">
                  <a:ea typeface="黑体" panose="02010609060101010101" pitchFamily="49" charset="-122"/>
                </a:rPr>
                <a:t>10</a:t>
              </a:r>
              <a:r>
                <a:rPr lang="zh-CN" altLang="en-US" sz="1200" dirty="0" smtClean="0">
                  <a:ea typeface="黑体" panose="02010609060101010101" pitchFamily="49" charset="-122"/>
                </a:rPr>
                <a:t>天</a:t>
              </a:r>
              <a:endParaRPr lang="en-US" altLang="zh-CN" sz="1200" dirty="0" smtClean="0">
                <a:ea typeface="黑体" panose="02010609060101010101" pitchFamily="49" charset="-122"/>
              </a:endParaRPr>
            </a:p>
            <a:p>
              <a:r>
                <a:rPr lang="zh-CN" altLang="en-US" sz="1200" dirty="0">
                  <a:ea typeface="黑体" panose="02010609060101010101" pitchFamily="49" charset="-122"/>
                </a:rPr>
                <a:t>提交</a:t>
              </a:r>
              <a:r>
                <a:rPr lang="zh-CN" altLang="en-US" sz="1200" dirty="0" smtClean="0">
                  <a:ea typeface="黑体" panose="02010609060101010101" pitchFamily="49" charset="-122"/>
                </a:rPr>
                <a:t>角色：测试经理</a:t>
              </a:r>
              <a:endParaRPr lang="en-US" altLang="zh-CN" sz="1200" dirty="0" smtClean="0">
                <a:ea typeface="黑体" panose="02010609060101010101" pitchFamily="49" charset="-122"/>
              </a:endParaRPr>
            </a:p>
            <a:p>
              <a:r>
                <a:rPr lang="zh-CN" altLang="en-US" sz="1200" dirty="0" smtClean="0">
                  <a:ea typeface="黑体" panose="02010609060101010101" pitchFamily="49" charset="-122"/>
                </a:rPr>
                <a:t>验证角色：产品经理</a:t>
              </a:r>
              <a:endParaRPr lang="en-US" altLang="zh-CN" sz="1200" dirty="0" smtClean="0">
                <a:ea typeface="黑体" panose="02010609060101010101" pitchFamily="49" charset="-122"/>
              </a:endParaRPr>
            </a:p>
            <a:p>
              <a:r>
                <a:rPr lang="zh-CN" altLang="en-US" sz="1200" dirty="0" smtClean="0">
                  <a:ea typeface="黑体" panose="02010609060101010101" pitchFamily="49" charset="-122"/>
                </a:rPr>
                <a:t>核决人：研发总监</a:t>
              </a:r>
              <a:endParaRPr lang="en-US" altLang="zh-CN" sz="1200" dirty="0" smtClean="0">
                <a:ea typeface="黑体" panose="02010609060101010101" pitchFamily="49" charset="-122"/>
              </a:endParaRPr>
            </a:p>
            <a:p>
              <a:r>
                <a:rPr lang="zh-CN" altLang="en-US" sz="1200" dirty="0" smtClean="0">
                  <a:ea typeface="黑体" panose="02010609060101010101" pitchFamily="49" charset="-122"/>
                </a:rPr>
                <a:t>要求：产品经理冒烟测试</a:t>
              </a:r>
              <a:endParaRPr lang="en-US" altLang="zh-CN" sz="1200" dirty="0" smtClean="0">
                <a:ea typeface="黑体" panose="02010609060101010101" pitchFamily="49" charset="-122"/>
              </a:endParaRPr>
            </a:p>
          </p:txBody>
        </p:sp>
      </p:grpSp>
      <p:grpSp>
        <p:nvGrpSpPr>
          <p:cNvPr id="123" name="组合 122"/>
          <p:cNvGrpSpPr/>
          <p:nvPr/>
        </p:nvGrpSpPr>
        <p:grpSpPr>
          <a:xfrm>
            <a:off x="3255499" y="1273907"/>
            <a:ext cx="2398893" cy="1800000"/>
            <a:chOff x="1614771" y="1413163"/>
            <a:chExt cx="2398893" cy="1958110"/>
          </a:xfrm>
        </p:grpSpPr>
        <p:sp>
          <p:nvSpPr>
            <p:cNvPr id="124" name="圆角矩形 123"/>
            <p:cNvSpPr/>
            <p:nvPr/>
          </p:nvSpPr>
          <p:spPr>
            <a:xfrm>
              <a:off x="1614772" y="1422400"/>
              <a:ext cx="2398892" cy="1948873"/>
            </a:xfrm>
            <a:prstGeom prst="roundRect">
              <a:avLst>
                <a:gd name="adj" fmla="val 8581"/>
              </a:avLst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ea typeface="黑体" panose="02010609060101010101" pitchFamily="49" charset="-122"/>
              </a:endParaRPr>
            </a:p>
          </p:txBody>
        </p:sp>
        <p:sp>
          <p:nvSpPr>
            <p:cNvPr id="125" name="矩形 124"/>
            <p:cNvSpPr/>
            <p:nvPr/>
          </p:nvSpPr>
          <p:spPr>
            <a:xfrm>
              <a:off x="1614771" y="1413163"/>
              <a:ext cx="2398893" cy="36576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400" dirty="0" smtClean="0">
                  <a:ea typeface="黑体" panose="02010609060101010101" pitchFamily="49" charset="-122"/>
                </a:rPr>
                <a:t>提交</a:t>
              </a:r>
              <a:r>
                <a:rPr lang="en-US" altLang="zh-CN" sz="1400" dirty="0" smtClean="0">
                  <a:ea typeface="黑体" panose="02010609060101010101" pitchFamily="49" charset="-122"/>
                </a:rPr>
                <a:t>Demo(</a:t>
              </a:r>
              <a:r>
                <a:rPr lang="zh-CN" altLang="en-US" sz="1400" dirty="0" smtClean="0">
                  <a:ea typeface="黑体" panose="02010609060101010101" pitchFamily="49" charset="-122"/>
                </a:rPr>
                <a:t>演示环境</a:t>
              </a:r>
              <a:r>
                <a:rPr lang="en-US" altLang="zh-CN" sz="1400" dirty="0" smtClean="0">
                  <a:ea typeface="黑体" panose="02010609060101010101" pitchFamily="49" charset="-122"/>
                </a:rPr>
                <a:t>)</a:t>
              </a:r>
              <a:endParaRPr lang="en-US" sz="1400" dirty="0">
                <a:ea typeface="黑体" panose="02010609060101010101" pitchFamily="49" charset="-122"/>
              </a:endParaRPr>
            </a:p>
          </p:txBody>
        </p:sp>
        <p:sp>
          <p:nvSpPr>
            <p:cNvPr id="126" name="文本框 125"/>
            <p:cNvSpPr txBox="1"/>
            <p:nvPr/>
          </p:nvSpPr>
          <p:spPr>
            <a:xfrm>
              <a:off x="1614771" y="1816926"/>
              <a:ext cx="2339102" cy="1104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ea typeface="黑体" panose="02010609060101010101" pitchFamily="49" charset="-122"/>
                </a:rPr>
                <a:t>提交</a:t>
              </a:r>
              <a:r>
                <a:rPr lang="zh-CN" altLang="en-US" sz="1200" dirty="0" smtClean="0">
                  <a:ea typeface="黑体" panose="02010609060101010101" pitchFamily="49" charset="-122"/>
                </a:rPr>
                <a:t>时间：下迭代</a:t>
              </a:r>
              <a:r>
                <a:rPr lang="zh-CN" altLang="en-US" sz="1200" dirty="0" smtClean="0">
                  <a:ea typeface="黑体" panose="02010609060101010101" pitchFamily="49" charset="-122"/>
                </a:rPr>
                <a:t>第</a:t>
              </a:r>
              <a:r>
                <a:rPr lang="en-US" altLang="zh-CN" sz="1200" dirty="0">
                  <a:ea typeface="黑体" panose="02010609060101010101" pitchFamily="49" charset="-122"/>
                </a:rPr>
                <a:t>4</a:t>
              </a:r>
              <a:r>
                <a:rPr lang="zh-CN" altLang="en-US" sz="1200" dirty="0" smtClean="0">
                  <a:ea typeface="黑体" panose="02010609060101010101" pitchFamily="49" charset="-122"/>
                </a:rPr>
                <a:t>天</a:t>
              </a:r>
              <a:endParaRPr lang="en-US" altLang="zh-CN" sz="1200" dirty="0" smtClean="0">
                <a:ea typeface="黑体" panose="02010609060101010101" pitchFamily="49" charset="-122"/>
              </a:endParaRPr>
            </a:p>
            <a:p>
              <a:r>
                <a:rPr lang="zh-CN" altLang="en-US" sz="1200" dirty="0">
                  <a:ea typeface="黑体" panose="02010609060101010101" pitchFamily="49" charset="-122"/>
                </a:rPr>
                <a:t>提交</a:t>
              </a:r>
              <a:r>
                <a:rPr lang="zh-CN" altLang="en-US" sz="1200" dirty="0" smtClean="0">
                  <a:ea typeface="黑体" panose="02010609060101010101" pitchFamily="49" charset="-122"/>
                </a:rPr>
                <a:t>角色：测试主管</a:t>
              </a:r>
              <a:endParaRPr lang="en-US" altLang="zh-CN" sz="1200" dirty="0" smtClean="0">
                <a:ea typeface="黑体" panose="02010609060101010101" pitchFamily="49" charset="-122"/>
              </a:endParaRPr>
            </a:p>
            <a:p>
              <a:r>
                <a:rPr lang="zh-CN" altLang="en-US" sz="1200" dirty="0" smtClean="0">
                  <a:ea typeface="黑体" panose="02010609060101010101" pitchFamily="49" charset="-122"/>
                </a:rPr>
                <a:t>验证角色：项目经理</a:t>
              </a:r>
              <a:endParaRPr lang="en-US" altLang="zh-CN" sz="1200" dirty="0" smtClean="0">
                <a:ea typeface="黑体" panose="02010609060101010101" pitchFamily="49" charset="-122"/>
              </a:endParaRPr>
            </a:p>
            <a:p>
              <a:r>
                <a:rPr lang="zh-CN" altLang="en-US" sz="1200" dirty="0" smtClean="0">
                  <a:ea typeface="黑体" panose="02010609060101010101" pitchFamily="49" charset="-122"/>
                </a:rPr>
                <a:t>要求：项目经理按迭代内容验证</a:t>
              </a:r>
              <a:endParaRPr lang="en-US" altLang="zh-CN" sz="1200" dirty="0" smtClean="0">
                <a:ea typeface="黑体" panose="02010609060101010101" pitchFamily="49" charset="-122"/>
              </a:endParaRPr>
            </a:p>
            <a:p>
              <a:endParaRPr lang="en-US" altLang="zh-CN" sz="1200" dirty="0" smtClean="0">
                <a:ea typeface="黑体" panose="02010609060101010101" pitchFamily="49" charset="-122"/>
              </a:endParaRPr>
            </a:p>
          </p:txBody>
        </p:sp>
      </p:grpSp>
      <p:sp>
        <p:nvSpPr>
          <p:cNvPr id="127" name="右箭头 126"/>
          <p:cNvSpPr/>
          <p:nvPr/>
        </p:nvSpPr>
        <p:spPr>
          <a:xfrm>
            <a:off x="2799556" y="2214674"/>
            <a:ext cx="566879" cy="520769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a typeface="黑体" panose="02010609060101010101" pitchFamily="49" charset="-122"/>
            </a:endParaRPr>
          </a:p>
        </p:txBody>
      </p:sp>
      <p:sp>
        <p:nvSpPr>
          <p:cNvPr id="128" name="右箭头 127"/>
          <p:cNvSpPr/>
          <p:nvPr/>
        </p:nvSpPr>
        <p:spPr>
          <a:xfrm>
            <a:off x="5593615" y="1510510"/>
            <a:ext cx="566879" cy="520769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a typeface="黑体" panose="02010609060101010101" pitchFamily="49" charset="-122"/>
            </a:endParaRPr>
          </a:p>
        </p:txBody>
      </p:sp>
      <p:sp>
        <p:nvSpPr>
          <p:cNvPr id="129" name="右箭头 128"/>
          <p:cNvSpPr/>
          <p:nvPr/>
        </p:nvSpPr>
        <p:spPr>
          <a:xfrm>
            <a:off x="8352171" y="1037079"/>
            <a:ext cx="566879" cy="520769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a typeface="黑体" panose="02010609060101010101" pitchFamily="49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5682707" y="5129451"/>
            <a:ext cx="5233857" cy="1263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Sprint 2</a:t>
            </a:r>
          </a:p>
        </p:txBody>
      </p:sp>
      <p:sp>
        <p:nvSpPr>
          <p:cNvPr id="71" name="矩形 70"/>
          <p:cNvSpPr/>
          <p:nvPr/>
        </p:nvSpPr>
        <p:spPr>
          <a:xfrm>
            <a:off x="5761082" y="5381996"/>
            <a:ext cx="457200" cy="274320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dirty="0" smtClean="0"/>
              <a:t>Mon.</a:t>
            </a:r>
            <a:endParaRPr lang="en-US" sz="1000" dirty="0"/>
          </a:p>
        </p:txBody>
      </p:sp>
      <p:sp>
        <p:nvSpPr>
          <p:cNvPr id="72" name="矩形 71"/>
          <p:cNvSpPr/>
          <p:nvPr/>
        </p:nvSpPr>
        <p:spPr>
          <a:xfrm>
            <a:off x="6256915" y="5381996"/>
            <a:ext cx="457200" cy="274320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dirty="0" smtClean="0"/>
              <a:t>Tues.</a:t>
            </a:r>
            <a:endParaRPr lang="en-US" sz="1000" dirty="0"/>
          </a:p>
        </p:txBody>
      </p:sp>
      <p:sp>
        <p:nvSpPr>
          <p:cNvPr id="73" name="矩形 72"/>
          <p:cNvSpPr/>
          <p:nvPr/>
        </p:nvSpPr>
        <p:spPr>
          <a:xfrm>
            <a:off x="6752748" y="5381996"/>
            <a:ext cx="457200" cy="274320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dirty="0" smtClean="0"/>
              <a:t>Wed.</a:t>
            </a:r>
            <a:endParaRPr lang="en-US" sz="1000" dirty="0"/>
          </a:p>
        </p:txBody>
      </p:sp>
      <p:sp>
        <p:nvSpPr>
          <p:cNvPr id="74" name="矩形 73"/>
          <p:cNvSpPr/>
          <p:nvPr/>
        </p:nvSpPr>
        <p:spPr>
          <a:xfrm>
            <a:off x="7248581" y="5381996"/>
            <a:ext cx="457200" cy="274320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dirty="0" smtClean="0"/>
              <a:t>Thur.</a:t>
            </a:r>
            <a:endParaRPr lang="en-US" sz="1000" dirty="0"/>
          </a:p>
        </p:txBody>
      </p:sp>
      <p:sp>
        <p:nvSpPr>
          <p:cNvPr id="75" name="矩形 74"/>
          <p:cNvSpPr/>
          <p:nvPr/>
        </p:nvSpPr>
        <p:spPr>
          <a:xfrm>
            <a:off x="7744414" y="5381996"/>
            <a:ext cx="457200" cy="274320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dirty="0" smtClean="0"/>
              <a:t>Fri.</a:t>
            </a:r>
            <a:endParaRPr lang="en-US" sz="1000" dirty="0"/>
          </a:p>
        </p:txBody>
      </p:sp>
      <p:sp>
        <p:nvSpPr>
          <p:cNvPr id="76" name="矩形 75"/>
          <p:cNvSpPr/>
          <p:nvPr/>
        </p:nvSpPr>
        <p:spPr>
          <a:xfrm>
            <a:off x="8388297" y="5381996"/>
            <a:ext cx="457200" cy="274320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dirty="0" smtClean="0"/>
              <a:t>Mon.</a:t>
            </a:r>
            <a:endParaRPr lang="en-US" sz="1000" dirty="0"/>
          </a:p>
        </p:txBody>
      </p:sp>
      <p:sp>
        <p:nvSpPr>
          <p:cNvPr id="78" name="矩形 77"/>
          <p:cNvSpPr/>
          <p:nvPr/>
        </p:nvSpPr>
        <p:spPr>
          <a:xfrm>
            <a:off x="8884130" y="5381996"/>
            <a:ext cx="457200" cy="274320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dirty="0" smtClean="0"/>
              <a:t>Tues.</a:t>
            </a:r>
            <a:endParaRPr lang="en-US" sz="1000" dirty="0"/>
          </a:p>
        </p:txBody>
      </p:sp>
      <p:sp>
        <p:nvSpPr>
          <p:cNvPr id="80" name="矩形 79"/>
          <p:cNvSpPr/>
          <p:nvPr/>
        </p:nvSpPr>
        <p:spPr>
          <a:xfrm>
            <a:off x="9379963" y="5381996"/>
            <a:ext cx="457200" cy="274320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dirty="0" smtClean="0"/>
              <a:t>Wed.</a:t>
            </a:r>
            <a:endParaRPr lang="en-US" sz="1000" dirty="0"/>
          </a:p>
        </p:txBody>
      </p:sp>
      <p:sp>
        <p:nvSpPr>
          <p:cNvPr id="83" name="矩形 82"/>
          <p:cNvSpPr/>
          <p:nvPr/>
        </p:nvSpPr>
        <p:spPr>
          <a:xfrm>
            <a:off x="9875796" y="5381996"/>
            <a:ext cx="457200" cy="274320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dirty="0" smtClean="0"/>
              <a:t>Thur.</a:t>
            </a:r>
            <a:endParaRPr lang="en-US" sz="1000" dirty="0"/>
          </a:p>
        </p:txBody>
      </p:sp>
      <p:sp>
        <p:nvSpPr>
          <p:cNvPr id="84" name="矩形 83"/>
          <p:cNvSpPr/>
          <p:nvPr/>
        </p:nvSpPr>
        <p:spPr>
          <a:xfrm>
            <a:off x="10371631" y="5381996"/>
            <a:ext cx="457200" cy="274320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dirty="0" smtClean="0"/>
              <a:t>Fri.</a:t>
            </a:r>
            <a:endParaRPr lang="en-US" sz="1000" dirty="0"/>
          </a:p>
        </p:txBody>
      </p:sp>
      <p:sp>
        <p:nvSpPr>
          <p:cNvPr id="85" name="矩形 84"/>
          <p:cNvSpPr/>
          <p:nvPr/>
        </p:nvSpPr>
        <p:spPr>
          <a:xfrm>
            <a:off x="5757129" y="5199118"/>
            <a:ext cx="2441086" cy="182877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/>
              <a:t>1</a:t>
            </a:r>
            <a:r>
              <a:rPr lang="en-US" sz="1000" baseline="30000" dirty="0" smtClean="0"/>
              <a:t>st</a:t>
            </a:r>
            <a:r>
              <a:rPr lang="en-US" sz="1000" dirty="0" smtClean="0"/>
              <a:t> week</a:t>
            </a:r>
            <a:endParaRPr lang="en-US" sz="1000" dirty="0"/>
          </a:p>
        </p:txBody>
      </p:sp>
      <p:sp>
        <p:nvSpPr>
          <p:cNvPr id="86" name="矩形 85"/>
          <p:cNvSpPr/>
          <p:nvPr/>
        </p:nvSpPr>
        <p:spPr>
          <a:xfrm>
            <a:off x="8384346" y="5199118"/>
            <a:ext cx="2441086" cy="182877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/>
              <a:t>2</a:t>
            </a:r>
            <a:r>
              <a:rPr lang="en-US" sz="1000" baseline="30000" dirty="0" smtClean="0"/>
              <a:t>nd</a:t>
            </a:r>
            <a:r>
              <a:rPr lang="en-US" sz="1000" dirty="0" smtClean="0"/>
              <a:t> week</a:t>
            </a:r>
            <a:endParaRPr lang="en-US" sz="1000" dirty="0"/>
          </a:p>
        </p:txBody>
      </p:sp>
      <p:cxnSp>
        <p:nvCxnSpPr>
          <p:cNvPr id="98" name="直接连接符 97"/>
          <p:cNvCxnSpPr>
            <a:stCxn id="74" idx="2"/>
          </p:cNvCxnSpPr>
          <p:nvPr/>
        </p:nvCxnSpPr>
        <p:spPr>
          <a:xfrm flipH="1">
            <a:off x="7470176" y="5656316"/>
            <a:ext cx="7005" cy="612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直接连接符 98"/>
          <p:cNvCxnSpPr>
            <a:stCxn id="76" idx="2"/>
          </p:cNvCxnSpPr>
          <p:nvPr/>
        </p:nvCxnSpPr>
        <p:spPr>
          <a:xfrm flipH="1">
            <a:off x="8614879" y="5656316"/>
            <a:ext cx="2018" cy="612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直接连接符 99"/>
          <p:cNvCxnSpPr>
            <a:stCxn id="80" idx="2"/>
          </p:cNvCxnSpPr>
          <p:nvPr/>
        </p:nvCxnSpPr>
        <p:spPr>
          <a:xfrm flipH="1">
            <a:off x="9606270" y="5656316"/>
            <a:ext cx="2293" cy="612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1" name="线形标注 1 100"/>
          <p:cNvSpPr/>
          <p:nvPr/>
        </p:nvSpPr>
        <p:spPr>
          <a:xfrm>
            <a:off x="6925232" y="5818550"/>
            <a:ext cx="411480" cy="274320"/>
          </a:xfrm>
          <a:prstGeom prst="borderCallout1">
            <a:avLst>
              <a:gd name="adj1" fmla="val 45036"/>
              <a:gd name="adj2" fmla="val 102647"/>
              <a:gd name="adj3" fmla="val 55141"/>
              <a:gd name="adj4" fmla="val 134079"/>
            </a:avLst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</a:rPr>
              <a:t>提交测试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102" name="线形标注 1 101"/>
          <p:cNvSpPr/>
          <p:nvPr/>
        </p:nvSpPr>
        <p:spPr>
          <a:xfrm>
            <a:off x="8070859" y="5810826"/>
            <a:ext cx="411480" cy="274320"/>
          </a:xfrm>
          <a:prstGeom prst="borderCallout1">
            <a:avLst>
              <a:gd name="adj1" fmla="val 45036"/>
              <a:gd name="adj2" fmla="val 102647"/>
              <a:gd name="adj3" fmla="val 55141"/>
              <a:gd name="adj4" fmla="val 134079"/>
            </a:avLst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</a:rPr>
              <a:t>提交测试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103" name="线形标注 1 102"/>
          <p:cNvSpPr/>
          <p:nvPr/>
        </p:nvSpPr>
        <p:spPr>
          <a:xfrm>
            <a:off x="9058909" y="5818550"/>
            <a:ext cx="411480" cy="274320"/>
          </a:xfrm>
          <a:prstGeom prst="borderCallout1">
            <a:avLst>
              <a:gd name="adj1" fmla="val 45036"/>
              <a:gd name="adj2" fmla="val 102647"/>
              <a:gd name="adj3" fmla="val 55141"/>
              <a:gd name="adj4" fmla="val 134079"/>
            </a:avLst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</a:rPr>
              <a:t>提交测试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27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分支策略一览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113211" y="840509"/>
            <a:ext cx="6017623" cy="5638668"/>
          </a:xfrm>
          <a:prstGeom prst="rect">
            <a:avLst/>
          </a:prstGeom>
          <a:solidFill>
            <a:srgbClr val="E6F0FA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矩形 81"/>
          <p:cNvSpPr/>
          <p:nvPr/>
        </p:nvSpPr>
        <p:spPr>
          <a:xfrm>
            <a:off x="6130833" y="840509"/>
            <a:ext cx="5880421" cy="5638668"/>
          </a:xfrm>
          <a:prstGeom prst="rect">
            <a:avLst/>
          </a:prstGeom>
          <a:solidFill>
            <a:srgbClr val="F5F5F5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1" name="矩形 370"/>
          <p:cNvSpPr/>
          <p:nvPr/>
        </p:nvSpPr>
        <p:spPr>
          <a:xfrm>
            <a:off x="200297" y="4477945"/>
            <a:ext cx="11713029" cy="1192386"/>
          </a:xfrm>
          <a:prstGeom prst="rect">
            <a:avLst/>
          </a:prstGeom>
          <a:solidFill>
            <a:srgbClr val="E60000">
              <a:alpha val="14000"/>
            </a:srgbClr>
          </a:solidFill>
          <a:ln w="3175">
            <a:solidFill>
              <a:srgbClr val="FFA3A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9" name="矩形 368"/>
          <p:cNvSpPr/>
          <p:nvPr/>
        </p:nvSpPr>
        <p:spPr>
          <a:xfrm>
            <a:off x="200297" y="3240888"/>
            <a:ext cx="11713029" cy="1192386"/>
          </a:xfrm>
          <a:prstGeom prst="rect">
            <a:avLst/>
          </a:prstGeom>
          <a:solidFill>
            <a:schemeClr val="accent6">
              <a:lumMod val="60000"/>
              <a:lumOff val="40000"/>
              <a:alpha val="52000"/>
            </a:schemeClr>
          </a:solidFill>
          <a:ln w="3175">
            <a:solidFill>
              <a:srgbClr val="A9D18E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9" name="直接箭头连接符 518"/>
          <p:cNvCxnSpPr/>
          <p:nvPr/>
        </p:nvCxnSpPr>
        <p:spPr>
          <a:xfrm>
            <a:off x="7571686" y="2014606"/>
            <a:ext cx="27296" cy="384048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lgDashDot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20" name="直接箭头连接符 519"/>
          <p:cNvCxnSpPr/>
          <p:nvPr/>
        </p:nvCxnSpPr>
        <p:spPr>
          <a:xfrm>
            <a:off x="8290577" y="2004766"/>
            <a:ext cx="27296" cy="384048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lgDashDot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58" name="矩形 557"/>
          <p:cNvSpPr/>
          <p:nvPr/>
        </p:nvSpPr>
        <p:spPr>
          <a:xfrm>
            <a:off x="7420319" y="3238853"/>
            <a:ext cx="1356419" cy="558239"/>
          </a:xfrm>
          <a:prstGeom prst="rect">
            <a:avLst/>
          </a:prstGeom>
          <a:solidFill>
            <a:srgbClr val="E60000">
              <a:alpha val="14000"/>
            </a:srgbClr>
          </a:solidFill>
          <a:ln w="3175">
            <a:solidFill>
              <a:srgbClr val="FFA3A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" name="矩形 367"/>
          <p:cNvSpPr/>
          <p:nvPr/>
        </p:nvSpPr>
        <p:spPr>
          <a:xfrm>
            <a:off x="200297" y="2362242"/>
            <a:ext cx="11713029" cy="833975"/>
          </a:xfrm>
          <a:prstGeom prst="rect">
            <a:avLst/>
          </a:prstGeom>
          <a:solidFill>
            <a:schemeClr val="accent6">
              <a:lumMod val="20000"/>
              <a:lumOff val="80000"/>
              <a:alpha val="52000"/>
            </a:schemeClr>
          </a:solidFill>
          <a:ln w="3175">
            <a:solidFill>
              <a:srgbClr val="A9D18E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直接箭头连接符 87"/>
          <p:cNvCxnSpPr/>
          <p:nvPr/>
        </p:nvCxnSpPr>
        <p:spPr>
          <a:xfrm>
            <a:off x="810904" y="1551727"/>
            <a:ext cx="27296" cy="4297680"/>
          </a:xfrm>
          <a:prstGeom prst="straightConnector1">
            <a:avLst/>
          </a:prstGeom>
          <a:ln w="38100">
            <a:solidFill>
              <a:srgbClr val="E60000"/>
            </a:solidFill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/>
          <p:nvPr/>
        </p:nvCxnSpPr>
        <p:spPr>
          <a:xfrm>
            <a:off x="1507762" y="1551727"/>
            <a:ext cx="27296" cy="4297680"/>
          </a:xfrm>
          <a:prstGeom prst="straightConnector1">
            <a:avLst/>
          </a:prstGeom>
          <a:ln w="38100">
            <a:solidFill>
              <a:srgbClr val="6FAC46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/>
          <p:nvPr/>
        </p:nvCxnSpPr>
        <p:spPr>
          <a:xfrm>
            <a:off x="2204620" y="1551727"/>
            <a:ext cx="27296" cy="4297680"/>
          </a:xfrm>
          <a:prstGeom prst="straightConnector1">
            <a:avLst/>
          </a:prstGeom>
          <a:ln w="38100">
            <a:solidFill>
              <a:srgbClr val="A9D18E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/>
          <p:nvPr/>
        </p:nvCxnSpPr>
        <p:spPr>
          <a:xfrm>
            <a:off x="2901478" y="1551727"/>
            <a:ext cx="27296" cy="429768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/>
          <p:nvPr/>
        </p:nvCxnSpPr>
        <p:spPr>
          <a:xfrm>
            <a:off x="3598336" y="1551727"/>
            <a:ext cx="27296" cy="429768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/>
          <p:nvPr/>
        </p:nvCxnSpPr>
        <p:spPr>
          <a:xfrm>
            <a:off x="4295194" y="1551727"/>
            <a:ext cx="27296" cy="4297680"/>
          </a:xfrm>
          <a:prstGeom prst="straightConnector1">
            <a:avLst/>
          </a:prstGeom>
          <a:ln w="38100">
            <a:solidFill>
              <a:srgbClr val="569CDB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/>
          <p:nvPr/>
        </p:nvCxnSpPr>
        <p:spPr>
          <a:xfrm>
            <a:off x="4992052" y="2008927"/>
            <a:ext cx="27296" cy="384048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/>
          <p:nvPr/>
        </p:nvCxnSpPr>
        <p:spPr>
          <a:xfrm>
            <a:off x="5828248" y="2008927"/>
            <a:ext cx="27296" cy="384048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/>
          <p:nvPr/>
        </p:nvCxnSpPr>
        <p:spPr>
          <a:xfrm>
            <a:off x="6530258" y="1551727"/>
            <a:ext cx="27296" cy="429768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/>
          <p:nvPr/>
        </p:nvCxnSpPr>
        <p:spPr>
          <a:xfrm>
            <a:off x="7227116" y="1551727"/>
            <a:ext cx="27296" cy="429768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/>
          <p:nvPr/>
        </p:nvCxnSpPr>
        <p:spPr>
          <a:xfrm>
            <a:off x="7923974" y="1551727"/>
            <a:ext cx="27296" cy="429768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/>
          <p:nvPr/>
        </p:nvCxnSpPr>
        <p:spPr>
          <a:xfrm>
            <a:off x="8620832" y="1551727"/>
            <a:ext cx="27296" cy="429768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/>
          <p:nvPr/>
        </p:nvCxnSpPr>
        <p:spPr>
          <a:xfrm>
            <a:off x="9317690" y="1551727"/>
            <a:ext cx="27296" cy="429768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3" name="直接箭头连接符 112"/>
          <p:cNvCxnSpPr/>
          <p:nvPr/>
        </p:nvCxnSpPr>
        <p:spPr>
          <a:xfrm>
            <a:off x="10014548" y="1551727"/>
            <a:ext cx="27296" cy="429768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6" name="直接箭头连接符 115"/>
          <p:cNvCxnSpPr/>
          <p:nvPr/>
        </p:nvCxnSpPr>
        <p:spPr>
          <a:xfrm>
            <a:off x="10711406" y="2008927"/>
            <a:ext cx="27296" cy="384048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8" name="直接箭头连接符 117"/>
          <p:cNvCxnSpPr/>
          <p:nvPr/>
        </p:nvCxnSpPr>
        <p:spPr>
          <a:xfrm>
            <a:off x="11547602" y="2008927"/>
            <a:ext cx="27296" cy="384048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9" name="文本框 118"/>
          <p:cNvSpPr txBox="1"/>
          <p:nvPr/>
        </p:nvSpPr>
        <p:spPr>
          <a:xfrm>
            <a:off x="543065" y="1075299"/>
            <a:ext cx="590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00" dirty="0" smtClean="0"/>
              <a:t>Hotfix</a:t>
            </a:r>
          </a:p>
          <a:p>
            <a:pPr algn="ctr"/>
            <a:r>
              <a:rPr lang="en-US" altLang="zh-CN" sz="1000" dirty="0" smtClean="0"/>
              <a:t>(Hotfix)</a:t>
            </a:r>
            <a:endParaRPr lang="zh-CN" altLang="en-US" sz="1000" dirty="0"/>
          </a:p>
        </p:txBody>
      </p:sp>
      <p:sp>
        <p:nvSpPr>
          <p:cNvPr id="120" name="文本框 119"/>
          <p:cNvSpPr txBox="1"/>
          <p:nvPr/>
        </p:nvSpPr>
        <p:spPr>
          <a:xfrm>
            <a:off x="1231692" y="1075299"/>
            <a:ext cx="5645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00" dirty="0" smtClean="0"/>
              <a:t>Master</a:t>
            </a:r>
          </a:p>
          <a:p>
            <a:pPr algn="ctr"/>
            <a:r>
              <a:rPr lang="en-US" altLang="zh-CN" sz="1000" dirty="0" smtClean="0"/>
              <a:t>(GA)</a:t>
            </a:r>
            <a:endParaRPr lang="zh-CN" altLang="en-US" sz="1000" dirty="0"/>
          </a:p>
        </p:txBody>
      </p:sp>
      <p:sp>
        <p:nvSpPr>
          <p:cNvPr id="122" name="文本框 121"/>
          <p:cNvSpPr txBox="1"/>
          <p:nvPr/>
        </p:nvSpPr>
        <p:spPr>
          <a:xfrm>
            <a:off x="1927596" y="1075299"/>
            <a:ext cx="5950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00" dirty="0" smtClean="0"/>
              <a:t>Release</a:t>
            </a:r>
          </a:p>
          <a:p>
            <a:pPr algn="ctr"/>
            <a:r>
              <a:rPr lang="en-US" altLang="zh-CN" sz="1000" dirty="0" smtClean="0"/>
              <a:t>(RC)</a:t>
            </a:r>
            <a:endParaRPr lang="zh-CN" altLang="en-US" sz="1000" dirty="0"/>
          </a:p>
        </p:txBody>
      </p:sp>
      <p:sp>
        <p:nvSpPr>
          <p:cNvPr id="125" name="文本框 124"/>
          <p:cNvSpPr txBox="1"/>
          <p:nvPr/>
        </p:nvSpPr>
        <p:spPr>
          <a:xfrm>
            <a:off x="2575909" y="1075299"/>
            <a:ext cx="6511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00" dirty="0" smtClean="0"/>
              <a:t>Test</a:t>
            </a:r>
          </a:p>
          <a:p>
            <a:pPr algn="ctr"/>
            <a:r>
              <a:rPr lang="en-US" altLang="zh-CN" sz="1000" dirty="0" smtClean="0"/>
              <a:t>(Testing)</a:t>
            </a:r>
            <a:endParaRPr lang="zh-CN" altLang="en-US" sz="1000" dirty="0"/>
          </a:p>
        </p:txBody>
      </p:sp>
      <p:sp>
        <p:nvSpPr>
          <p:cNvPr id="128" name="文本框 127"/>
          <p:cNvSpPr txBox="1"/>
          <p:nvPr/>
        </p:nvSpPr>
        <p:spPr>
          <a:xfrm>
            <a:off x="3221876" y="1075299"/>
            <a:ext cx="779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00" dirty="0" smtClean="0"/>
              <a:t>Integration</a:t>
            </a:r>
          </a:p>
          <a:p>
            <a:pPr algn="ctr"/>
            <a:r>
              <a:rPr lang="en-US" altLang="zh-CN" sz="1000" dirty="0" smtClean="0"/>
              <a:t>(INT-DEV)</a:t>
            </a:r>
            <a:endParaRPr lang="zh-CN" altLang="en-US" sz="1000" dirty="0"/>
          </a:p>
        </p:txBody>
      </p:sp>
      <p:sp>
        <p:nvSpPr>
          <p:cNvPr id="129" name="文本框 128"/>
          <p:cNvSpPr txBox="1"/>
          <p:nvPr/>
        </p:nvSpPr>
        <p:spPr>
          <a:xfrm>
            <a:off x="3894609" y="1075299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00" dirty="0" smtClean="0"/>
              <a:t>Develop</a:t>
            </a:r>
          </a:p>
          <a:p>
            <a:pPr algn="ctr"/>
            <a:r>
              <a:rPr lang="en-US" altLang="zh-CN" sz="1000" dirty="0" smtClean="0"/>
              <a:t>(PROD-DEV)</a:t>
            </a:r>
            <a:endParaRPr lang="zh-CN" altLang="en-US" sz="1000" dirty="0"/>
          </a:p>
        </p:txBody>
      </p:sp>
      <p:sp>
        <p:nvSpPr>
          <p:cNvPr id="130" name="文本框 129"/>
          <p:cNvSpPr txBox="1"/>
          <p:nvPr/>
        </p:nvSpPr>
        <p:spPr>
          <a:xfrm>
            <a:off x="4544385" y="1534559"/>
            <a:ext cx="8338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00" dirty="0" err="1" smtClean="0"/>
              <a:t>bestwealths</a:t>
            </a:r>
            <a:endParaRPr lang="en-US" altLang="zh-CN" sz="1000" dirty="0" smtClean="0"/>
          </a:p>
          <a:p>
            <a:pPr algn="ctr"/>
            <a:r>
              <a:rPr lang="en-US" altLang="zh-CN" sz="1000" dirty="0" smtClean="0"/>
              <a:t>(Tenant #1)</a:t>
            </a:r>
            <a:endParaRPr lang="zh-CN" altLang="en-US" sz="1000" dirty="0"/>
          </a:p>
        </p:txBody>
      </p:sp>
      <p:sp>
        <p:nvSpPr>
          <p:cNvPr id="131" name="文本框 130"/>
          <p:cNvSpPr txBox="1"/>
          <p:nvPr/>
        </p:nvSpPr>
        <p:spPr>
          <a:xfrm>
            <a:off x="5448199" y="1534919"/>
            <a:ext cx="7873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00" dirty="0" err="1" smtClean="0"/>
              <a:t>xzjr</a:t>
            </a:r>
            <a:endParaRPr lang="en-US" altLang="zh-CN" sz="1000" dirty="0" smtClean="0"/>
          </a:p>
          <a:p>
            <a:pPr algn="ctr"/>
            <a:r>
              <a:rPr lang="en-US" altLang="zh-CN" sz="1000" dirty="0" smtClean="0"/>
              <a:t>(Tenant #n)</a:t>
            </a:r>
            <a:endParaRPr lang="zh-CN" altLang="en-US" sz="1000" dirty="0"/>
          </a:p>
        </p:txBody>
      </p:sp>
      <p:sp>
        <p:nvSpPr>
          <p:cNvPr id="6" name="矩形 5"/>
          <p:cNvSpPr/>
          <p:nvPr/>
        </p:nvSpPr>
        <p:spPr>
          <a:xfrm>
            <a:off x="113211" y="6052457"/>
            <a:ext cx="6017623" cy="4267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Remote</a:t>
            </a:r>
            <a:endParaRPr lang="en-US" dirty="0"/>
          </a:p>
        </p:txBody>
      </p:sp>
      <p:sp>
        <p:nvSpPr>
          <p:cNvPr id="132" name="矩形 131"/>
          <p:cNvSpPr/>
          <p:nvPr/>
        </p:nvSpPr>
        <p:spPr>
          <a:xfrm>
            <a:off x="6130834" y="6052457"/>
            <a:ext cx="5880420" cy="4267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Local</a:t>
            </a:r>
            <a:endParaRPr lang="en-US" dirty="0"/>
          </a:p>
        </p:txBody>
      </p:sp>
      <p:sp>
        <p:nvSpPr>
          <p:cNvPr id="133" name="椭圆 132"/>
          <p:cNvSpPr/>
          <p:nvPr/>
        </p:nvSpPr>
        <p:spPr>
          <a:xfrm>
            <a:off x="1436001" y="2158832"/>
            <a:ext cx="150125" cy="136478"/>
          </a:xfrm>
          <a:prstGeom prst="ellips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椭圆 133"/>
          <p:cNvSpPr/>
          <p:nvPr/>
        </p:nvSpPr>
        <p:spPr>
          <a:xfrm>
            <a:off x="2133077" y="2158832"/>
            <a:ext cx="150125" cy="136478"/>
          </a:xfrm>
          <a:prstGeom prst="ellips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椭圆 134"/>
          <p:cNvSpPr/>
          <p:nvPr/>
        </p:nvSpPr>
        <p:spPr>
          <a:xfrm>
            <a:off x="2831523" y="2158832"/>
            <a:ext cx="150125" cy="136478"/>
          </a:xfrm>
          <a:prstGeom prst="ellips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椭圆 135"/>
          <p:cNvSpPr/>
          <p:nvPr/>
        </p:nvSpPr>
        <p:spPr>
          <a:xfrm>
            <a:off x="3531527" y="2159570"/>
            <a:ext cx="150125" cy="136478"/>
          </a:xfrm>
          <a:prstGeom prst="ellips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椭圆 136"/>
          <p:cNvSpPr/>
          <p:nvPr/>
        </p:nvSpPr>
        <p:spPr>
          <a:xfrm>
            <a:off x="4223853" y="2158832"/>
            <a:ext cx="150125" cy="136478"/>
          </a:xfrm>
          <a:prstGeom prst="ellips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椭圆 137"/>
          <p:cNvSpPr/>
          <p:nvPr/>
        </p:nvSpPr>
        <p:spPr>
          <a:xfrm>
            <a:off x="4908226" y="2159570"/>
            <a:ext cx="150125" cy="136478"/>
          </a:xfrm>
          <a:prstGeom prst="ellips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椭圆 138"/>
          <p:cNvSpPr/>
          <p:nvPr/>
        </p:nvSpPr>
        <p:spPr>
          <a:xfrm>
            <a:off x="5749370" y="2158832"/>
            <a:ext cx="150125" cy="136478"/>
          </a:xfrm>
          <a:prstGeom prst="ellips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6" name="文本框 145"/>
          <p:cNvSpPr txBox="1"/>
          <p:nvPr/>
        </p:nvSpPr>
        <p:spPr>
          <a:xfrm>
            <a:off x="6277220" y="1049457"/>
            <a:ext cx="4988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00" dirty="0" smtClean="0"/>
              <a:t>Hotfix</a:t>
            </a:r>
          </a:p>
          <a:p>
            <a:pPr algn="ctr"/>
            <a:r>
              <a:rPr lang="en-US" altLang="zh-CN" sz="1000" dirty="0" smtClean="0"/>
              <a:t>(local)</a:t>
            </a:r>
            <a:endParaRPr lang="zh-CN" altLang="en-US" sz="1000" dirty="0"/>
          </a:p>
        </p:txBody>
      </p:sp>
      <p:sp>
        <p:nvSpPr>
          <p:cNvPr id="147" name="文本框 146"/>
          <p:cNvSpPr txBox="1"/>
          <p:nvPr/>
        </p:nvSpPr>
        <p:spPr>
          <a:xfrm>
            <a:off x="6920162" y="1049457"/>
            <a:ext cx="5645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00" dirty="0" smtClean="0"/>
              <a:t>Master</a:t>
            </a:r>
          </a:p>
          <a:p>
            <a:pPr algn="ctr"/>
            <a:r>
              <a:rPr lang="en-US" altLang="zh-CN" sz="1000" dirty="0" smtClean="0"/>
              <a:t>(local)</a:t>
            </a:r>
            <a:endParaRPr lang="zh-CN" altLang="en-US" sz="1000" dirty="0"/>
          </a:p>
        </p:txBody>
      </p:sp>
      <p:sp>
        <p:nvSpPr>
          <p:cNvPr id="148" name="文本框 147"/>
          <p:cNvSpPr txBox="1"/>
          <p:nvPr/>
        </p:nvSpPr>
        <p:spPr>
          <a:xfrm>
            <a:off x="7616066" y="1049457"/>
            <a:ext cx="5950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00" dirty="0" smtClean="0"/>
              <a:t>Release</a:t>
            </a:r>
          </a:p>
          <a:p>
            <a:pPr algn="ctr"/>
            <a:r>
              <a:rPr lang="en-US" altLang="zh-CN" sz="1000" dirty="0" smtClean="0"/>
              <a:t>(local)</a:t>
            </a:r>
            <a:endParaRPr lang="zh-CN" altLang="en-US" sz="1000" dirty="0"/>
          </a:p>
        </p:txBody>
      </p:sp>
      <p:sp>
        <p:nvSpPr>
          <p:cNvPr id="149" name="文本框 148"/>
          <p:cNvSpPr txBox="1"/>
          <p:nvPr/>
        </p:nvSpPr>
        <p:spPr>
          <a:xfrm>
            <a:off x="8338920" y="1049457"/>
            <a:ext cx="5020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00" dirty="0" smtClean="0"/>
              <a:t>Test</a:t>
            </a:r>
          </a:p>
          <a:p>
            <a:pPr algn="ctr"/>
            <a:r>
              <a:rPr lang="en-US" altLang="zh-CN" sz="1000" dirty="0" smtClean="0"/>
              <a:t>(local)</a:t>
            </a:r>
            <a:endParaRPr lang="zh-CN" altLang="en-US" sz="1000" dirty="0"/>
          </a:p>
        </p:txBody>
      </p:sp>
      <p:sp>
        <p:nvSpPr>
          <p:cNvPr id="150" name="文本框 149"/>
          <p:cNvSpPr txBox="1"/>
          <p:nvPr/>
        </p:nvSpPr>
        <p:spPr>
          <a:xfrm>
            <a:off x="8910346" y="1049457"/>
            <a:ext cx="779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00" dirty="0" smtClean="0"/>
              <a:t>Integration</a:t>
            </a:r>
          </a:p>
          <a:p>
            <a:pPr algn="ctr"/>
            <a:r>
              <a:rPr lang="en-US" altLang="zh-CN" sz="1000" dirty="0" smtClean="0"/>
              <a:t>(</a:t>
            </a:r>
            <a:r>
              <a:rPr lang="en-US" altLang="zh-CN" sz="1000" dirty="0"/>
              <a:t>local</a:t>
            </a:r>
            <a:r>
              <a:rPr lang="en-US" altLang="zh-CN" sz="1000" dirty="0" smtClean="0"/>
              <a:t>)</a:t>
            </a:r>
            <a:endParaRPr lang="zh-CN" altLang="en-US" sz="1000" dirty="0"/>
          </a:p>
        </p:txBody>
      </p:sp>
      <p:sp>
        <p:nvSpPr>
          <p:cNvPr id="151" name="文本框 150"/>
          <p:cNvSpPr txBox="1"/>
          <p:nvPr/>
        </p:nvSpPr>
        <p:spPr>
          <a:xfrm>
            <a:off x="9682465" y="1049457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00" dirty="0" smtClean="0"/>
              <a:t>Develop</a:t>
            </a:r>
          </a:p>
          <a:p>
            <a:pPr algn="ctr"/>
            <a:r>
              <a:rPr lang="en-US" altLang="zh-CN" sz="1000" dirty="0" smtClean="0"/>
              <a:t>(</a:t>
            </a:r>
            <a:r>
              <a:rPr lang="en-US" altLang="zh-CN" sz="1000" dirty="0"/>
              <a:t>local</a:t>
            </a:r>
            <a:r>
              <a:rPr lang="en-US" altLang="zh-CN" sz="1000" dirty="0" smtClean="0"/>
              <a:t>)</a:t>
            </a:r>
            <a:endParaRPr lang="zh-CN" altLang="en-US" sz="1000" dirty="0"/>
          </a:p>
        </p:txBody>
      </p:sp>
      <p:sp>
        <p:nvSpPr>
          <p:cNvPr id="152" name="文本框 151"/>
          <p:cNvSpPr txBox="1"/>
          <p:nvPr/>
        </p:nvSpPr>
        <p:spPr>
          <a:xfrm>
            <a:off x="10232855" y="1508717"/>
            <a:ext cx="8338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00" dirty="0" err="1" smtClean="0"/>
              <a:t>bestwealths</a:t>
            </a:r>
            <a:endParaRPr lang="en-US" altLang="zh-CN" sz="1000" dirty="0" smtClean="0"/>
          </a:p>
          <a:p>
            <a:pPr algn="ctr"/>
            <a:r>
              <a:rPr lang="en-US" altLang="zh-CN" sz="1000" dirty="0" smtClean="0"/>
              <a:t>(local)</a:t>
            </a:r>
            <a:endParaRPr lang="zh-CN" altLang="en-US" sz="1000" dirty="0"/>
          </a:p>
        </p:txBody>
      </p:sp>
      <p:sp>
        <p:nvSpPr>
          <p:cNvPr id="153" name="文本框 152"/>
          <p:cNvSpPr txBox="1"/>
          <p:nvPr/>
        </p:nvSpPr>
        <p:spPr>
          <a:xfrm>
            <a:off x="11279336" y="1509077"/>
            <a:ext cx="5020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00" dirty="0" err="1" smtClean="0"/>
              <a:t>xzjr</a:t>
            </a:r>
            <a:endParaRPr lang="en-US" altLang="zh-CN" sz="1000" dirty="0" smtClean="0"/>
          </a:p>
          <a:p>
            <a:pPr algn="ctr"/>
            <a:r>
              <a:rPr lang="en-US" altLang="zh-CN" sz="1000" dirty="0" smtClean="0"/>
              <a:t>(local)</a:t>
            </a:r>
            <a:endParaRPr lang="zh-CN" altLang="en-US" sz="1000" dirty="0"/>
          </a:p>
        </p:txBody>
      </p:sp>
      <p:sp>
        <p:nvSpPr>
          <p:cNvPr id="154" name="椭圆 153"/>
          <p:cNvSpPr/>
          <p:nvPr/>
        </p:nvSpPr>
        <p:spPr>
          <a:xfrm>
            <a:off x="9257466" y="3639419"/>
            <a:ext cx="150125" cy="136478"/>
          </a:xfrm>
          <a:prstGeom prst="ellips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155" name="椭圆 154"/>
          <p:cNvSpPr/>
          <p:nvPr/>
        </p:nvSpPr>
        <p:spPr>
          <a:xfrm>
            <a:off x="9942751" y="3825565"/>
            <a:ext cx="150125" cy="136478"/>
          </a:xfrm>
          <a:prstGeom prst="ellips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cxnSp>
        <p:nvCxnSpPr>
          <p:cNvPr id="156" name="直接箭头连接符 155"/>
          <p:cNvCxnSpPr>
            <a:stCxn id="154" idx="6"/>
            <a:endCxn id="155" idx="2"/>
          </p:cNvCxnSpPr>
          <p:nvPr/>
        </p:nvCxnSpPr>
        <p:spPr>
          <a:xfrm>
            <a:off x="9407591" y="3707658"/>
            <a:ext cx="535160" cy="1861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7" name="椭圆 156"/>
          <p:cNvSpPr/>
          <p:nvPr/>
        </p:nvSpPr>
        <p:spPr>
          <a:xfrm>
            <a:off x="11472773" y="3783581"/>
            <a:ext cx="150125" cy="136478"/>
          </a:xfrm>
          <a:prstGeom prst="ellips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cxnSp>
        <p:nvCxnSpPr>
          <p:cNvPr id="158" name="直接箭头连接符 157"/>
          <p:cNvCxnSpPr>
            <a:stCxn id="154" idx="6"/>
            <a:endCxn id="157" idx="2"/>
          </p:cNvCxnSpPr>
          <p:nvPr/>
        </p:nvCxnSpPr>
        <p:spPr>
          <a:xfrm>
            <a:off x="9407591" y="3707658"/>
            <a:ext cx="2065182" cy="1441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0" name="椭圆 159"/>
          <p:cNvSpPr/>
          <p:nvPr/>
        </p:nvSpPr>
        <p:spPr>
          <a:xfrm>
            <a:off x="7145247" y="2153801"/>
            <a:ext cx="150125" cy="136478"/>
          </a:xfrm>
          <a:prstGeom prst="ellips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1" name="椭圆 160"/>
          <p:cNvSpPr/>
          <p:nvPr/>
        </p:nvSpPr>
        <p:spPr>
          <a:xfrm>
            <a:off x="7850801" y="2153801"/>
            <a:ext cx="150125" cy="136478"/>
          </a:xfrm>
          <a:prstGeom prst="ellips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椭圆 161"/>
          <p:cNvSpPr/>
          <p:nvPr/>
        </p:nvSpPr>
        <p:spPr>
          <a:xfrm>
            <a:off x="8538963" y="2153801"/>
            <a:ext cx="150125" cy="136478"/>
          </a:xfrm>
          <a:prstGeom prst="ellips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" name="椭圆 162"/>
          <p:cNvSpPr/>
          <p:nvPr/>
        </p:nvSpPr>
        <p:spPr>
          <a:xfrm>
            <a:off x="9240773" y="2154539"/>
            <a:ext cx="150125" cy="136478"/>
          </a:xfrm>
          <a:prstGeom prst="ellips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4" name="椭圆 163"/>
          <p:cNvSpPr/>
          <p:nvPr/>
        </p:nvSpPr>
        <p:spPr>
          <a:xfrm>
            <a:off x="9933099" y="2153801"/>
            <a:ext cx="150125" cy="136478"/>
          </a:xfrm>
          <a:prstGeom prst="ellips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5" name="椭圆 164"/>
          <p:cNvSpPr/>
          <p:nvPr/>
        </p:nvSpPr>
        <p:spPr>
          <a:xfrm>
            <a:off x="10633652" y="2154539"/>
            <a:ext cx="150125" cy="136478"/>
          </a:xfrm>
          <a:prstGeom prst="ellips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6" name="椭圆 165"/>
          <p:cNvSpPr/>
          <p:nvPr/>
        </p:nvSpPr>
        <p:spPr>
          <a:xfrm>
            <a:off x="11472773" y="2153801"/>
            <a:ext cx="150125" cy="136478"/>
          </a:xfrm>
          <a:prstGeom prst="ellips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7" name="直接箭头连接符 166"/>
          <p:cNvCxnSpPr>
            <a:stCxn id="173" idx="3"/>
            <a:endCxn id="154" idx="6"/>
          </p:cNvCxnSpPr>
          <p:nvPr/>
        </p:nvCxnSpPr>
        <p:spPr>
          <a:xfrm flipH="1">
            <a:off x="9407591" y="3396111"/>
            <a:ext cx="1248046" cy="3115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8" name="椭圆 167"/>
          <p:cNvSpPr/>
          <p:nvPr/>
        </p:nvSpPr>
        <p:spPr>
          <a:xfrm>
            <a:off x="9939485" y="2461310"/>
            <a:ext cx="150125" cy="136478"/>
          </a:xfrm>
          <a:prstGeom prst="ellips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169" name="椭圆 168"/>
          <p:cNvSpPr/>
          <p:nvPr/>
        </p:nvSpPr>
        <p:spPr>
          <a:xfrm>
            <a:off x="9236471" y="2609547"/>
            <a:ext cx="150125" cy="136478"/>
          </a:xfrm>
          <a:prstGeom prst="ellips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cxnSp>
        <p:nvCxnSpPr>
          <p:cNvPr id="170" name="直接箭头连接符 169"/>
          <p:cNvCxnSpPr>
            <a:stCxn id="168" idx="2"/>
            <a:endCxn id="169" idx="6"/>
          </p:cNvCxnSpPr>
          <p:nvPr/>
        </p:nvCxnSpPr>
        <p:spPr>
          <a:xfrm flipH="1">
            <a:off x="9386596" y="2529549"/>
            <a:ext cx="552889" cy="1482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1" name="椭圆 170"/>
          <p:cNvSpPr/>
          <p:nvPr/>
        </p:nvSpPr>
        <p:spPr>
          <a:xfrm>
            <a:off x="8538963" y="3894914"/>
            <a:ext cx="150125" cy="136478"/>
          </a:xfrm>
          <a:prstGeom prst="ellips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cxnSp>
        <p:nvCxnSpPr>
          <p:cNvPr id="172" name="直接箭头连接符 171"/>
          <p:cNvCxnSpPr>
            <a:stCxn id="154" idx="3"/>
            <a:endCxn id="171" idx="7"/>
          </p:cNvCxnSpPr>
          <p:nvPr/>
        </p:nvCxnSpPr>
        <p:spPr>
          <a:xfrm flipH="1">
            <a:off x="8667103" y="3755910"/>
            <a:ext cx="612348" cy="1589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3" name="椭圆 172"/>
          <p:cNvSpPr/>
          <p:nvPr/>
        </p:nvSpPr>
        <p:spPr>
          <a:xfrm>
            <a:off x="10633652" y="3279620"/>
            <a:ext cx="150125" cy="136478"/>
          </a:xfrm>
          <a:prstGeom prst="ellips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174" name="椭圆 173"/>
          <p:cNvSpPr/>
          <p:nvPr/>
        </p:nvSpPr>
        <p:spPr>
          <a:xfrm>
            <a:off x="10633652" y="2746564"/>
            <a:ext cx="150125" cy="136478"/>
          </a:xfrm>
          <a:prstGeom prst="ellips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175" name="椭圆 174"/>
          <p:cNvSpPr/>
          <p:nvPr/>
        </p:nvSpPr>
        <p:spPr>
          <a:xfrm>
            <a:off x="11472773" y="2677264"/>
            <a:ext cx="150125" cy="136478"/>
          </a:xfrm>
          <a:prstGeom prst="ellips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cxnSp>
        <p:nvCxnSpPr>
          <p:cNvPr id="176" name="直接箭头连接符 175"/>
          <p:cNvCxnSpPr>
            <a:stCxn id="168" idx="6"/>
            <a:endCxn id="175" idx="2"/>
          </p:cNvCxnSpPr>
          <p:nvPr/>
        </p:nvCxnSpPr>
        <p:spPr>
          <a:xfrm>
            <a:off x="10089610" y="2529549"/>
            <a:ext cx="1383163" cy="2159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7" name="直接箭头连接符 176"/>
          <p:cNvCxnSpPr>
            <a:stCxn id="168" idx="6"/>
            <a:endCxn id="174" idx="2"/>
          </p:cNvCxnSpPr>
          <p:nvPr/>
        </p:nvCxnSpPr>
        <p:spPr>
          <a:xfrm>
            <a:off x="10089610" y="2529549"/>
            <a:ext cx="544042" cy="2852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8" name="椭圆 177"/>
          <p:cNvSpPr/>
          <p:nvPr/>
        </p:nvSpPr>
        <p:spPr>
          <a:xfrm>
            <a:off x="8543867" y="2800784"/>
            <a:ext cx="150125" cy="136478"/>
          </a:xfrm>
          <a:prstGeom prst="ellips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cxnSp>
        <p:nvCxnSpPr>
          <p:cNvPr id="179" name="直接箭头连接符 178"/>
          <p:cNvCxnSpPr>
            <a:stCxn id="169" idx="3"/>
            <a:endCxn id="178" idx="6"/>
          </p:cNvCxnSpPr>
          <p:nvPr/>
        </p:nvCxnSpPr>
        <p:spPr>
          <a:xfrm flipH="1">
            <a:off x="8693992" y="2726038"/>
            <a:ext cx="564464" cy="1429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1" name="椭圆 180"/>
          <p:cNvSpPr/>
          <p:nvPr/>
        </p:nvSpPr>
        <p:spPr>
          <a:xfrm>
            <a:off x="7850801" y="4050243"/>
            <a:ext cx="150125" cy="136478"/>
          </a:xfrm>
          <a:prstGeom prst="ellips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cxnSp>
        <p:nvCxnSpPr>
          <p:cNvPr id="182" name="直接箭头连接符 181"/>
          <p:cNvCxnSpPr>
            <a:stCxn id="171" idx="2"/>
            <a:endCxn id="181" idx="6"/>
          </p:cNvCxnSpPr>
          <p:nvPr/>
        </p:nvCxnSpPr>
        <p:spPr>
          <a:xfrm flipH="1">
            <a:off x="8000926" y="3963153"/>
            <a:ext cx="538037" cy="1553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3" name="椭圆 182"/>
          <p:cNvSpPr/>
          <p:nvPr/>
        </p:nvSpPr>
        <p:spPr>
          <a:xfrm>
            <a:off x="7165126" y="4265772"/>
            <a:ext cx="150125" cy="136478"/>
          </a:xfrm>
          <a:prstGeom prst="ellips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cxnSp>
        <p:nvCxnSpPr>
          <p:cNvPr id="184" name="直接箭头连接符 183"/>
          <p:cNvCxnSpPr>
            <a:stCxn id="181" idx="2"/>
            <a:endCxn id="183" idx="6"/>
          </p:cNvCxnSpPr>
          <p:nvPr/>
        </p:nvCxnSpPr>
        <p:spPr>
          <a:xfrm flipH="1">
            <a:off x="7315251" y="4118482"/>
            <a:ext cx="535550" cy="2155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8" name="椭圆 207"/>
          <p:cNvSpPr/>
          <p:nvPr/>
        </p:nvSpPr>
        <p:spPr>
          <a:xfrm>
            <a:off x="6466990" y="4590792"/>
            <a:ext cx="150125" cy="136478"/>
          </a:xfrm>
          <a:prstGeom prst="ellips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212" name="椭圆 211"/>
          <p:cNvSpPr/>
          <p:nvPr/>
        </p:nvSpPr>
        <p:spPr>
          <a:xfrm>
            <a:off x="7850801" y="5150412"/>
            <a:ext cx="150125" cy="136478"/>
          </a:xfrm>
          <a:prstGeom prst="ellips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cxnSp>
        <p:nvCxnSpPr>
          <p:cNvPr id="213" name="直接箭头连接符 212"/>
          <p:cNvCxnSpPr>
            <a:stCxn id="208" idx="6"/>
            <a:endCxn id="212" idx="2"/>
          </p:cNvCxnSpPr>
          <p:nvPr/>
        </p:nvCxnSpPr>
        <p:spPr>
          <a:xfrm>
            <a:off x="6617115" y="4659031"/>
            <a:ext cx="1233686" cy="5596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6" name="椭圆 215"/>
          <p:cNvSpPr/>
          <p:nvPr/>
        </p:nvSpPr>
        <p:spPr>
          <a:xfrm>
            <a:off x="7171863" y="5285223"/>
            <a:ext cx="150125" cy="136478"/>
          </a:xfrm>
          <a:prstGeom prst="ellips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cxnSp>
        <p:nvCxnSpPr>
          <p:cNvPr id="217" name="直接箭头连接符 216"/>
          <p:cNvCxnSpPr>
            <a:stCxn id="212" idx="3"/>
            <a:endCxn id="216" idx="6"/>
          </p:cNvCxnSpPr>
          <p:nvPr/>
        </p:nvCxnSpPr>
        <p:spPr>
          <a:xfrm flipH="1">
            <a:off x="7321988" y="5266903"/>
            <a:ext cx="550798" cy="865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1" name="椭圆 220"/>
          <p:cNvSpPr/>
          <p:nvPr/>
        </p:nvSpPr>
        <p:spPr>
          <a:xfrm>
            <a:off x="8573065" y="5015182"/>
            <a:ext cx="150125" cy="136478"/>
          </a:xfrm>
          <a:prstGeom prst="ellips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222" name="椭圆 221"/>
          <p:cNvSpPr/>
          <p:nvPr/>
        </p:nvSpPr>
        <p:spPr>
          <a:xfrm>
            <a:off x="9256294" y="4856245"/>
            <a:ext cx="150125" cy="136478"/>
          </a:xfrm>
          <a:prstGeom prst="ellips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cxnSp>
        <p:nvCxnSpPr>
          <p:cNvPr id="223" name="直接箭头连接符 222"/>
          <p:cNvCxnSpPr>
            <a:stCxn id="208" idx="6"/>
            <a:endCxn id="221" idx="2"/>
          </p:cNvCxnSpPr>
          <p:nvPr/>
        </p:nvCxnSpPr>
        <p:spPr>
          <a:xfrm>
            <a:off x="6617115" y="4659031"/>
            <a:ext cx="1955950" cy="4243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6" name="直接箭头连接符 225"/>
          <p:cNvCxnSpPr>
            <a:stCxn id="208" idx="6"/>
            <a:endCxn id="222" idx="2"/>
          </p:cNvCxnSpPr>
          <p:nvPr/>
        </p:nvCxnSpPr>
        <p:spPr>
          <a:xfrm>
            <a:off x="6617115" y="4659031"/>
            <a:ext cx="2639179" cy="2654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9" name="椭圆 228"/>
          <p:cNvSpPr/>
          <p:nvPr/>
        </p:nvSpPr>
        <p:spPr>
          <a:xfrm>
            <a:off x="9946183" y="5268539"/>
            <a:ext cx="150125" cy="136478"/>
          </a:xfrm>
          <a:prstGeom prst="ellips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230" name="椭圆 229"/>
          <p:cNvSpPr/>
          <p:nvPr/>
        </p:nvSpPr>
        <p:spPr>
          <a:xfrm>
            <a:off x="11492347" y="4914388"/>
            <a:ext cx="150125" cy="136478"/>
          </a:xfrm>
          <a:prstGeom prst="ellips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231" name="椭圆 230"/>
          <p:cNvSpPr/>
          <p:nvPr/>
        </p:nvSpPr>
        <p:spPr>
          <a:xfrm>
            <a:off x="10651547" y="5108404"/>
            <a:ext cx="150125" cy="136478"/>
          </a:xfrm>
          <a:prstGeom prst="ellips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cxnSp>
        <p:nvCxnSpPr>
          <p:cNvPr id="232" name="直接箭头连接符 231"/>
          <p:cNvCxnSpPr>
            <a:stCxn id="222" idx="6"/>
            <a:endCxn id="230" idx="2"/>
          </p:cNvCxnSpPr>
          <p:nvPr/>
        </p:nvCxnSpPr>
        <p:spPr>
          <a:xfrm>
            <a:off x="9406419" y="4924484"/>
            <a:ext cx="2085928" cy="581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5" name="直接箭头连接符 234"/>
          <p:cNvCxnSpPr>
            <a:stCxn id="222" idx="6"/>
            <a:endCxn id="231" idx="2"/>
          </p:cNvCxnSpPr>
          <p:nvPr/>
        </p:nvCxnSpPr>
        <p:spPr>
          <a:xfrm>
            <a:off x="9406419" y="4924484"/>
            <a:ext cx="1245128" cy="2521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8" name="直接箭头连接符 237"/>
          <p:cNvCxnSpPr>
            <a:stCxn id="222" idx="5"/>
            <a:endCxn id="229" idx="1"/>
          </p:cNvCxnSpPr>
          <p:nvPr/>
        </p:nvCxnSpPr>
        <p:spPr>
          <a:xfrm>
            <a:off x="9384434" y="4972736"/>
            <a:ext cx="583734" cy="3157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1" name="椭圆 240"/>
          <p:cNvSpPr/>
          <p:nvPr/>
        </p:nvSpPr>
        <p:spPr>
          <a:xfrm>
            <a:off x="7850801" y="2897451"/>
            <a:ext cx="150125" cy="136478"/>
          </a:xfrm>
          <a:prstGeom prst="ellips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242" name="椭圆 241"/>
          <p:cNvSpPr/>
          <p:nvPr/>
        </p:nvSpPr>
        <p:spPr>
          <a:xfrm>
            <a:off x="7159540" y="3033694"/>
            <a:ext cx="150125" cy="136478"/>
          </a:xfrm>
          <a:prstGeom prst="ellips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cxnSp>
        <p:nvCxnSpPr>
          <p:cNvPr id="243" name="直接箭头连接符 242"/>
          <p:cNvCxnSpPr>
            <a:stCxn id="178" idx="2"/>
            <a:endCxn id="241" idx="6"/>
          </p:cNvCxnSpPr>
          <p:nvPr/>
        </p:nvCxnSpPr>
        <p:spPr>
          <a:xfrm flipH="1">
            <a:off x="8000926" y="2869023"/>
            <a:ext cx="542941" cy="966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7" name="直接箭头连接符 246"/>
          <p:cNvCxnSpPr>
            <a:stCxn id="241" idx="2"/>
            <a:endCxn id="242" idx="6"/>
          </p:cNvCxnSpPr>
          <p:nvPr/>
        </p:nvCxnSpPr>
        <p:spPr>
          <a:xfrm flipH="1">
            <a:off x="7309665" y="2965690"/>
            <a:ext cx="541136" cy="1362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0" name="文本框 249"/>
          <p:cNvSpPr txBox="1"/>
          <p:nvPr/>
        </p:nvSpPr>
        <p:spPr>
          <a:xfrm>
            <a:off x="9379787" y="2292572"/>
            <a:ext cx="4523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/>
              <a:t>merge</a:t>
            </a:r>
            <a:endParaRPr lang="en-US" sz="800" dirty="0"/>
          </a:p>
        </p:txBody>
      </p:sp>
      <p:sp>
        <p:nvSpPr>
          <p:cNvPr id="251" name="文本框 250"/>
          <p:cNvSpPr txBox="1"/>
          <p:nvPr/>
        </p:nvSpPr>
        <p:spPr>
          <a:xfrm>
            <a:off x="10044870" y="2636661"/>
            <a:ext cx="4523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/>
              <a:t>merge</a:t>
            </a:r>
            <a:endParaRPr lang="en-US" sz="800" dirty="0"/>
          </a:p>
        </p:txBody>
      </p:sp>
      <p:sp>
        <p:nvSpPr>
          <p:cNvPr id="252" name="文本框 251"/>
          <p:cNvSpPr txBox="1"/>
          <p:nvPr/>
        </p:nvSpPr>
        <p:spPr>
          <a:xfrm>
            <a:off x="10571488" y="2406421"/>
            <a:ext cx="4523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/>
              <a:t>merge</a:t>
            </a:r>
            <a:endParaRPr lang="en-US" sz="800" dirty="0"/>
          </a:p>
        </p:txBody>
      </p:sp>
      <p:sp>
        <p:nvSpPr>
          <p:cNvPr id="253" name="文本框 252"/>
          <p:cNvSpPr txBox="1"/>
          <p:nvPr/>
        </p:nvSpPr>
        <p:spPr>
          <a:xfrm>
            <a:off x="8676517" y="2539079"/>
            <a:ext cx="4523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/>
              <a:t>merge</a:t>
            </a:r>
            <a:endParaRPr lang="en-US" sz="800" dirty="0"/>
          </a:p>
        </p:txBody>
      </p:sp>
      <p:sp>
        <p:nvSpPr>
          <p:cNvPr id="254" name="文本框 253"/>
          <p:cNvSpPr txBox="1"/>
          <p:nvPr/>
        </p:nvSpPr>
        <p:spPr>
          <a:xfrm>
            <a:off x="8001765" y="2656633"/>
            <a:ext cx="4523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/>
              <a:t>merge</a:t>
            </a:r>
            <a:endParaRPr lang="en-US" sz="800" dirty="0"/>
          </a:p>
        </p:txBody>
      </p:sp>
      <p:sp>
        <p:nvSpPr>
          <p:cNvPr id="255" name="文本框 254"/>
          <p:cNvSpPr txBox="1"/>
          <p:nvPr/>
        </p:nvSpPr>
        <p:spPr>
          <a:xfrm>
            <a:off x="7293161" y="2773971"/>
            <a:ext cx="4523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/>
              <a:t>merge</a:t>
            </a:r>
            <a:endParaRPr lang="en-US" sz="800" dirty="0"/>
          </a:p>
        </p:txBody>
      </p:sp>
      <p:sp>
        <p:nvSpPr>
          <p:cNvPr id="256" name="文本框 255"/>
          <p:cNvSpPr txBox="1"/>
          <p:nvPr/>
        </p:nvSpPr>
        <p:spPr>
          <a:xfrm>
            <a:off x="9735806" y="3326512"/>
            <a:ext cx="4523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/>
              <a:t>merge</a:t>
            </a:r>
            <a:endParaRPr lang="en-US" sz="800" dirty="0"/>
          </a:p>
        </p:txBody>
      </p:sp>
      <p:sp>
        <p:nvSpPr>
          <p:cNvPr id="257" name="文本框 256"/>
          <p:cNvSpPr txBox="1"/>
          <p:nvPr/>
        </p:nvSpPr>
        <p:spPr>
          <a:xfrm>
            <a:off x="8695444" y="3583020"/>
            <a:ext cx="4523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/>
              <a:t>merge</a:t>
            </a:r>
            <a:endParaRPr lang="en-US" sz="800" dirty="0"/>
          </a:p>
        </p:txBody>
      </p:sp>
      <p:sp>
        <p:nvSpPr>
          <p:cNvPr id="259" name="文本框 258"/>
          <p:cNvSpPr txBox="1"/>
          <p:nvPr/>
        </p:nvSpPr>
        <p:spPr>
          <a:xfrm>
            <a:off x="8004562" y="3787779"/>
            <a:ext cx="4523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/>
              <a:t>merge</a:t>
            </a:r>
            <a:endParaRPr lang="en-US" sz="800" dirty="0"/>
          </a:p>
        </p:txBody>
      </p:sp>
      <p:sp>
        <p:nvSpPr>
          <p:cNvPr id="260" name="文本框 259"/>
          <p:cNvSpPr txBox="1"/>
          <p:nvPr/>
        </p:nvSpPr>
        <p:spPr>
          <a:xfrm>
            <a:off x="7328891" y="3907879"/>
            <a:ext cx="4523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/>
              <a:t>merge</a:t>
            </a:r>
            <a:endParaRPr lang="en-US" sz="800" dirty="0"/>
          </a:p>
        </p:txBody>
      </p:sp>
      <p:sp>
        <p:nvSpPr>
          <p:cNvPr id="261" name="文本框 260"/>
          <p:cNvSpPr txBox="1"/>
          <p:nvPr/>
        </p:nvSpPr>
        <p:spPr>
          <a:xfrm>
            <a:off x="10259584" y="3572228"/>
            <a:ext cx="4523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/>
              <a:t>merge</a:t>
            </a:r>
            <a:endParaRPr lang="en-US" sz="800" dirty="0"/>
          </a:p>
        </p:txBody>
      </p:sp>
      <p:sp>
        <p:nvSpPr>
          <p:cNvPr id="262" name="文本框 261"/>
          <p:cNvSpPr txBox="1"/>
          <p:nvPr/>
        </p:nvSpPr>
        <p:spPr>
          <a:xfrm>
            <a:off x="9349657" y="3776355"/>
            <a:ext cx="4523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/>
              <a:t>merge</a:t>
            </a:r>
            <a:endParaRPr lang="en-US" sz="800" dirty="0"/>
          </a:p>
        </p:txBody>
      </p:sp>
      <p:sp>
        <p:nvSpPr>
          <p:cNvPr id="269" name="文本框 268"/>
          <p:cNvSpPr txBox="1"/>
          <p:nvPr/>
        </p:nvSpPr>
        <p:spPr>
          <a:xfrm>
            <a:off x="7980579" y="4601885"/>
            <a:ext cx="4523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/>
              <a:t>merge</a:t>
            </a:r>
            <a:endParaRPr lang="en-US" sz="800" dirty="0"/>
          </a:p>
        </p:txBody>
      </p:sp>
      <p:sp>
        <p:nvSpPr>
          <p:cNvPr id="270" name="文本框 269"/>
          <p:cNvSpPr txBox="1"/>
          <p:nvPr/>
        </p:nvSpPr>
        <p:spPr>
          <a:xfrm>
            <a:off x="10118534" y="4702032"/>
            <a:ext cx="4523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/>
              <a:t>merge</a:t>
            </a:r>
            <a:endParaRPr lang="en-US" sz="800" dirty="0"/>
          </a:p>
        </p:txBody>
      </p:sp>
      <p:sp>
        <p:nvSpPr>
          <p:cNvPr id="271" name="文本框 270"/>
          <p:cNvSpPr txBox="1"/>
          <p:nvPr/>
        </p:nvSpPr>
        <p:spPr>
          <a:xfrm>
            <a:off x="7475472" y="4802181"/>
            <a:ext cx="4523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/>
              <a:t>merge</a:t>
            </a:r>
            <a:endParaRPr lang="en-US" sz="800" dirty="0"/>
          </a:p>
        </p:txBody>
      </p:sp>
      <p:sp>
        <p:nvSpPr>
          <p:cNvPr id="272" name="文本框 271"/>
          <p:cNvSpPr txBox="1"/>
          <p:nvPr/>
        </p:nvSpPr>
        <p:spPr>
          <a:xfrm>
            <a:off x="7375325" y="5250681"/>
            <a:ext cx="4523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/>
              <a:t>merge</a:t>
            </a:r>
            <a:endParaRPr lang="en-US" sz="800" dirty="0"/>
          </a:p>
        </p:txBody>
      </p:sp>
      <p:sp>
        <p:nvSpPr>
          <p:cNvPr id="273" name="文本框 272"/>
          <p:cNvSpPr txBox="1"/>
          <p:nvPr/>
        </p:nvSpPr>
        <p:spPr>
          <a:xfrm>
            <a:off x="9321689" y="5019896"/>
            <a:ext cx="4523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/>
              <a:t>merge</a:t>
            </a:r>
            <a:endParaRPr lang="en-US" sz="800" dirty="0"/>
          </a:p>
        </p:txBody>
      </p:sp>
      <p:sp>
        <p:nvSpPr>
          <p:cNvPr id="274" name="文本框 273"/>
          <p:cNvSpPr txBox="1"/>
          <p:nvPr/>
        </p:nvSpPr>
        <p:spPr>
          <a:xfrm>
            <a:off x="9778890" y="4945875"/>
            <a:ext cx="4523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/>
              <a:t>merge</a:t>
            </a:r>
            <a:endParaRPr lang="en-US" sz="800" dirty="0"/>
          </a:p>
        </p:txBody>
      </p:sp>
      <p:sp>
        <p:nvSpPr>
          <p:cNvPr id="276" name="椭圆 275"/>
          <p:cNvSpPr/>
          <p:nvPr/>
        </p:nvSpPr>
        <p:spPr>
          <a:xfrm>
            <a:off x="3532975" y="3660482"/>
            <a:ext cx="150125" cy="136478"/>
          </a:xfrm>
          <a:prstGeom prst="ellips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277" name="椭圆 276"/>
          <p:cNvSpPr/>
          <p:nvPr/>
        </p:nvSpPr>
        <p:spPr>
          <a:xfrm>
            <a:off x="4218260" y="3846628"/>
            <a:ext cx="150125" cy="136478"/>
          </a:xfrm>
          <a:prstGeom prst="ellips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cxnSp>
        <p:nvCxnSpPr>
          <p:cNvPr id="278" name="直接箭头连接符 277"/>
          <p:cNvCxnSpPr>
            <a:stCxn id="276" idx="6"/>
            <a:endCxn id="277" idx="2"/>
          </p:cNvCxnSpPr>
          <p:nvPr/>
        </p:nvCxnSpPr>
        <p:spPr>
          <a:xfrm>
            <a:off x="3683100" y="3728721"/>
            <a:ext cx="535160" cy="1861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79" name="椭圆 278"/>
          <p:cNvSpPr/>
          <p:nvPr/>
        </p:nvSpPr>
        <p:spPr>
          <a:xfrm>
            <a:off x="5748282" y="3804644"/>
            <a:ext cx="150125" cy="136478"/>
          </a:xfrm>
          <a:prstGeom prst="ellips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cxnSp>
        <p:nvCxnSpPr>
          <p:cNvPr id="280" name="直接箭头连接符 279"/>
          <p:cNvCxnSpPr>
            <a:stCxn id="276" idx="6"/>
            <a:endCxn id="279" idx="2"/>
          </p:cNvCxnSpPr>
          <p:nvPr/>
        </p:nvCxnSpPr>
        <p:spPr>
          <a:xfrm>
            <a:off x="3683100" y="3728721"/>
            <a:ext cx="2065182" cy="1441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81" name="直接箭头连接符 280"/>
          <p:cNvCxnSpPr>
            <a:stCxn id="287" idx="3"/>
            <a:endCxn id="276" idx="6"/>
          </p:cNvCxnSpPr>
          <p:nvPr/>
        </p:nvCxnSpPr>
        <p:spPr>
          <a:xfrm flipH="1">
            <a:off x="3683100" y="3417174"/>
            <a:ext cx="1248046" cy="3115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82" name="椭圆 281"/>
          <p:cNvSpPr/>
          <p:nvPr/>
        </p:nvSpPr>
        <p:spPr>
          <a:xfrm>
            <a:off x="4214994" y="2430121"/>
            <a:ext cx="150125" cy="136478"/>
          </a:xfrm>
          <a:prstGeom prst="ellips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283" name="椭圆 282"/>
          <p:cNvSpPr/>
          <p:nvPr/>
        </p:nvSpPr>
        <p:spPr>
          <a:xfrm>
            <a:off x="3511980" y="2578358"/>
            <a:ext cx="150125" cy="136478"/>
          </a:xfrm>
          <a:prstGeom prst="ellips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cxnSp>
        <p:nvCxnSpPr>
          <p:cNvPr id="284" name="直接箭头连接符 283"/>
          <p:cNvCxnSpPr>
            <a:stCxn id="282" idx="2"/>
            <a:endCxn id="283" idx="6"/>
          </p:cNvCxnSpPr>
          <p:nvPr/>
        </p:nvCxnSpPr>
        <p:spPr>
          <a:xfrm flipH="1">
            <a:off x="3662105" y="2498360"/>
            <a:ext cx="552889" cy="1482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85" name="椭圆 284"/>
          <p:cNvSpPr/>
          <p:nvPr/>
        </p:nvSpPr>
        <p:spPr>
          <a:xfrm>
            <a:off x="2831523" y="3950810"/>
            <a:ext cx="150125" cy="136478"/>
          </a:xfrm>
          <a:prstGeom prst="ellips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cxnSp>
        <p:nvCxnSpPr>
          <p:cNvPr id="286" name="直接箭头连接符 285"/>
          <p:cNvCxnSpPr>
            <a:stCxn id="276" idx="3"/>
            <a:endCxn id="285" idx="7"/>
          </p:cNvCxnSpPr>
          <p:nvPr/>
        </p:nvCxnSpPr>
        <p:spPr>
          <a:xfrm flipH="1">
            <a:off x="2959663" y="3776973"/>
            <a:ext cx="595297" cy="1938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87" name="椭圆 286"/>
          <p:cNvSpPr/>
          <p:nvPr/>
        </p:nvSpPr>
        <p:spPr>
          <a:xfrm>
            <a:off x="4909161" y="3300683"/>
            <a:ext cx="150125" cy="136478"/>
          </a:xfrm>
          <a:prstGeom prst="ellips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288" name="椭圆 287"/>
          <p:cNvSpPr/>
          <p:nvPr/>
        </p:nvSpPr>
        <p:spPr>
          <a:xfrm>
            <a:off x="4909161" y="2715375"/>
            <a:ext cx="150125" cy="136478"/>
          </a:xfrm>
          <a:prstGeom prst="ellips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289" name="椭圆 288"/>
          <p:cNvSpPr/>
          <p:nvPr/>
        </p:nvSpPr>
        <p:spPr>
          <a:xfrm>
            <a:off x="5748282" y="2646075"/>
            <a:ext cx="150125" cy="136478"/>
          </a:xfrm>
          <a:prstGeom prst="ellips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cxnSp>
        <p:nvCxnSpPr>
          <p:cNvPr id="290" name="直接箭头连接符 289"/>
          <p:cNvCxnSpPr>
            <a:stCxn id="282" idx="6"/>
            <a:endCxn id="289" idx="2"/>
          </p:cNvCxnSpPr>
          <p:nvPr/>
        </p:nvCxnSpPr>
        <p:spPr>
          <a:xfrm>
            <a:off x="4365119" y="2498360"/>
            <a:ext cx="1383163" cy="2159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91" name="直接箭头连接符 290"/>
          <p:cNvCxnSpPr>
            <a:stCxn id="282" idx="6"/>
            <a:endCxn id="288" idx="2"/>
          </p:cNvCxnSpPr>
          <p:nvPr/>
        </p:nvCxnSpPr>
        <p:spPr>
          <a:xfrm>
            <a:off x="4365119" y="2498360"/>
            <a:ext cx="544042" cy="2852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92" name="椭圆 291"/>
          <p:cNvSpPr/>
          <p:nvPr/>
        </p:nvSpPr>
        <p:spPr>
          <a:xfrm>
            <a:off x="2831523" y="2769595"/>
            <a:ext cx="150125" cy="136478"/>
          </a:xfrm>
          <a:prstGeom prst="ellips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cxnSp>
        <p:nvCxnSpPr>
          <p:cNvPr id="293" name="直接箭头连接符 292"/>
          <p:cNvCxnSpPr>
            <a:stCxn id="283" idx="3"/>
            <a:endCxn id="292" idx="6"/>
          </p:cNvCxnSpPr>
          <p:nvPr/>
        </p:nvCxnSpPr>
        <p:spPr>
          <a:xfrm flipH="1">
            <a:off x="2981648" y="2694849"/>
            <a:ext cx="552317" cy="1429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94" name="椭圆 293"/>
          <p:cNvSpPr/>
          <p:nvPr/>
        </p:nvSpPr>
        <p:spPr>
          <a:xfrm>
            <a:off x="2133077" y="4097431"/>
            <a:ext cx="150125" cy="136478"/>
          </a:xfrm>
          <a:prstGeom prst="ellips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cxnSp>
        <p:nvCxnSpPr>
          <p:cNvPr id="295" name="直接箭头连接符 294"/>
          <p:cNvCxnSpPr>
            <a:stCxn id="285" idx="2"/>
            <a:endCxn id="294" idx="6"/>
          </p:cNvCxnSpPr>
          <p:nvPr/>
        </p:nvCxnSpPr>
        <p:spPr>
          <a:xfrm flipH="1">
            <a:off x="2283202" y="4019049"/>
            <a:ext cx="548321" cy="1466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96" name="椭圆 295"/>
          <p:cNvSpPr/>
          <p:nvPr/>
        </p:nvSpPr>
        <p:spPr>
          <a:xfrm>
            <a:off x="1440635" y="4208452"/>
            <a:ext cx="150125" cy="136478"/>
          </a:xfrm>
          <a:prstGeom prst="ellips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cxnSp>
        <p:nvCxnSpPr>
          <p:cNvPr id="297" name="直接箭头连接符 296"/>
          <p:cNvCxnSpPr>
            <a:stCxn id="294" idx="2"/>
            <a:endCxn id="296" idx="6"/>
          </p:cNvCxnSpPr>
          <p:nvPr/>
        </p:nvCxnSpPr>
        <p:spPr>
          <a:xfrm flipH="1">
            <a:off x="1590760" y="4165670"/>
            <a:ext cx="542317" cy="1110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09" name="椭圆 308"/>
          <p:cNvSpPr/>
          <p:nvPr/>
        </p:nvSpPr>
        <p:spPr>
          <a:xfrm>
            <a:off x="750825" y="4551051"/>
            <a:ext cx="150125" cy="136478"/>
          </a:xfrm>
          <a:prstGeom prst="ellips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311" name="椭圆 310"/>
          <p:cNvSpPr/>
          <p:nvPr/>
        </p:nvSpPr>
        <p:spPr>
          <a:xfrm>
            <a:off x="2133077" y="5328221"/>
            <a:ext cx="150125" cy="136478"/>
          </a:xfrm>
          <a:prstGeom prst="ellips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cxnSp>
        <p:nvCxnSpPr>
          <p:cNvPr id="312" name="直接箭头连接符 311"/>
          <p:cNvCxnSpPr>
            <a:stCxn id="309" idx="6"/>
            <a:endCxn id="311" idx="2"/>
          </p:cNvCxnSpPr>
          <p:nvPr/>
        </p:nvCxnSpPr>
        <p:spPr>
          <a:xfrm>
            <a:off x="900950" y="4619290"/>
            <a:ext cx="1232127" cy="7771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13" name="椭圆 312"/>
          <p:cNvSpPr/>
          <p:nvPr/>
        </p:nvSpPr>
        <p:spPr>
          <a:xfrm>
            <a:off x="1447372" y="5463032"/>
            <a:ext cx="150125" cy="136478"/>
          </a:xfrm>
          <a:prstGeom prst="ellips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cxnSp>
        <p:nvCxnSpPr>
          <p:cNvPr id="314" name="直接箭头连接符 313"/>
          <p:cNvCxnSpPr>
            <a:stCxn id="311" idx="3"/>
            <a:endCxn id="313" idx="6"/>
          </p:cNvCxnSpPr>
          <p:nvPr/>
        </p:nvCxnSpPr>
        <p:spPr>
          <a:xfrm flipH="1">
            <a:off x="1597497" y="5444712"/>
            <a:ext cx="557565" cy="865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15" name="椭圆 314"/>
          <p:cNvSpPr/>
          <p:nvPr/>
        </p:nvSpPr>
        <p:spPr>
          <a:xfrm>
            <a:off x="2831523" y="5192991"/>
            <a:ext cx="150125" cy="136478"/>
          </a:xfrm>
          <a:prstGeom prst="ellips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316" name="椭圆 315"/>
          <p:cNvSpPr/>
          <p:nvPr/>
        </p:nvSpPr>
        <p:spPr>
          <a:xfrm>
            <a:off x="3531803" y="4903419"/>
            <a:ext cx="150125" cy="136478"/>
          </a:xfrm>
          <a:prstGeom prst="ellips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cxnSp>
        <p:nvCxnSpPr>
          <p:cNvPr id="317" name="直接箭头连接符 316"/>
          <p:cNvCxnSpPr>
            <a:stCxn id="309" idx="6"/>
            <a:endCxn id="315" idx="2"/>
          </p:cNvCxnSpPr>
          <p:nvPr/>
        </p:nvCxnSpPr>
        <p:spPr>
          <a:xfrm>
            <a:off x="900950" y="4619290"/>
            <a:ext cx="1930573" cy="6419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18" name="直接箭头连接符 317"/>
          <p:cNvCxnSpPr>
            <a:stCxn id="309" idx="6"/>
            <a:endCxn id="316" idx="2"/>
          </p:cNvCxnSpPr>
          <p:nvPr/>
        </p:nvCxnSpPr>
        <p:spPr>
          <a:xfrm>
            <a:off x="900950" y="4619290"/>
            <a:ext cx="2630853" cy="3523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19" name="椭圆 318"/>
          <p:cNvSpPr/>
          <p:nvPr/>
        </p:nvSpPr>
        <p:spPr>
          <a:xfrm>
            <a:off x="4221692" y="5376678"/>
            <a:ext cx="150125" cy="136478"/>
          </a:xfrm>
          <a:prstGeom prst="ellips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320" name="椭圆 319"/>
          <p:cNvSpPr/>
          <p:nvPr/>
        </p:nvSpPr>
        <p:spPr>
          <a:xfrm>
            <a:off x="5767856" y="4996398"/>
            <a:ext cx="150125" cy="136478"/>
          </a:xfrm>
          <a:prstGeom prst="ellips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321" name="椭圆 320"/>
          <p:cNvSpPr/>
          <p:nvPr/>
        </p:nvSpPr>
        <p:spPr>
          <a:xfrm>
            <a:off x="4927056" y="5216543"/>
            <a:ext cx="150125" cy="136478"/>
          </a:xfrm>
          <a:prstGeom prst="ellips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cxnSp>
        <p:nvCxnSpPr>
          <p:cNvPr id="322" name="直接箭头连接符 321"/>
          <p:cNvCxnSpPr>
            <a:stCxn id="316" idx="6"/>
            <a:endCxn id="320" idx="2"/>
          </p:cNvCxnSpPr>
          <p:nvPr/>
        </p:nvCxnSpPr>
        <p:spPr>
          <a:xfrm>
            <a:off x="3681928" y="4971658"/>
            <a:ext cx="2085928" cy="929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23" name="直接箭头连接符 322"/>
          <p:cNvCxnSpPr>
            <a:stCxn id="316" idx="6"/>
            <a:endCxn id="321" idx="2"/>
          </p:cNvCxnSpPr>
          <p:nvPr/>
        </p:nvCxnSpPr>
        <p:spPr>
          <a:xfrm>
            <a:off x="3681928" y="4971658"/>
            <a:ext cx="1245128" cy="3131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24" name="直接箭头连接符 323"/>
          <p:cNvCxnSpPr>
            <a:stCxn id="316" idx="5"/>
            <a:endCxn id="319" idx="1"/>
          </p:cNvCxnSpPr>
          <p:nvPr/>
        </p:nvCxnSpPr>
        <p:spPr>
          <a:xfrm>
            <a:off x="3659943" y="5019910"/>
            <a:ext cx="583734" cy="3767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25" name="椭圆 324"/>
          <p:cNvSpPr/>
          <p:nvPr/>
        </p:nvSpPr>
        <p:spPr>
          <a:xfrm>
            <a:off x="2133077" y="2866262"/>
            <a:ext cx="150125" cy="136478"/>
          </a:xfrm>
          <a:prstGeom prst="ellips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326" name="椭圆 325"/>
          <p:cNvSpPr/>
          <p:nvPr/>
        </p:nvSpPr>
        <p:spPr>
          <a:xfrm>
            <a:off x="1435049" y="3002505"/>
            <a:ext cx="150125" cy="136478"/>
          </a:xfrm>
          <a:prstGeom prst="ellips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cxnSp>
        <p:nvCxnSpPr>
          <p:cNvPr id="327" name="直接箭头连接符 326"/>
          <p:cNvCxnSpPr>
            <a:stCxn id="292" idx="2"/>
            <a:endCxn id="325" idx="6"/>
          </p:cNvCxnSpPr>
          <p:nvPr/>
        </p:nvCxnSpPr>
        <p:spPr>
          <a:xfrm flipH="1">
            <a:off x="2283202" y="2837834"/>
            <a:ext cx="548321" cy="966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28" name="直接箭头连接符 327"/>
          <p:cNvCxnSpPr>
            <a:stCxn id="325" idx="2"/>
            <a:endCxn id="326" idx="6"/>
          </p:cNvCxnSpPr>
          <p:nvPr/>
        </p:nvCxnSpPr>
        <p:spPr>
          <a:xfrm flipH="1">
            <a:off x="1585174" y="2934501"/>
            <a:ext cx="547903" cy="1362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51" name="左箭头 350"/>
          <p:cNvSpPr/>
          <p:nvPr/>
        </p:nvSpPr>
        <p:spPr>
          <a:xfrm>
            <a:off x="5882556" y="3512607"/>
            <a:ext cx="757737" cy="484632"/>
          </a:xfrm>
          <a:prstGeom prst="leftArrow">
            <a:avLst>
              <a:gd name="adj1" fmla="val 50000"/>
              <a:gd name="adj2" fmla="val 7336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 smtClean="0"/>
              <a:t>PUSH</a:t>
            </a:r>
            <a:endParaRPr lang="en-US" sz="1600" dirty="0"/>
          </a:p>
        </p:txBody>
      </p:sp>
      <p:cxnSp>
        <p:nvCxnSpPr>
          <p:cNvPr id="361" name="直接箭头连接符 360"/>
          <p:cNvCxnSpPr>
            <a:stCxn id="183" idx="3"/>
            <a:endCxn id="208" idx="6"/>
          </p:cNvCxnSpPr>
          <p:nvPr/>
        </p:nvCxnSpPr>
        <p:spPr>
          <a:xfrm flipH="1">
            <a:off x="6617115" y="4382263"/>
            <a:ext cx="569996" cy="2767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4" name="文本框 363"/>
          <p:cNvSpPr txBox="1"/>
          <p:nvPr/>
        </p:nvSpPr>
        <p:spPr>
          <a:xfrm>
            <a:off x="6539974" y="4336670"/>
            <a:ext cx="5661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/>
              <a:t>checkout</a:t>
            </a:r>
            <a:endParaRPr lang="en-US" sz="800" dirty="0"/>
          </a:p>
        </p:txBody>
      </p:sp>
      <p:cxnSp>
        <p:nvCxnSpPr>
          <p:cNvPr id="365" name="直接箭头连接符 364"/>
          <p:cNvCxnSpPr>
            <a:stCxn id="296" idx="3"/>
            <a:endCxn id="309" idx="7"/>
          </p:cNvCxnSpPr>
          <p:nvPr/>
        </p:nvCxnSpPr>
        <p:spPr>
          <a:xfrm flipH="1">
            <a:off x="878965" y="4324943"/>
            <a:ext cx="583655" cy="2460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70" name="左箭头 369"/>
          <p:cNvSpPr/>
          <p:nvPr/>
        </p:nvSpPr>
        <p:spPr>
          <a:xfrm>
            <a:off x="5882556" y="2569958"/>
            <a:ext cx="757737" cy="484632"/>
          </a:xfrm>
          <a:prstGeom prst="leftArrow">
            <a:avLst>
              <a:gd name="adj1" fmla="val 50000"/>
              <a:gd name="adj2" fmla="val 7336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 smtClean="0"/>
              <a:t>PUSH</a:t>
            </a:r>
            <a:endParaRPr lang="en-US" sz="1600" dirty="0"/>
          </a:p>
        </p:txBody>
      </p:sp>
      <p:sp>
        <p:nvSpPr>
          <p:cNvPr id="372" name="左箭头 371"/>
          <p:cNvSpPr/>
          <p:nvPr/>
        </p:nvSpPr>
        <p:spPr>
          <a:xfrm>
            <a:off x="5882556" y="4945875"/>
            <a:ext cx="757737" cy="484632"/>
          </a:xfrm>
          <a:prstGeom prst="leftArrow">
            <a:avLst>
              <a:gd name="adj1" fmla="val 50000"/>
              <a:gd name="adj2" fmla="val 7336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 smtClean="0"/>
              <a:t>PUSH</a:t>
            </a:r>
            <a:endParaRPr lang="en-US" sz="1600" dirty="0"/>
          </a:p>
        </p:txBody>
      </p:sp>
      <p:grpSp>
        <p:nvGrpSpPr>
          <p:cNvPr id="373" name="组合 372"/>
          <p:cNvGrpSpPr/>
          <p:nvPr/>
        </p:nvGrpSpPr>
        <p:grpSpPr>
          <a:xfrm>
            <a:off x="9555198" y="2498636"/>
            <a:ext cx="184004" cy="277661"/>
            <a:chOff x="11176649" y="3247309"/>
            <a:chExt cx="184004" cy="277661"/>
          </a:xfrm>
        </p:grpSpPr>
        <p:grpSp>
          <p:nvGrpSpPr>
            <p:cNvPr id="374" name="组合 373"/>
            <p:cNvGrpSpPr/>
            <p:nvPr/>
          </p:nvGrpSpPr>
          <p:grpSpPr>
            <a:xfrm>
              <a:off x="11220240" y="3247309"/>
              <a:ext cx="103024" cy="137755"/>
              <a:chOff x="5057070" y="-118737"/>
              <a:chExt cx="544699" cy="728322"/>
            </a:xfrm>
          </p:grpSpPr>
          <p:sp>
            <p:nvSpPr>
              <p:cNvPr id="385" name="等腰三角形 384"/>
              <p:cNvSpPr/>
              <p:nvPr/>
            </p:nvSpPr>
            <p:spPr>
              <a:xfrm>
                <a:off x="5057070" y="148329"/>
                <a:ext cx="544699" cy="461256"/>
              </a:xfrm>
              <a:prstGeom prst="triangle">
                <a:avLst/>
              </a:prstGeom>
              <a:ln w="3175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6" name="笑脸 385"/>
              <p:cNvSpPr/>
              <p:nvPr/>
            </p:nvSpPr>
            <p:spPr>
              <a:xfrm>
                <a:off x="5076088" y="-118737"/>
                <a:ext cx="506664" cy="506664"/>
              </a:xfrm>
              <a:prstGeom prst="smileyFace">
                <a:avLst/>
              </a:prstGeom>
              <a:ln w="3175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5" name="组合 374"/>
            <p:cNvGrpSpPr/>
            <p:nvPr/>
          </p:nvGrpSpPr>
          <p:grpSpPr>
            <a:xfrm>
              <a:off x="11176649" y="3345177"/>
              <a:ext cx="184004" cy="179793"/>
              <a:chOff x="11431776" y="5673806"/>
              <a:chExt cx="283601" cy="277110"/>
            </a:xfrm>
          </p:grpSpPr>
          <p:grpSp>
            <p:nvGrpSpPr>
              <p:cNvPr id="376" name="组合 375"/>
              <p:cNvGrpSpPr/>
              <p:nvPr/>
            </p:nvGrpSpPr>
            <p:grpSpPr>
              <a:xfrm>
                <a:off x="11431776" y="5680918"/>
                <a:ext cx="149816" cy="200321"/>
                <a:chOff x="5057070" y="-118737"/>
                <a:chExt cx="544699" cy="728322"/>
              </a:xfrm>
            </p:grpSpPr>
            <p:sp>
              <p:nvSpPr>
                <p:cNvPr id="383" name="等腰三角形 382"/>
                <p:cNvSpPr/>
                <p:nvPr/>
              </p:nvSpPr>
              <p:spPr>
                <a:xfrm>
                  <a:off x="5057070" y="148329"/>
                  <a:ext cx="544699" cy="461256"/>
                </a:xfrm>
                <a:prstGeom prst="triangle">
                  <a:avLst/>
                </a:prstGeom>
                <a:ln w="3175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4" name="笑脸 383"/>
                <p:cNvSpPr/>
                <p:nvPr/>
              </p:nvSpPr>
              <p:spPr>
                <a:xfrm>
                  <a:off x="5076088" y="-118737"/>
                  <a:ext cx="506664" cy="506664"/>
                </a:xfrm>
                <a:prstGeom prst="smileyFace">
                  <a:avLst/>
                </a:prstGeom>
                <a:ln w="3175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77" name="组合 376"/>
              <p:cNvGrpSpPr/>
              <p:nvPr/>
            </p:nvGrpSpPr>
            <p:grpSpPr>
              <a:xfrm>
                <a:off x="11565561" y="5673806"/>
                <a:ext cx="149816" cy="200321"/>
                <a:chOff x="5057070" y="-118737"/>
                <a:chExt cx="544699" cy="728322"/>
              </a:xfrm>
            </p:grpSpPr>
            <p:sp>
              <p:nvSpPr>
                <p:cNvPr id="381" name="等腰三角形 380"/>
                <p:cNvSpPr/>
                <p:nvPr/>
              </p:nvSpPr>
              <p:spPr>
                <a:xfrm>
                  <a:off x="5057070" y="148329"/>
                  <a:ext cx="544699" cy="461256"/>
                </a:xfrm>
                <a:prstGeom prst="triangle">
                  <a:avLst/>
                </a:prstGeom>
                <a:ln w="3175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2" name="笑脸 381"/>
                <p:cNvSpPr/>
                <p:nvPr/>
              </p:nvSpPr>
              <p:spPr>
                <a:xfrm>
                  <a:off x="5076088" y="-118737"/>
                  <a:ext cx="506664" cy="506664"/>
                </a:xfrm>
                <a:prstGeom prst="smileyFace">
                  <a:avLst/>
                </a:prstGeom>
                <a:ln w="3175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78" name="组合 377"/>
              <p:cNvGrpSpPr/>
              <p:nvPr/>
            </p:nvGrpSpPr>
            <p:grpSpPr>
              <a:xfrm>
                <a:off x="11506684" y="5750595"/>
                <a:ext cx="149816" cy="200321"/>
                <a:chOff x="5057070" y="-118737"/>
                <a:chExt cx="544699" cy="728322"/>
              </a:xfrm>
            </p:grpSpPr>
            <p:sp>
              <p:nvSpPr>
                <p:cNvPr id="379" name="等腰三角形 378"/>
                <p:cNvSpPr/>
                <p:nvPr/>
              </p:nvSpPr>
              <p:spPr>
                <a:xfrm>
                  <a:off x="5057070" y="148329"/>
                  <a:ext cx="544699" cy="461256"/>
                </a:xfrm>
                <a:prstGeom prst="triangle">
                  <a:avLst/>
                </a:prstGeom>
                <a:ln w="3175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0" name="笑脸 379"/>
                <p:cNvSpPr/>
                <p:nvPr/>
              </p:nvSpPr>
              <p:spPr>
                <a:xfrm>
                  <a:off x="5076088" y="-118737"/>
                  <a:ext cx="506664" cy="506664"/>
                </a:xfrm>
                <a:prstGeom prst="smileyFace">
                  <a:avLst/>
                </a:prstGeom>
                <a:ln w="3175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387" name="组合 386"/>
          <p:cNvGrpSpPr/>
          <p:nvPr/>
        </p:nvGrpSpPr>
        <p:grpSpPr>
          <a:xfrm>
            <a:off x="10272035" y="2580740"/>
            <a:ext cx="184004" cy="179793"/>
            <a:chOff x="11431776" y="5673806"/>
            <a:chExt cx="283601" cy="277110"/>
          </a:xfrm>
        </p:grpSpPr>
        <p:grpSp>
          <p:nvGrpSpPr>
            <p:cNvPr id="388" name="组合 387"/>
            <p:cNvGrpSpPr/>
            <p:nvPr/>
          </p:nvGrpSpPr>
          <p:grpSpPr>
            <a:xfrm>
              <a:off x="11431776" y="5680918"/>
              <a:ext cx="149816" cy="200321"/>
              <a:chOff x="5057070" y="-118737"/>
              <a:chExt cx="544699" cy="728322"/>
            </a:xfrm>
          </p:grpSpPr>
          <p:sp>
            <p:nvSpPr>
              <p:cNvPr id="395" name="等腰三角形 394"/>
              <p:cNvSpPr/>
              <p:nvPr/>
            </p:nvSpPr>
            <p:spPr>
              <a:xfrm>
                <a:off x="5057070" y="148329"/>
                <a:ext cx="544699" cy="461256"/>
              </a:xfrm>
              <a:prstGeom prst="triangle">
                <a:avLst/>
              </a:prstGeom>
              <a:ln w="3175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6" name="笑脸 395"/>
              <p:cNvSpPr/>
              <p:nvPr/>
            </p:nvSpPr>
            <p:spPr>
              <a:xfrm>
                <a:off x="5076088" y="-118737"/>
                <a:ext cx="506664" cy="506664"/>
              </a:xfrm>
              <a:prstGeom prst="smileyFace">
                <a:avLst/>
              </a:prstGeom>
              <a:ln w="3175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9" name="组合 388"/>
            <p:cNvGrpSpPr/>
            <p:nvPr/>
          </p:nvGrpSpPr>
          <p:grpSpPr>
            <a:xfrm>
              <a:off x="11565561" y="5673806"/>
              <a:ext cx="149816" cy="200321"/>
              <a:chOff x="5057070" y="-118737"/>
              <a:chExt cx="544699" cy="728322"/>
            </a:xfrm>
          </p:grpSpPr>
          <p:sp>
            <p:nvSpPr>
              <p:cNvPr id="393" name="等腰三角形 392"/>
              <p:cNvSpPr/>
              <p:nvPr/>
            </p:nvSpPr>
            <p:spPr>
              <a:xfrm>
                <a:off x="5057070" y="148329"/>
                <a:ext cx="544699" cy="461256"/>
              </a:xfrm>
              <a:prstGeom prst="triangle">
                <a:avLst/>
              </a:prstGeom>
              <a:ln w="3175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4" name="笑脸 393"/>
              <p:cNvSpPr/>
              <p:nvPr/>
            </p:nvSpPr>
            <p:spPr>
              <a:xfrm>
                <a:off x="5076088" y="-118737"/>
                <a:ext cx="506664" cy="506664"/>
              </a:xfrm>
              <a:prstGeom prst="smileyFace">
                <a:avLst/>
              </a:prstGeom>
              <a:ln w="3175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0" name="组合 389"/>
            <p:cNvGrpSpPr/>
            <p:nvPr/>
          </p:nvGrpSpPr>
          <p:grpSpPr>
            <a:xfrm>
              <a:off x="11506684" y="5750595"/>
              <a:ext cx="149816" cy="200321"/>
              <a:chOff x="5057070" y="-118737"/>
              <a:chExt cx="544699" cy="728322"/>
            </a:xfrm>
          </p:grpSpPr>
          <p:sp>
            <p:nvSpPr>
              <p:cNvPr id="391" name="等腰三角形 390"/>
              <p:cNvSpPr/>
              <p:nvPr/>
            </p:nvSpPr>
            <p:spPr>
              <a:xfrm>
                <a:off x="5057070" y="148329"/>
                <a:ext cx="544699" cy="461256"/>
              </a:xfrm>
              <a:prstGeom prst="triangle">
                <a:avLst/>
              </a:prstGeom>
              <a:ln w="3175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2" name="笑脸 391"/>
              <p:cNvSpPr/>
              <p:nvPr/>
            </p:nvSpPr>
            <p:spPr>
              <a:xfrm>
                <a:off x="5076088" y="-118737"/>
                <a:ext cx="506664" cy="506664"/>
              </a:xfrm>
              <a:prstGeom prst="smileyFace">
                <a:avLst/>
              </a:prstGeom>
              <a:ln w="3175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97" name="组合 396"/>
          <p:cNvGrpSpPr/>
          <p:nvPr/>
        </p:nvGrpSpPr>
        <p:grpSpPr>
          <a:xfrm>
            <a:off x="10737568" y="2559759"/>
            <a:ext cx="184004" cy="179793"/>
            <a:chOff x="11431776" y="5673806"/>
            <a:chExt cx="283601" cy="277110"/>
          </a:xfrm>
        </p:grpSpPr>
        <p:grpSp>
          <p:nvGrpSpPr>
            <p:cNvPr id="398" name="组合 397"/>
            <p:cNvGrpSpPr/>
            <p:nvPr/>
          </p:nvGrpSpPr>
          <p:grpSpPr>
            <a:xfrm>
              <a:off x="11431776" y="5680918"/>
              <a:ext cx="149816" cy="200321"/>
              <a:chOff x="5057070" y="-118737"/>
              <a:chExt cx="544699" cy="728322"/>
            </a:xfrm>
          </p:grpSpPr>
          <p:sp>
            <p:nvSpPr>
              <p:cNvPr id="405" name="等腰三角形 404"/>
              <p:cNvSpPr/>
              <p:nvPr/>
            </p:nvSpPr>
            <p:spPr>
              <a:xfrm>
                <a:off x="5057070" y="148329"/>
                <a:ext cx="544699" cy="461256"/>
              </a:xfrm>
              <a:prstGeom prst="triangle">
                <a:avLst/>
              </a:prstGeom>
              <a:ln w="3175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6" name="笑脸 405"/>
              <p:cNvSpPr/>
              <p:nvPr/>
            </p:nvSpPr>
            <p:spPr>
              <a:xfrm>
                <a:off x="5076088" y="-118737"/>
                <a:ext cx="506664" cy="506664"/>
              </a:xfrm>
              <a:prstGeom prst="smileyFace">
                <a:avLst/>
              </a:prstGeom>
              <a:ln w="3175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9" name="组合 398"/>
            <p:cNvGrpSpPr/>
            <p:nvPr/>
          </p:nvGrpSpPr>
          <p:grpSpPr>
            <a:xfrm>
              <a:off x="11565561" y="5673806"/>
              <a:ext cx="149816" cy="200321"/>
              <a:chOff x="5057070" y="-118737"/>
              <a:chExt cx="544699" cy="728322"/>
            </a:xfrm>
          </p:grpSpPr>
          <p:sp>
            <p:nvSpPr>
              <p:cNvPr id="403" name="等腰三角形 402"/>
              <p:cNvSpPr/>
              <p:nvPr/>
            </p:nvSpPr>
            <p:spPr>
              <a:xfrm>
                <a:off x="5057070" y="148329"/>
                <a:ext cx="544699" cy="461256"/>
              </a:xfrm>
              <a:prstGeom prst="triangle">
                <a:avLst/>
              </a:prstGeom>
              <a:ln w="3175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4" name="笑脸 403"/>
              <p:cNvSpPr/>
              <p:nvPr/>
            </p:nvSpPr>
            <p:spPr>
              <a:xfrm>
                <a:off x="5076088" y="-118737"/>
                <a:ext cx="506664" cy="506664"/>
              </a:xfrm>
              <a:prstGeom prst="smileyFace">
                <a:avLst/>
              </a:prstGeom>
              <a:ln w="3175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0" name="组合 399"/>
            <p:cNvGrpSpPr/>
            <p:nvPr/>
          </p:nvGrpSpPr>
          <p:grpSpPr>
            <a:xfrm>
              <a:off x="11506684" y="5750595"/>
              <a:ext cx="149816" cy="200321"/>
              <a:chOff x="5057070" y="-118737"/>
              <a:chExt cx="544699" cy="728322"/>
            </a:xfrm>
          </p:grpSpPr>
          <p:sp>
            <p:nvSpPr>
              <p:cNvPr id="401" name="等腰三角形 400"/>
              <p:cNvSpPr/>
              <p:nvPr/>
            </p:nvSpPr>
            <p:spPr>
              <a:xfrm>
                <a:off x="5057070" y="148329"/>
                <a:ext cx="544699" cy="461256"/>
              </a:xfrm>
              <a:prstGeom prst="triangle">
                <a:avLst/>
              </a:prstGeom>
              <a:ln w="3175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2" name="笑脸 401"/>
              <p:cNvSpPr/>
              <p:nvPr/>
            </p:nvSpPr>
            <p:spPr>
              <a:xfrm>
                <a:off x="5076088" y="-118737"/>
                <a:ext cx="506664" cy="506664"/>
              </a:xfrm>
              <a:prstGeom prst="smileyFace">
                <a:avLst/>
              </a:prstGeom>
              <a:ln w="3175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07" name="组合 406"/>
          <p:cNvGrpSpPr/>
          <p:nvPr/>
        </p:nvGrpSpPr>
        <p:grpSpPr>
          <a:xfrm>
            <a:off x="8901204" y="2732204"/>
            <a:ext cx="100584" cy="137160"/>
            <a:chOff x="5057070" y="-118737"/>
            <a:chExt cx="544699" cy="728322"/>
          </a:xfrm>
        </p:grpSpPr>
        <p:sp>
          <p:nvSpPr>
            <p:cNvPr id="408" name="等腰三角形 407"/>
            <p:cNvSpPr/>
            <p:nvPr/>
          </p:nvSpPr>
          <p:spPr>
            <a:xfrm>
              <a:off x="5057070" y="148329"/>
              <a:ext cx="544699" cy="461256"/>
            </a:xfrm>
            <a:prstGeom prst="triangle">
              <a:avLst/>
            </a:prstGeom>
            <a:ln w="3175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9" name="笑脸 408"/>
            <p:cNvSpPr/>
            <p:nvPr/>
          </p:nvSpPr>
          <p:spPr>
            <a:xfrm>
              <a:off x="5076088" y="-118737"/>
              <a:ext cx="506664" cy="506664"/>
            </a:xfrm>
            <a:prstGeom prst="smileyFace">
              <a:avLst/>
            </a:prstGeom>
            <a:ln w="3175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0" name="组合 409"/>
          <p:cNvGrpSpPr/>
          <p:nvPr/>
        </p:nvGrpSpPr>
        <p:grpSpPr>
          <a:xfrm>
            <a:off x="8216403" y="2824897"/>
            <a:ext cx="100584" cy="137160"/>
            <a:chOff x="5057070" y="-118737"/>
            <a:chExt cx="544699" cy="728322"/>
          </a:xfrm>
        </p:grpSpPr>
        <p:sp>
          <p:nvSpPr>
            <p:cNvPr id="411" name="等腰三角形 410"/>
            <p:cNvSpPr/>
            <p:nvPr/>
          </p:nvSpPr>
          <p:spPr>
            <a:xfrm>
              <a:off x="5057070" y="148329"/>
              <a:ext cx="544699" cy="461256"/>
            </a:xfrm>
            <a:prstGeom prst="triangle">
              <a:avLst/>
            </a:prstGeom>
            <a:ln w="3175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" name="笑脸 411"/>
            <p:cNvSpPr/>
            <p:nvPr/>
          </p:nvSpPr>
          <p:spPr>
            <a:xfrm>
              <a:off x="5076088" y="-118737"/>
              <a:ext cx="506664" cy="506664"/>
            </a:xfrm>
            <a:prstGeom prst="smileyFace">
              <a:avLst/>
            </a:prstGeom>
            <a:ln w="3175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3" name="组合 412"/>
          <p:cNvGrpSpPr/>
          <p:nvPr/>
        </p:nvGrpSpPr>
        <p:grpSpPr>
          <a:xfrm>
            <a:off x="7523037" y="2960426"/>
            <a:ext cx="100584" cy="137160"/>
            <a:chOff x="5057070" y="-118737"/>
            <a:chExt cx="544699" cy="728322"/>
          </a:xfrm>
        </p:grpSpPr>
        <p:sp>
          <p:nvSpPr>
            <p:cNvPr id="414" name="等腰三角形 413"/>
            <p:cNvSpPr/>
            <p:nvPr/>
          </p:nvSpPr>
          <p:spPr>
            <a:xfrm>
              <a:off x="5057070" y="148329"/>
              <a:ext cx="544699" cy="461256"/>
            </a:xfrm>
            <a:prstGeom prst="triangle">
              <a:avLst/>
            </a:prstGeom>
            <a:ln w="3175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5" name="笑脸 414"/>
            <p:cNvSpPr/>
            <p:nvPr/>
          </p:nvSpPr>
          <p:spPr>
            <a:xfrm>
              <a:off x="5076088" y="-118737"/>
              <a:ext cx="506664" cy="506664"/>
            </a:xfrm>
            <a:prstGeom prst="smileyFace">
              <a:avLst/>
            </a:prstGeom>
            <a:ln w="3175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6" name="组合 415"/>
          <p:cNvGrpSpPr/>
          <p:nvPr/>
        </p:nvGrpSpPr>
        <p:grpSpPr>
          <a:xfrm>
            <a:off x="7553746" y="4105412"/>
            <a:ext cx="100584" cy="137160"/>
            <a:chOff x="5057070" y="-118737"/>
            <a:chExt cx="544699" cy="728322"/>
          </a:xfrm>
        </p:grpSpPr>
        <p:sp>
          <p:nvSpPr>
            <p:cNvPr id="417" name="等腰三角形 416"/>
            <p:cNvSpPr/>
            <p:nvPr/>
          </p:nvSpPr>
          <p:spPr>
            <a:xfrm>
              <a:off x="5057070" y="148329"/>
              <a:ext cx="544699" cy="461256"/>
            </a:xfrm>
            <a:prstGeom prst="triangle">
              <a:avLst/>
            </a:prstGeom>
            <a:ln w="3175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8" name="笑脸 417"/>
            <p:cNvSpPr/>
            <p:nvPr/>
          </p:nvSpPr>
          <p:spPr>
            <a:xfrm>
              <a:off x="5076088" y="-118737"/>
              <a:ext cx="506664" cy="506664"/>
            </a:xfrm>
            <a:prstGeom prst="smileyFace">
              <a:avLst/>
            </a:prstGeom>
            <a:ln w="3175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9" name="组合 418"/>
          <p:cNvGrpSpPr/>
          <p:nvPr/>
        </p:nvGrpSpPr>
        <p:grpSpPr>
          <a:xfrm>
            <a:off x="8228708" y="3979367"/>
            <a:ext cx="100584" cy="137160"/>
            <a:chOff x="5057070" y="-118737"/>
            <a:chExt cx="544699" cy="728322"/>
          </a:xfrm>
        </p:grpSpPr>
        <p:sp>
          <p:nvSpPr>
            <p:cNvPr id="420" name="等腰三角形 419"/>
            <p:cNvSpPr/>
            <p:nvPr/>
          </p:nvSpPr>
          <p:spPr>
            <a:xfrm>
              <a:off x="5057070" y="148329"/>
              <a:ext cx="544699" cy="461256"/>
            </a:xfrm>
            <a:prstGeom prst="triangle">
              <a:avLst/>
            </a:prstGeom>
            <a:ln w="3175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1" name="笑脸 420"/>
            <p:cNvSpPr/>
            <p:nvPr/>
          </p:nvSpPr>
          <p:spPr>
            <a:xfrm>
              <a:off x="5076088" y="-118737"/>
              <a:ext cx="506664" cy="506664"/>
            </a:xfrm>
            <a:prstGeom prst="smileyFace">
              <a:avLst/>
            </a:prstGeom>
            <a:ln w="3175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2" name="组合 421"/>
          <p:cNvGrpSpPr/>
          <p:nvPr/>
        </p:nvGrpSpPr>
        <p:grpSpPr>
          <a:xfrm>
            <a:off x="8912827" y="3766223"/>
            <a:ext cx="100584" cy="137160"/>
            <a:chOff x="5057070" y="-118737"/>
            <a:chExt cx="544699" cy="728322"/>
          </a:xfrm>
        </p:grpSpPr>
        <p:sp>
          <p:nvSpPr>
            <p:cNvPr id="423" name="等腰三角形 422"/>
            <p:cNvSpPr/>
            <p:nvPr/>
          </p:nvSpPr>
          <p:spPr>
            <a:xfrm>
              <a:off x="5057070" y="148329"/>
              <a:ext cx="544699" cy="461256"/>
            </a:xfrm>
            <a:prstGeom prst="triangle">
              <a:avLst/>
            </a:prstGeom>
            <a:ln w="3175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4" name="笑脸 423"/>
            <p:cNvSpPr/>
            <p:nvPr/>
          </p:nvSpPr>
          <p:spPr>
            <a:xfrm>
              <a:off x="5076088" y="-118737"/>
              <a:ext cx="506664" cy="506664"/>
            </a:xfrm>
            <a:prstGeom prst="smileyFace">
              <a:avLst/>
            </a:prstGeom>
            <a:ln w="3175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5" name="组合 424"/>
          <p:cNvGrpSpPr/>
          <p:nvPr/>
        </p:nvGrpSpPr>
        <p:grpSpPr>
          <a:xfrm>
            <a:off x="10073365" y="3373425"/>
            <a:ext cx="184004" cy="277661"/>
            <a:chOff x="11176649" y="3247309"/>
            <a:chExt cx="184004" cy="277661"/>
          </a:xfrm>
        </p:grpSpPr>
        <p:grpSp>
          <p:nvGrpSpPr>
            <p:cNvPr id="426" name="组合 425"/>
            <p:cNvGrpSpPr/>
            <p:nvPr/>
          </p:nvGrpSpPr>
          <p:grpSpPr>
            <a:xfrm>
              <a:off x="11220240" y="3247309"/>
              <a:ext cx="103024" cy="137755"/>
              <a:chOff x="5057070" y="-118737"/>
              <a:chExt cx="544699" cy="728322"/>
            </a:xfrm>
          </p:grpSpPr>
          <p:sp>
            <p:nvSpPr>
              <p:cNvPr id="437" name="等腰三角形 436"/>
              <p:cNvSpPr/>
              <p:nvPr/>
            </p:nvSpPr>
            <p:spPr>
              <a:xfrm>
                <a:off x="5057070" y="148329"/>
                <a:ext cx="544699" cy="461256"/>
              </a:xfrm>
              <a:prstGeom prst="triangle">
                <a:avLst/>
              </a:prstGeom>
              <a:ln w="3175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8" name="笑脸 437"/>
              <p:cNvSpPr/>
              <p:nvPr/>
            </p:nvSpPr>
            <p:spPr>
              <a:xfrm>
                <a:off x="5076088" y="-118737"/>
                <a:ext cx="506664" cy="506664"/>
              </a:xfrm>
              <a:prstGeom prst="smileyFace">
                <a:avLst/>
              </a:prstGeom>
              <a:ln w="3175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7" name="组合 426"/>
            <p:cNvGrpSpPr/>
            <p:nvPr/>
          </p:nvGrpSpPr>
          <p:grpSpPr>
            <a:xfrm>
              <a:off x="11176649" y="3345177"/>
              <a:ext cx="184004" cy="179793"/>
              <a:chOff x="11431776" y="5673806"/>
              <a:chExt cx="283601" cy="277110"/>
            </a:xfrm>
          </p:grpSpPr>
          <p:grpSp>
            <p:nvGrpSpPr>
              <p:cNvPr id="428" name="组合 427"/>
              <p:cNvGrpSpPr/>
              <p:nvPr/>
            </p:nvGrpSpPr>
            <p:grpSpPr>
              <a:xfrm>
                <a:off x="11431776" y="5680918"/>
                <a:ext cx="149816" cy="200321"/>
                <a:chOff x="5057070" y="-118737"/>
                <a:chExt cx="544699" cy="728322"/>
              </a:xfrm>
            </p:grpSpPr>
            <p:sp>
              <p:nvSpPr>
                <p:cNvPr id="435" name="等腰三角形 434"/>
                <p:cNvSpPr/>
                <p:nvPr/>
              </p:nvSpPr>
              <p:spPr>
                <a:xfrm>
                  <a:off x="5057070" y="148329"/>
                  <a:ext cx="544699" cy="461256"/>
                </a:xfrm>
                <a:prstGeom prst="triangle">
                  <a:avLst/>
                </a:prstGeom>
                <a:ln w="3175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6" name="笑脸 435"/>
                <p:cNvSpPr/>
                <p:nvPr/>
              </p:nvSpPr>
              <p:spPr>
                <a:xfrm>
                  <a:off x="5076088" y="-118737"/>
                  <a:ext cx="506664" cy="506664"/>
                </a:xfrm>
                <a:prstGeom prst="smileyFace">
                  <a:avLst/>
                </a:prstGeom>
                <a:ln w="3175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29" name="组合 428"/>
              <p:cNvGrpSpPr/>
              <p:nvPr/>
            </p:nvGrpSpPr>
            <p:grpSpPr>
              <a:xfrm>
                <a:off x="11565561" y="5673806"/>
                <a:ext cx="149816" cy="200321"/>
                <a:chOff x="5057070" y="-118737"/>
                <a:chExt cx="544699" cy="728322"/>
              </a:xfrm>
            </p:grpSpPr>
            <p:sp>
              <p:nvSpPr>
                <p:cNvPr id="433" name="等腰三角形 432"/>
                <p:cNvSpPr/>
                <p:nvPr/>
              </p:nvSpPr>
              <p:spPr>
                <a:xfrm>
                  <a:off x="5057070" y="148329"/>
                  <a:ext cx="544699" cy="461256"/>
                </a:xfrm>
                <a:prstGeom prst="triangle">
                  <a:avLst/>
                </a:prstGeom>
                <a:ln w="3175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4" name="笑脸 433"/>
                <p:cNvSpPr/>
                <p:nvPr/>
              </p:nvSpPr>
              <p:spPr>
                <a:xfrm>
                  <a:off x="5076088" y="-118737"/>
                  <a:ext cx="506664" cy="506664"/>
                </a:xfrm>
                <a:prstGeom prst="smileyFace">
                  <a:avLst/>
                </a:prstGeom>
                <a:ln w="3175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30" name="组合 429"/>
              <p:cNvGrpSpPr/>
              <p:nvPr/>
            </p:nvGrpSpPr>
            <p:grpSpPr>
              <a:xfrm>
                <a:off x="11506684" y="5750595"/>
                <a:ext cx="149816" cy="200321"/>
                <a:chOff x="5057070" y="-118737"/>
                <a:chExt cx="544699" cy="728322"/>
              </a:xfrm>
            </p:grpSpPr>
            <p:sp>
              <p:nvSpPr>
                <p:cNvPr id="431" name="等腰三角形 430"/>
                <p:cNvSpPr/>
                <p:nvPr/>
              </p:nvSpPr>
              <p:spPr>
                <a:xfrm>
                  <a:off x="5057070" y="148329"/>
                  <a:ext cx="544699" cy="461256"/>
                </a:xfrm>
                <a:prstGeom prst="triangle">
                  <a:avLst/>
                </a:prstGeom>
                <a:ln w="3175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2" name="笑脸 431"/>
                <p:cNvSpPr/>
                <p:nvPr/>
              </p:nvSpPr>
              <p:spPr>
                <a:xfrm>
                  <a:off x="5076088" y="-118737"/>
                  <a:ext cx="506664" cy="506664"/>
                </a:xfrm>
                <a:prstGeom prst="smileyFace">
                  <a:avLst/>
                </a:prstGeom>
                <a:ln w="3175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453" name="组合 452"/>
          <p:cNvGrpSpPr/>
          <p:nvPr/>
        </p:nvGrpSpPr>
        <p:grpSpPr>
          <a:xfrm>
            <a:off x="9606252" y="3716529"/>
            <a:ext cx="184004" cy="179793"/>
            <a:chOff x="11431776" y="5673806"/>
            <a:chExt cx="283601" cy="277110"/>
          </a:xfrm>
        </p:grpSpPr>
        <p:grpSp>
          <p:nvGrpSpPr>
            <p:cNvPr id="454" name="组合 453"/>
            <p:cNvGrpSpPr/>
            <p:nvPr/>
          </p:nvGrpSpPr>
          <p:grpSpPr>
            <a:xfrm>
              <a:off x="11431776" y="5680918"/>
              <a:ext cx="149816" cy="200321"/>
              <a:chOff x="5057070" y="-118737"/>
              <a:chExt cx="544699" cy="728322"/>
            </a:xfrm>
          </p:grpSpPr>
          <p:sp>
            <p:nvSpPr>
              <p:cNvPr id="461" name="等腰三角形 460"/>
              <p:cNvSpPr/>
              <p:nvPr/>
            </p:nvSpPr>
            <p:spPr>
              <a:xfrm>
                <a:off x="5057070" y="148329"/>
                <a:ext cx="544699" cy="461256"/>
              </a:xfrm>
              <a:prstGeom prst="triangle">
                <a:avLst/>
              </a:prstGeom>
              <a:ln w="3175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2" name="笑脸 461"/>
              <p:cNvSpPr/>
              <p:nvPr/>
            </p:nvSpPr>
            <p:spPr>
              <a:xfrm>
                <a:off x="5076088" y="-118737"/>
                <a:ext cx="506664" cy="506664"/>
              </a:xfrm>
              <a:prstGeom prst="smileyFace">
                <a:avLst/>
              </a:prstGeom>
              <a:ln w="3175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5" name="组合 454"/>
            <p:cNvGrpSpPr/>
            <p:nvPr/>
          </p:nvGrpSpPr>
          <p:grpSpPr>
            <a:xfrm>
              <a:off x="11565561" y="5673806"/>
              <a:ext cx="149816" cy="200321"/>
              <a:chOff x="5057070" y="-118737"/>
              <a:chExt cx="544699" cy="728322"/>
            </a:xfrm>
          </p:grpSpPr>
          <p:sp>
            <p:nvSpPr>
              <p:cNvPr id="459" name="等腰三角形 458"/>
              <p:cNvSpPr/>
              <p:nvPr/>
            </p:nvSpPr>
            <p:spPr>
              <a:xfrm>
                <a:off x="5057070" y="148329"/>
                <a:ext cx="544699" cy="461256"/>
              </a:xfrm>
              <a:prstGeom prst="triangle">
                <a:avLst/>
              </a:prstGeom>
              <a:ln w="3175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0" name="笑脸 459"/>
              <p:cNvSpPr/>
              <p:nvPr/>
            </p:nvSpPr>
            <p:spPr>
              <a:xfrm>
                <a:off x="5076088" y="-118737"/>
                <a:ext cx="506664" cy="506664"/>
              </a:xfrm>
              <a:prstGeom prst="smileyFace">
                <a:avLst/>
              </a:prstGeom>
              <a:ln w="3175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6" name="组合 455"/>
            <p:cNvGrpSpPr/>
            <p:nvPr/>
          </p:nvGrpSpPr>
          <p:grpSpPr>
            <a:xfrm>
              <a:off x="11506684" y="5750595"/>
              <a:ext cx="149816" cy="200321"/>
              <a:chOff x="5057070" y="-118737"/>
              <a:chExt cx="544699" cy="728322"/>
            </a:xfrm>
          </p:grpSpPr>
          <p:sp>
            <p:nvSpPr>
              <p:cNvPr id="457" name="等腰三角形 456"/>
              <p:cNvSpPr/>
              <p:nvPr/>
            </p:nvSpPr>
            <p:spPr>
              <a:xfrm>
                <a:off x="5057070" y="148329"/>
                <a:ext cx="544699" cy="461256"/>
              </a:xfrm>
              <a:prstGeom prst="triangle">
                <a:avLst/>
              </a:prstGeom>
              <a:ln w="3175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8" name="笑脸 457"/>
              <p:cNvSpPr/>
              <p:nvPr/>
            </p:nvSpPr>
            <p:spPr>
              <a:xfrm>
                <a:off x="5076088" y="-118737"/>
                <a:ext cx="506664" cy="506664"/>
              </a:xfrm>
              <a:prstGeom prst="smileyFace">
                <a:avLst/>
              </a:prstGeom>
              <a:ln w="3175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63" name="组合 462"/>
          <p:cNvGrpSpPr/>
          <p:nvPr/>
        </p:nvGrpSpPr>
        <p:grpSpPr>
          <a:xfrm>
            <a:off x="10447209" y="3720379"/>
            <a:ext cx="184004" cy="179793"/>
            <a:chOff x="11431776" y="5673806"/>
            <a:chExt cx="283601" cy="277110"/>
          </a:xfrm>
        </p:grpSpPr>
        <p:grpSp>
          <p:nvGrpSpPr>
            <p:cNvPr id="464" name="组合 463"/>
            <p:cNvGrpSpPr/>
            <p:nvPr/>
          </p:nvGrpSpPr>
          <p:grpSpPr>
            <a:xfrm>
              <a:off x="11431776" y="5680918"/>
              <a:ext cx="149816" cy="200321"/>
              <a:chOff x="5057070" y="-118737"/>
              <a:chExt cx="544699" cy="728322"/>
            </a:xfrm>
          </p:grpSpPr>
          <p:sp>
            <p:nvSpPr>
              <p:cNvPr id="471" name="等腰三角形 470"/>
              <p:cNvSpPr/>
              <p:nvPr/>
            </p:nvSpPr>
            <p:spPr>
              <a:xfrm>
                <a:off x="5057070" y="148329"/>
                <a:ext cx="544699" cy="461256"/>
              </a:xfrm>
              <a:prstGeom prst="triangle">
                <a:avLst/>
              </a:prstGeom>
              <a:ln w="3175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2" name="笑脸 471"/>
              <p:cNvSpPr/>
              <p:nvPr/>
            </p:nvSpPr>
            <p:spPr>
              <a:xfrm>
                <a:off x="5076088" y="-118737"/>
                <a:ext cx="506664" cy="506664"/>
              </a:xfrm>
              <a:prstGeom prst="smileyFace">
                <a:avLst/>
              </a:prstGeom>
              <a:ln w="3175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5" name="组合 464"/>
            <p:cNvGrpSpPr/>
            <p:nvPr/>
          </p:nvGrpSpPr>
          <p:grpSpPr>
            <a:xfrm>
              <a:off x="11565561" y="5673806"/>
              <a:ext cx="149816" cy="200321"/>
              <a:chOff x="5057070" y="-118737"/>
              <a:chExt cx="544699" cy="728322"/>
            </a:xfrm>
          </p:grpSpPr>
          <p:sp>
            <p:nvSpPr>
              <p:cNvPr id="469" name="等腰三角形 468"/>
              <p:cNvSpPr/>
              <p:nvPr/>
            </p:nvSpPr>
            <p:spPr>
              <a:xfrm>
                <a:off x="5057070" y="148329"/>
                <a:ext cx="544699" cy="461256"/>
              </a:xfrm>
              <a:prstGeom prst="triangle">
                <a:avLst/>
              </a:prstGeom>
              <a:ln w="3175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0" name="笑脸 469"/>
              <p:cNvSpPr/>
              <p:nvPr/>
            </p:nvSpPr>
            <p:spPr>
              <a:xfrm>
                <a:off x="5076088" y="-118737"/>
                <a:ext cx="506664" cy="506664"/>
              </a:xfrm>
              <a:prstGeom prst="smileyFace">
                <a:avLst/>
              </a:prstGeom>
              <a:ln w="3175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6" name="组合 465"/>
            <p:cNvGrpSpPr/>
            <p:nvPr/>
          </p:nvGrpSpPr>
          <p:grpSpPr>
            <a:xfrm>
              <a:off x="11506684" y="5750595"/>
              <a:ext cx="149816" cy="200321"/>
              <a:chOff x="5057070" y="-118737"/>
              <a:chExt cx="544699" cy="728322"/>
            </a:xfrm>
          </p:grpSpPr>
          <p:sp>
            <p:nvSpPr>
              <p:cNvPr id="467" name="等腰三角形 466"/>
              <p:cNvSpPr/>
              <p:nvPr/>
            </p:nvSpPr>
            <p:spPr>
              <a:xfrm>
                <a:off x="5057070" y="148329"/>
                <a:ext cx="544699" cy="461256"/>
              </a:xfrm>
              <a:prstGeom prst="triangle">
                <a:avLst/>
              </a:prstGeom>
              <a:ln w="3175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8" name="笑脸 467"/>
              <p:cNvSpPr/>
              <p:nvPr/>
            </p:nvSpPr>
            <p:spPr>
              <a:xfrm>
                <a:off x="5076088" y="-118737"/>
                <a:ext cx="506664" cy="506664"/>
              </a:xfrm>
              <a:prstGeom prst="smileyFace">
                <a:avLst/>
              </a:prstGeom>
              <a:ln w="3175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73" name="组合 472"/>
          <p:cNvGrpSpPr/>
          <p:nvPr/>
        </p:nvGrpSpPr>
        <p:grpSpPr>
          <a:xfrm>
            <a:off x="6836090" y="4456514"/>
            <a:ext cx="100584" cy="137160"/>
            <a:chOff x="5057070" y="-118737"/>
            <a:chExt cx="544699" cy="728322"/>
          </a:xfrm>
        </p:grpSpPr>
        <p:sp>
          <p:nvSpPr>
            <p:cNvPr id="474" name="等腰三角形 473"/>
            <p:cNvSpPr/>
            <p:nvPr/>
          </p:nvSpPr>
          <p:spPr>
            <a:xfrm>
              <a:off x="5057070" y="148329"/>
              <a:ext cx="544699" cy="461256"/>
            </a:xfrm>
            <a:prstGeom prst="triangle">
              <a:avLst/>
            </a:prstGeom>
            <a:ln w="3175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5" name="笑脸 474"/>
            <p:cNvSpPr/>
            <p:nvPr/>
          </p:nvSpPr>
          <p:spPr>
            <a:xfrm>
              <a:off x="5076088" y="-118737"/>
              <a:ext cx="506664" cy="506664"/>
            </a:xfrm>
            <a:prstGeom prst="smileyFace">
              <a:avLst/>
            </a:prstGeom>
            <a:ln w="3175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6" name="组合 475"/>
          <p:cNvGrpSpPr/>
          <p:nvPr/>
        </p:nvGrpSpPr>
        <p:grpSpPr>
          <a:xfrm>
            <a:off x="7295809" y="4896108"/>
            <a:ext cx="100584" cy="137160"/>
            <a:chOff x="5057070" y="-118737"/>
            <a:chExt cx="544699" cy="728322"/>
          </a:xfrm>
        </p:grpSpPr>
        <p:sp>
          <p:nvSpPr>
            <p:cNvPr id="477" name="等腰三角形 476"/>
            <p:cNvSpPr/>
            <p:nvPr/>
          </p:nvSpPr>
          <p:spPr>
            <a:xfrm>
              <a:off x="5057070" y="148329"/>
              <a:ext cx="544699" cy="461256"/>
            </a:xfrm>
            <a:prstGeom prst="triangle">
              <a:avLst/>
            </a:prstGeom>
            <a:ln w="3175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8" name="笑脸 477"/>
            <p:cNvSpPr/>
            <p:nvPr/>
          </p:nvSpPr>
          <p:spPr>
            <a:xfrm>
              <a:off x="5076088" y="-118737"/>
              <a:ext cx="506664" cy="506664"/>
            </a:xfrm>
            <a:prstGeom prst="smileyFace">
              <a:avLst/>
            </a:prstGeom>
            <a:ln w="3175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9" name="组合 478"/>
          <p:cNvGrpSpPr/>
          <p:nvPr/>
        </p:nvGrpSpPr>
        <p:grpSpPr>
          <a:xfrm>
            <a:off x="7533154" y="5206842"/>
            <a:ext cx="100584" cy="137160"/>
            <a:chOff x="5057070" y="-118737"/>
            <a:chExt cx="544699" cy="728322"/>
          </a:xfrm>
        </p:grpSpPr>
        <p:sp>
          <p:nvSpPr>
            <p:cNvPr id="480" name="等腰三角形 479"/>
            <p:cNvSpPr/>
            <p:nvPr/>
          </p:nvSpPr>
          <p:spPr>
            <a:xfrm>
              <a:off x="5057070" y="148329"/>
              <a:ext cx="544699" cy="461256"/>
            </a:xfrm>
            <a:prstGeom prst="triangle">
              <a:avLst/>
            </a:prstGeom>
            <a:ln w="3175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1" name="笑脸 480"/>
            <p:cNvSpPr/>
            <p:nvPr/>
          </p:nvSpPr>
          <p:spPr>
            <a:xfrm>
              <a:off x="5076088" y="-118737"/>
              <a:ext cx="506664" cy="506664"/>
            </a:xfrm>
            <a:prstGeom prst="smileyFace">
              <a:avLst/>
            </a:prstGeom>
            <a:ln w="3175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2" name="组合 481"/>
          <p:cNvGrpSpPr/>
          <p:nvPr/>
        </p:nvGrpSpPr>
        <p:grpSpPr>
          <a:xfrm>
            <a:off x="7538901" y="4783224"/>
            <a:ext cx="100584" cy="137160"/>
            <a:chOff x="5057070" y="-118737"/>
            <a:chExt cx="544699" cy="728322"/>
          </a:xfrm>
        </p:grpSpPr>
        <p:sp>
          <p:nvSpPr>
            <p:cNvPr id="483" name="等腰三角形 482"/>
            <p:cNvSpPr/>
            <p:nvPr/>
          </p:nvSpPr>
          <p:spPr>
            <a:xfrm>
              <a:off x="5057070" y="148329"/>
              <a:ext cx="544699" cy="461256"/>
            </a:xfrm>
            <a:prstGeom prst="triangle">
              <a:avLst/>
            </a:prstGeom>
            <a:ln w="3175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4" name="笑脸 483"/>
            <p:cNvSpPr/>
            <p:nvPr/>
          </p:nvSpPr>
          <p:spPr>
            <a:xfrm>
              <a:off x="5076088" y="-118737"/>
              <a:ext cx="506664" cy="506664"/>
            </a:xfrm>
            <a:prstGeom prst="smileyFace">
              <a:avLst/>
            </a:prstGeom>
            <a:ln w="3175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5" name="组合 484"/>
          <p:cNvGrpSpPr/>
          <p:nvPr/>
        </p:nvGrpSpPr>
        <p:grpSpPr>
          <a:xfrm>
            <a:off x="7945317" y="4674675"/>
            <a:ext cx="100584" cy="137160"/>
            <a:chOff x="5057070" y="-118737"/>
            <a:chExt cx="544699" cy="728322"/>
          </a:xfrm>
        </p:grpSpPr>
        <p:sp>
          <p:nvSpPr>
            <p:cNvPr id="486" name="等腰三角形 485"/>
            <p:cNvSpPr/>
            <p:nvPr/>
          </p:nvSpPr>
          <p:spPr>
            <a:xfrm>
              <a:off x="5057070" y="148329"/>
              <a:ext cx="544699" cy="461256"/>
            </a:xfrm>
            <a:prstGeom prst="triangle">
              <a:avLst/>
            </a:prstGeom>
            <a:ln w="3175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7" name="笑脸 486"/>
            <p:cNvSpPr/>
            <p:nvPr/>
          </p:nvSpPr>
          <p:spPr>
            <a:xfrm>
              <a:off x="5076088" y="-118737"/>
              <a:ext cx="506664" cy="506664"/>
            </a:xfrm>
            <a:prstGeom prst="smileyFace">
              <a:avLst/>
            </a:prstGeom>
            <a:ln w="3175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9" name="组合 488"/>
          <p:cNvGrpSpPr/>
          <p:nvPr/>
        </p:nvGrpSpPr>
        <p:grpSpPr>
          <a:xfrm>
            <a:off x="9489034" y="4974826"/>
            <a:ext cx="184004" cy="179793"/>
            <a:chOff x="11431776" y="5673806"/>
            <a:chExt cx="283601" cy="277110"/>
          </a:xfrm>
        </p:grpSpPr>
        <p:grpSp>
          <p:nvGrpSpPr>
            <p:cNvPr id="490" name="组合 489"/>
            <p:cNvGrpSpPr/>
            <p:nvPr/>
          </p:nvGrpSpPr>
          <p:grpSpPr>
            <a:xfrm>
              <a:off x="11431776" y="5680918"/>
              <a:ext cx="149816" cy="200321"/>
              <a:chOff x="5057070" y="-118737"/>
              <a:chExt cx="544699" cy="728322"/>
            </a:xfrm>
          </p:grpSpPr>
          <p:sp>
            <p:nvSpPr>
              <p:cNvPr id="497" name="等腰三角形 496"/>
              <p:cNvSpPr/>
              <p:nvPr/>
            </p:nvSpPr>
            <p:spPr>
              <a:xfrm>
                <a:off x="5057070" y="148329"/>
                <a:ext cx="544699" cy="461256"/>
              </a:xfrm>
              <a:prstGeom prst="triangle">
                <a:avLst/>
              </a:prstGeom>
              <a:ln w="3175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8" name="笑脸 497"/>
              <p:cNvSpPr/>
              <p:nvPr/>
            </p:nvSpPr>
            <p:spPr>
              <a:xfrm>
                <a:off x="5076088" y="-118737"/>
                <a:ext cx="506664" cy="506664"/>
              </a:xfrm>
              <a:prstGeom prst="smileyFace">
                <a:avLst/>
              </a:prstGeom>
              <a:ln w="3175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1" name="组合 490"/>
            <p:cNvGrpSpPr/>
            <p:nvPr/>
          </p:nvGrpSpPr>
          <p:grpSpPr>
            <a:xfrm>
              <a:off x="11565561" y="5673806"/>
              <a:ext cx="149816" cy="200321"/>
              <a:chOff x="5057070" y="-118737"/>
              <a:chExt cx="544699" cy="728322"/>
            </a:xfrm>
          </p:grpSpPr>
          <p:sp>
            <p:nvSpPr>
              <p:cNvPr id="495" name="等腰三角形 494"/>
              <p:cNvSpPr/>
              <p:nvPr/>
            </p:nvSpPr>
            <p:spPr>
              <a:xfrm>
                <a:off x="5057070" y="148329"/>
                <a:ext cx="544699" cy="461256"/>
              </a:xfrm>
              <a:prstGeom prst="triangle">
                <a:avLst/>
              </a:prstGeom>
              <a:ln w="3175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6" name="笑脸 495"/>
              <p:cNvSpPr/>
              <p:nvPr/>
            </p:nvSpPr>
            <p:spPr>
              <a:xfrm>
                <a:off x="5076088" y="-118737"/>
                <a:ext cx="506664" cy="506664"/>
              </a:xfrm>
              <a:prstGeom prst="smileyFace">
                <a:avLst/>
              </a:prstGeom>
              <a:ln w="3175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2" name="组合 491"/>
            <p:cNvGrpSpPr/>
            <p:nvPr/>
          </p:nvGrpSpPr>
          <p:grpSpPr>
            <a:xfrm>
              <a:off x="11506684" y="5750595"/>
              <a:ext cx="149816" cy="200321"/>
              <a:chOff x="5057070" y="-118737"/>
              <a:chExt cx="544699" cy="728322"/>
            </a:xfrm>
          </p:grpSpPr>
          <p:sp>
            <p:nvSpPr>
              <p:cNvPr id="493" name="等腰三角形 492"/>
              <p:cNvSpPr/>
              <p:nvPr/>
            </p:nvSpPr>
            <p:spPr>
              <a:xfrm>
                <a:off x="5057070" y="148329"/>
                <a:ext cx="544699" cy="461256"/>
              </a:xfrm>
              <a:prstGeom prst="triangle">
                <a:avLst/>
              </a:prstGeom>
              <a:ln w="3175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4" name="笑脸 493"/>
              <p:cNvSpPr/>
              <p:nvPr/>
            </p:nvSpPr>
            <p:spPr>
              <a:xfrm>
                <a:off x="5076088" y="-118737"/>
                <a:ext cx="506664" cy="506664"/>
              </a:xfrm>
              <a:prstGeom prst="smileyFace">
                <a:avLst/>
              </a:prstGeom>
              <a:ln w="3175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99" name="组合 498"/>
          <p:cNvGrpSpPr/>
          <p:nvPr/>
        </p:nvGrpSpPr>
        <p:grpSpPr>
          <a:xfrm>
            <a:off x="9885298" y="4937202"/>
            <a:ext cx="184004" cy="179793"/>
            <a:chOff x="11431776" y="5673806"/>
            <a:chExt cx="283601" cy="277110"/>
          </a:xfrm>
        </p:grpSpPr>
        <p:grpSp>
          <p:nvGrpSpPr>
            <p:cNvPr id="500" name="组合 499"/>
            <p:cNvGrpSpPr/>
            <p:nvPr/>
          </p:nvGrpSpPr>
          <p:grpSpPr>
            <a:xfrm>
              <a:off x="11431776" y="5680918"/>
              <a:ext cx="149816" cy="200321"/>
              <a:chOff x="5057070" y="-118737"/>
              <a:chExt cx="544699" cy="728322"/>
            </a:xfrm>
          </p:grpSpPr>
          <p:sp>
            <p:nvSpPr>
              <p:cNvPr id="507" name="等腰三角形 506"/>
              <p:cNvSpPr/>
              <p:nvPr/>
            </p:nvSpPr>
            <p:spPr>
              <a:xfrm>
                <a:off x="5057070" y="148329"/>
                <a:ext cx="544699" cy="461256"/>
              </a:xfrm>
              <a:prstGeom prst="triangle">
                <a:avLst/>
              </a:prstGeom>
              <a:ln w="3175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8" name="笑脸 507"/>
              <p:cNvSpPr/>
              <p:nvPr/>
            </p:nvSpPr>
            <p:spPr>
              <a:xfrm>
                <a:off x="5076088" y="-118737"/>
                <a:ext cx="506664" cy="506664"/>
              </a:xfrm>
              <a:prstGeom prst="smileyFace">
                <a:avLst/>
              </a:prstGeom>
              <a:ln w="3175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1" name="组合 500"/>
            <p:cNvGrpSpPr/>
            <p:nvPr/>
          </p:nvGrpSpPr>
          <p:grpSpPr>
            <a:xfrm>
              <a:off x="11565561" y="5673806"/>
              <a:ext cx="149816" cy="200321"/>
              <a:chOff x="5057070" y="-118737"/>
              <a:chExt cx="544699" cy="728322"/>
            </a:xfrm>
          </p:grpSpPr>
          <p:sp>
            <p:nvSpPr>
              <p:cNvPr id="505" name="等腰三角形 504"/>
              <p:cNvSpPr/>
              <p:nvPr/>
            </p:nvSpPr>
            <p:spPr>
              <a:xfrm>
                <a:off x="5057070" y="148329"/>
                <a:ext cx="544699" cy="461256"/>
              </a:xfrm>
              <a:prstGeom prst="triangle">
                <a:avLst/>
              </a:prstGeom>
              <a:ln w="3175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6" name="笑脸 505"/>
              <p:cNvSpPr/>
              <p:nvPr/>
            </p:nvSpPr>
            <p:spPr>
              <a:xfrm>
                <a:off x="5076088" y="-118737"/>
                <a:ext cx="506664" cy="506664"/>
              </a:xfrm>
              <a:prstGeom prst="smileyFace">
                <a:avLst/>
              </a:prstGeom>
              <a:ln w="3175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2" name="组合 501"/>
            <p:cNvGrpSpPr/>
            <p:nvPr/>
          </p:nvGrpSpPr>
          <p:grpSpPr>
            <a:xfrm>
              <a:off x="11506684" y="5750595"/>
              <a:ext cx="149816" cy="200321"/>
              <a:chOff x="5057070" y="-118737"/>
              <a:chExt cx="544699" cy="728322"/>
            </a:xfrm>
          </p:grpSpPr>
          <p:sp>
            <p:nvSpPr>
              <p:cNvPr id="503" name="等腰三角形 502"/>
              <p:cNvSpPr/>
              <p:nvPr/>
            </p:nvSpPr>
            <p:spPr>
              <a:xfrm>
                <a:off x="5057070" y="148329"/>
                <a:ext cx="544699" cy="461256"/>
              </a:xfrm>
              <a:prstGeom prst="triangle">
                <a:avLst/>
              </a:prstGeom>
              <a:ln w="3175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4" name="笑脸 503"/>
              <p:cNvSpPr/>
              <p:nvPr/>
            </p:nvSpPr>
            <p:spPr>
              <a:xfrm>
                <a:off x="5076088" y="-118737"/>
                <a:ext cx="506664" cy="506664"/>
              </a:xfrm>
              <a:prstGeom prst="smileyFace">
                <a:avLst/>
              </a:prstGeom>
              <a:ln w="3175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09" name="组合 508"/>
          <p:cNvGrpSpPr/>
          <p:nvPr/>
        </p:nvGrpSpPr>
        <p:grpSpPr>
          <a:xfrm>
            <a:off x="10430412" y="4879452"/>
            <a:ext cx="184004" cy="179793"/>
            <a:chOff x="11431776" y="5673806"/>
            <a:chExt cx="283601" cy="277110"/>
          </a:xfrm>
        </p:grpSpPr>
        <p:grpSp>
          <p:nvGrpSpPr>
            <p:cNvPr id="510" name="组合 509"/>
            <p:cNvGrpSpPr/>
            <p:nvPr/>
          </p:nvGrpSpPr>
          <p:grpSpPr>
            <a:xfrm>
              <a:off x="11431776" y="5680918"/>
              <a:ext cx="149816" cy="200321"/>
              <a:chOff x="5057070" y="-118737"/>
              <a:chExt cx="544699" cy="728322"/>
            </a:xfrm>
          </p:grpSpPr>
          <p:sp>
            <p:nvSpPr>
              <p:cNvPr id="517" name="等腰三角形 516"/>
              <p:cNvSpPr/>
              <p:nvPr/>
            </p:nvSpPr>
            <p:spPr>
              <a:xfrm>
                <a:off x="5057070" y="148329"/>
                <a:ext cx="544699" cy="461256"/>
              </a:xfrm>
              <a:prstGeom prst="triangle">
                <a:avLst/>
              </a:prstGeom>
              <a:ln w="3175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8" name="笑脸 517"/>
              <p:cNvSpPr/>
              <p:nvPr/>
            </p:nvSpPr>
            <p:spPr>
              <a:xfrm>
                <a:off x="5076088" y="-118737"/>
                <a:ext cx="506664" cy="506664"/>
              </a:xfrm>
              <a:prstGeom prst="smileyFace">
                <a:avLst/>
              </a:prstGeom>
              <a:ln w="3175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1" name="组合 510"/>
            <p:cNvGrpSpPr/>
            <p:nvPr/>
          </p:nvGrpSpPr>
          <p:grpSpPr>
            <a:xfrm>
              <a:off x="11565561" y="5673806"/>
              <a:ext cx="149816" cy="200321"/>
              <a:chOff x="5057070" y="-118737"/>
              <a:chExt cx="544699" cy="728322"/>
            </a:xfrm>
          </p:grpSpPr>
          <p:sp>
            <p:nvSpPr>
              <p:cNvPr id="515" name="等腰三角形 514"/>
              <p:cNvSpPr/>
              <p:nvPr/>
            </p:nvSpPr>
            <p:spPr>
              <a:xfrm>
                <a:off x="5057070" y="148329"/>
                <a:ext cx="544699" cy="461256"/>
              </a:xfrm>
              <a:prstGeom prst="triangle">
                <a:avLst/>
              </a:prstGeom>
              <a:ln w="3175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6" name="笑脸 515"/>
              <p:cNvSpPr/>
              <p:nvPr/>
            </p:nvSpPr>
            <p:spPr>
              <a:xfrm>
                <a:off x="5076088" y="-118737"/>
                <a:ext cx="506664" cy="506664"/>
              </a:xfrm>
              <a:prstGeom prst="smileyFace">
                <a:avLst/>
              </a:prstGeom>
              <a:ln w="3175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2" name="组合 511"/>
            <p:cNvGrpSpPr/>
            <p:nvPr/>
          </p:nvGrpSpPr>
          <p:grpSpPr>
            <a:xfrm>
              <a:off x="11506684" y="5750595"/>
              <a:ext cx="149816" cy="200321"/>
              <a:chOff x="5057070" y="-118737"/>
              <a:chExt cx="544699" cy="728322"/>
            </a:xfrm>
          </p:grpSpPr>
          <p:sp>
            <p:nvSpPr>
              <p:cNvPr id="513" name="等腰三角形 512"/>
              <p:cNvSpPr/>
              <p:nvPr/>
            </p:nvSpPr>
            <p:spPr>
              <a:xfrm>
                <a:off x="5057070" y="148329"/>
                <a:ext cx="544699" cy="461256"/>
              </a:xfrm>
              <a:prstGeom prst="triangle">
                <a:avLst/>
              </a:prstGeom>
              <a:ln w="3175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4" name="笑脸 513"/>
              <p:cNvSpPr/>
              <p:nvPr/>
            </p:nvSpPr>
            <p:spPr>
              <a:xfrm>
                <a:off x="5076088" y="-118737"/>
                <a:ext cx="506664" cy="506664"/>
              </a:xfrm>
              <a:prstGeom prst="smileyFace">
                <a:avLst/>
              </a:prstGeom>
              <a:ln w="3175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21" name="椭圆 520"/>
          <p:cNvSpPr/>
          <p:nvPr/>
        </p:nvSpPr>
        <p:spPr>
          <a:xfrm>
            <a:off x="7846220" y="3266950"/>
            <a:ext cx="150125" cy="136478"/>
          </a:xfrm>
          <a:prstGeom prst="ellips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522" name="椭圆 521"/>
          <p:cNvSpPr/>
          <p:nvPr/>
        </p:nvSpPr>
        <p:spPr>
          <a:xfrm>
            <a:off x="7502600" y="3486952"/>
            <a:ext cx="150125" cy="136478"/>
          </a:xfrm>
          <a:prstGeom prst="ellipse">
            <a:avLst/>
          </a:prstGeom>
          <a:ln w="317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523" name="椭圆 522"/>
          <p:cNvSpPr/>
          <p:nvPr/>
        </p:nvSpPr>
        <p:spPr>
          <a:xfrm>
            <a:off x="7855417" y="3639008"/>
            <a:ext cx="150125" cy="136478"/>
          </a:xfrm>
          <a:prstGeom prst="ellips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524" name="椭圆 523"/>
          <p:cNvSpPr/>
          <p:nvPr/>
        </p:nvSpPr>
        <p:spPr>
          <a:xfrm>
            <a:off x="8538052" y="3263639"/>
            <a:ext cx="150125" cy="136478"/>
          </a:xfrm>
          <a:prstGeom prst="ellips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525" name="椭圆 524"/>
          <p:cNvSpPr/>
          <p:nvPr/>
        </p:nvSpPr>
        <p:spPr>
          <a:xfrm>
            <a:off x="8220559" y="3483641"/>
            <a:ext cx="150125" cy="136478"/>
          </a:xfrm>
          <a:prstGeom prst="ellipse">
            <a:avLst/>
          </a:prstGeom>
          <a:ln w="317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526" name="椭圆 525"/>
          <p:cNvSpPr/>
          <p:nvPr/>
        </p:nvSpPr>
        <p:spPr>
          <a:xfrm>
            <a:off x="8547249" y="3635697"/>
            <a:ext cx="150125" cy="136478"/>
          </a:xfrm>
          <a:prstGeom prst="ellips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cxnSp>
        <p:nvCxnSpPr>
          <p:cNvPr id="527" name="直接箭头连接符 526"/>
          <p:cNvCxnSpPr>
            <a:stCxn id="521" idx="3"/>
            <a:endCxn id="522" idx="7"/>
          </p:cNvCxnSpPr>
          <p:nvPr/>
        </p:nvCxnSpPr>
        <p:spPr>
          <a:xfrm flipH="1">
            <a:off x="7630740" y="3383441"/>
            <a:ext cx="237465" cy="1234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0" name="直接箭头连接符 529"/>
          <p:cNvCxnSpPr>
            <a:stCxn id="522" idx="5"/>
            <a:endCxn id="523" idx="2"/>
          </p:cNvCxnSpPr>
          <p:nvPr/>
        </p:nvCxnSpPr>
        <p:spPr>
          <a:xfrm>
            <a:off x="7630740" y="3603443"/>
            <a:ext cx="224677" cy="1038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4" name="直接箭头连接符 533"/>
          <p:cNvCxnSpPr>
            <a:stCxn id="524" idx="2"/>
            <a:endCxn id="525" idx="7"/>
          </p:cNvCxnSpPr>
          <p:nvPr/>
        </p:nvCxnSpPr>
        <p:spPr>
          <a:xfrm flipH="1">
            <a:off x="8348699" y="3331878"/>
            <a:ext cx="189353" cy="1717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7" name="直接箭头连接符 536"/>
          <p:cNvCxnSpPr>
            <a:stCxn id="525" idx="5"/>
            <a:endCxn id="526" idx="2"/>
          </p:cNvCxnSpPr>
          <p:nvPr/>
        </p:nvCxnSpPr>
        <p:spPr>
          <a:xfrm>
            <a:off x="8348699" y="3600132"/>
            <a:ext cx="198550" cy="1038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40" name="组合 539"/>
          <p:cNvGrpSpPr/>
          <p:nvPr/>
        </p:nvGrpSpPr>
        <p:grpSpPr>
          <a:xfrm>
            <a:off x="7718982" y="3339257"/>
            <a:ext cx="100584" cy="137160"/>
            <a:chOff x="5057070" y="-118737"/>
            <a:chExt cx="544699" cy="728322"/>
          </a:xfrm>
        </p:grpSpPr>
        <p:sp>
          <p:nvSpPr>
            <p:cNvPr id="541" name="等腰三角形 540"/>
            <p:cNvSpPr/>
            <p:nvPr/>
          </p:nvSpPr>
          <p:spPr>
            <a:xfrm>
              <a:off x="5057070" y="148329"/>
              <a:ext cx="544699" cy="461256"/>
            </a:xfrm>
            <a:prstGeom prst="triangle">
              <a:avLst/>
            </a:prstGeom>
            <a:ln w="3175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2" name="笑脸 541"/>
            <p:cNvSpPr/>
            <p:nvPr/>
          </p:nvSpPr>
          <p:spPr>
            <a:xfrm>
              <a:off x="5076088" y="-118737"/>
              <a:ext cx="506664" cy="506664"/>
            </a:xfrm>
            <a:prstGeom prst="smileyFace">
              <a:avLst/>
            </a:prstGeom>
            <a:ln w="3175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9" name="文本框 548"/>
          <p:cNvSpPr txBox="1"/>
          <p:nvPr/>
        </p:nvSpPr>
        <p:spPr>
          <a:xfrm>
            <a:off x="7889958" y="1514753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00" dirty="0" smtClean="0"/>
              <a:t>Hotfix</a:t>
            </a:r>
          </a:p>
          <a:p>
            <a:pPr algn="ctr"/>
            <a:r>
              <a:rPr lang="en-US" altLang="zh-CN" sz="1000" dirty="0" smtClean="0"/>
              <a:t>for Testing</a:t>
            </a:r>
          </a:p>
        </p:txBody>
      </p:sp>
      <p:sp>
        <p:nvSpPr>
          <p:cNvPr id="550" name="文本框 549"/>
          <p:cNvSpPr txBox="1"/>
          <p:nvPr/>
        </p:nvSpPr>
        <p:spPr>
          <a:xfrm>
            <a:off x="7333593" y="1502512"/>
            <a:ext cx="5020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00" dirty="0"/>
              <a:t>Hotfix</a:t>
            </a:r>
            <a:endParaRPr lang="en-US" altLang="zh-CN" sz="1000" dirty="0" smtClean="0"/>
          </a:p>
          <a:p>
            <a:pPr algn="ctr"/>
            <a:r>
              <a:rPr lang="en-US" altLang="zh-CN" sz="1000" dirty="0"/>
              <a:t>f</a:t>
            </a:r>
            <a:r>
              <a:rPr lang="en-US" altLang="zh-CN" sz="1000" dirty="0" smtClean="0"/>
              <a:t>or RC</a:t>
            </a:r>
            <a:endParaRPr lang="zh-CN" altLang="en-US" sz="1000" dirty="0"/>
          </a:p>
        </p:txBody>
      </p:sp>
      <p:grpSp>
        <p:nvGrpSpPr>
          <p:cNvPr id="551" name="组合 550"/>
          <p:cNvGrpSpPr/>
          <p:nvPr/>
        </p:nvGrpSpPr>
        <p:grpSpPr>
          <a:xfrm>
            <a:off x="8420186" y="3334331"/>
            <a:ext cx="100584" cy="137160"/>
            <a:chOff x="5057070" y="-118737"/>
            <a:chExt cx="544699" cy="728322"/>
          </a:xfrm>
        </p:grpSpPr>
        <p:sp>
          <p:nvSpPr>
            <p:cNvPr id="552" name="等腰三角形 551"/>
            <p:cNvSpPr/>
            <p:nvPr/>
          </p:nvSpPr>
          <p:spPr>
            <a:xfrm>
              <a:off x="5057070" y="148329"/>
              <a:ext cx="544699" cy="461256"/>
            </a:xfrm>
            <a:prstGeom prst="triangle">
              <a:avLst/>
            </a:prstGeom>
            <a:ln w="3175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3" name="笑脸 552"/>
            <p:cNvSpPr/>
            <p:nvPr/>
          </p:nvSpPr>
          <p:spPr>
            <a:xfrm>
              <a:off x="5076088" y="-118737"/>
              <a:ext cx="506664" cy="506664"/>
            </a:xfrm>
            <a:prstGeom prst="smileyFace">
              <a:avLst/>
            </a:prstGeom>
            <a:ln w="3175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4" name="椭圆 553"/>
          <p:cNvSpPr/>
          <p:nvPr/>
        </p:nvSpPr>
        <p:spPr>
          <a:xfrm>
            <a:off x="2133077" y="3271491"/>
            <a:ext cx="150125" cy="136478"/>
          </a:xfrm>
          <a:prstGeom prst="ellips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555" name="椭圆 554"/>
          <p:cNvSpPr/>
          <p:nvPr/>
        </p:nvSpPr>
        <p:spPr>
          <a:xfrm>
            <a:off x="2133077" y="3643549"/>
            <a:ext cx="150125" cy="136478"/>
          </a:xfrm>
          <a:prstGeom prst="ellips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556" name="椭圆 555"/>
          <p:cNvSpPr/>
          <p:nvPr/>
        </p:nvSpPr>
        <p:spPr>
          <a:xfrm>
            <a:off x="2831523" y="3268180"/>
            <a:ext cx="150125" cy="136478"/>
          </a:xfrm>
          <a:prstGeom prst="ellips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557" name="椭圆 556"/>
          <p:cNvSpPr/>
          <p:nvPr/>
        </p:nvSpPr>
        <p:spPr>
          <a:xfrm>
            <a:off x="2831523" y="3640238"/>
            <a:ext cx="150125" cy="136478"/>
          </a:xfrm>
          <a:prstGeom prst="ellips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559" name="文本框 558"/>
          <p:cNvSpPr txBox="1"/>
          <p:nvPr/>
        </p:nvSpPr>
        <p:spPr>
          <a:xfrm>
            <a:off x="211037" y="2306545"/>
            <a:ext cx="54373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产品</a:t>
            </a:r>
            <a:endParaRPr lang="en-US" altLang="zh-CN" sz="1400" dirty="0" smtClean="0"/>
          </a:p>
          <a:p>
            <a:r>
              <a:rPr lang="zh-CN" altLang="en-US" sz="1400" dirty="0"/>
              <a:t>分支</a:t>
            </a:r>
            <a:endParaRPr lang="en-US" altLang="zh-CN" sz="1400" dirty="0" smtClean="0"/>
          </a:p>
          <a:p>
            <a:r>
              <a:rPr lang="zh-CN" altLang="en-US" sz="1400" dirty="0" smtClean="0"/>
              <a:t>上线</a:t>
            </a:r>
            <a:endParaRPr lang="en-US" altLang="zh-CN" sz="1400" dirty="0" smtClean="0"/>
          </a:p>
          <a:p>
            <a:r>
              <a:rPr lang="zh-CN" altLang="en-US" sz="1400" dirty="0" smtClean="0"/>
              <a:t>流程</a:t>
            </a:r>
            <a:endParaRPr lang="en-US" sz="1400" dirty="0"/>
          </a:p>
        </p:txBody>
      </p:sp>
      <p:sp>
        <p:nvSpPr>
          <p:cNvPr id="560" name="文本框 559"/>
          <p:cNvSpPr txBox="1"/>
          <p:nvPr/>
        </p:nvSpPr>
        <p:spPr>
          <a:xfrm>
            <a:off x="206338" y="3339836"/>
            <a:ext cx="54373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租户</a:t>
            </a:r>
            <a:endParaRPr lang="en-US" altLang="zh-CN" sz="1400" dirty="0" smtClean="0"/>
          </a:p>
          <a:p>
            <a:r>
              <a:rPr lang="zh-CN" altLang="en-US" sz="1400" dirty="0"/>
              <a:t>分支</a:t>
            </a:r>
            <a:endParaRPr lang="en-US" altLang="zh-CN" sz="1400" dirty="0" smtClean="0"/>
          </a:p>
          <a:p>
            <a:r>
              <a:rPr lang="zh-CN" altLang="en-US" sz="1400" dirty="0" smtClean="0"/>
              <a:t>上线</a:t>
            </a:r>
            <a:endParaRPr lang="en-US" altLang="zh-CN" sz="1400" dirty="0" smtClean="0"/>
          </a:p>
          <a:p>
            <a:r>
              <a:rPr lang="zh-CN" altLang="en-US" sz="1400" dirty="0"/>
              <a:t>流程</a:t>
            </a:r>
            <a:endParaRPr lang="en-US" sz="1400" dirty="0"/>
          </a:p>
        </p:txBody>
      </p:sp>
      <p:sp>
        <p:nvSpPr>
          <p:cNvPr id="561" name="文本框 560"/>
          <p:cNvSpPr txBox="1"/>
          <p:nvPr/>
        </p:nvSpPr>
        <p:spPr>
          <a:xfrm>
            <a:off x="209267" y="4634352"/>
            <a:ext cx="72327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热补丁</a:t>
            </a:r>
            <a:endParaRPr lang="en-US" altLang="zh-CN" sz="1400" dirty="0" smtClean="0"/>
          </a:p>
          <a:p>
            <a:r>
              <a:rPr lang="zh-CN" altLang="en-US" sz="1400" dirty="0" smtClean="0"/>
              <a:t>分支</a:t>
            </a:r>
            <a:endParaRPr lang="en-US" altLang="zh-CN" sz="1400" dirty="0" smtClean="0"/>
          </a:p>
          <a:p>
            <a:r>
              <a:rPr lang="zh-CN" altLang="en-US" sz="1400" dirty="0" smtClean="0"/>
              <a:t>处理</a:t>
            </a:r>
            <a:endParaRPr lang="en-US" altLang="zh-CN" sz="1400" dirty="0" smtClean="0"/>
          </a:p>
          <a:p>
            <a:r>
              <a:rPr lang="zh-CN" altLang="en-US" sz="1400" dirty="0"/>
              <a:t>流程</a:t>
            </a:r>
            <a:endParaRPr lang="en-US" sz="1400" dirty="0"/>
          </a:p>
        </p:txBody>
      </p:sp>
      <p:sp>
        <p:nvSpPr>
          <p:cNvPr id="562" name="线形标注 1 561"/>
          <p:cNvSpPr/>
          <p:nvPr/>
        </p:nvSpPr>
        <p:spPr>
          <a:xfrm>
            <a:off x="6668399" y="2093707"/>
            <a:ext cx="357324" cy="165176"/>
          </a:xfrm>
          <a:prstGeom prst="borderCallout1">
            <a:avLst>
              <a:gd name="adj1" fmla="val 45036"/>
              <a:gd name="adj2" fmla="val 102647"/>
              <a:gd name="adj3" fmla="val 55141"/>
              <a:gd name="adj4" fmla="val 134079"/>
            </a:avLst>
          </a:prstGeom>
          <a:solidFill>
            <a:srgbClr val="E6F0FA"/>
          </a:solidFill>
          <a:ln w="31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v1.0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563" name="线形标注 1 562"/>
          <p:cNvSpPr/>
          <p:nvPr/>
        </p:nvSpPr>
        <p:spPr>
          <a:xfrm>
            <a:off x="6664313" y="2968739"/>
            <a:ext cx="357324" cy="165176"/>
          </a:xfrm>
          <a:prstGeom prst="borderCallout1">
            <a:avLst>
              <a:gd name="adj1" fmla="val 45036"/>
              <a:gd name="adj2" fmla="val 102647"/>
              <a:gd name="adj3" fmla="val 55141"/>
              <a:gd name="adj4" fmla="val 134079"/>
            </a:avLst>
          </a:prstGeom>
          <a:solidFill>
            <a:srgbClr val="E6F0FA"/>
          </a:solidFill>
          <a:ln w="31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v1.1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564" name="线形标注 1 563"/>
          <p:cNvSpPr/>
          <p:nvPr/>
        </p:nvSpPr>
        <p:spPr>
          <a:xfrm>
            <a:off x="6667704" y="4209132"/>
            <a:ext cx="357324" cy="165176"/>
          </a:xfrm>
          <a:prstGeom prst="borderCallout1">
            <a:avLst>
              <a:gd name="adj1" fmla="val 45036"/>
              <a:gd name="adj2" fmla="val 102647"/>
              <a:gd name="adj3" fmla="val 55141"/>
              <a:gd name="adj4" fmla="val 134079"/>
            </a:avLst>
          </a:prstGeom>
          <a:solidFill>
            <a:srgbClr val="E6F0FA"/>
          </a:solidFill>
          <a:ln w="31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v1.2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565" name="线形标注 1 564"/>
          <p:cNvSpPr/>
          <p:nvPr/>
        </p:nvSpPr>
        <p:spPr>
          <a:xfrm>
            <a:off x="6672070" y="5231284"/>
            <a:ext cx="357324" cy="165176"/>
          </a:xfrm>
          <a:prstGeom prst="borderCallout1">
            <a:avLst>
              <a:gd name="adj1" fmla="val 45036"/>
              <a:gd name="adj2" fmla="val 102647"/>
              <a:gd name="adj3" fmla="val 55141"/>
              <a:gd name="adj4" fmla="val 134079"/>
            </a:avLst>
          </a:prstGeom>
          <a:solidFill>
            <a:srgbClr val="E6F0FA"/>
          </a:solidFill>
          <a:ln w="31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v1.2.1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566" name="线形标注 1 565"/>
          <p:cNvSpPr/>
          <p:nvPr/>
        </p:nvSpPr>
        <p:spPr>
          <a:xfrm>
            <a:off x="942322" y="2125103"/>
            <a:ext cx="357324" cy="165176"/>
          </a:xfrm>
          <a:prstGeom prst="borderCallout1">
            <a:avLst>
              <a:gd name="adj1" fmla="val 45036"/>
              <a:gd name="adj2" fmla="val 102647"/>
              <a:gd name="adj3" fmla="val 55141"/>
              <a:gd name="adj4" fmla="val 134079"/>
            </a:avLst>
          </a:prstGeom>
          <a:solidFill>
            <a:srgbClr val="E6F0FA"/>
          </a:solidFill>
          <a:ln w="31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v1.0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567" name="线形标注 1 566"/>
          <p:cNvSpPr/>
          <p:nvPr/>
        </p:nvSpPr>
        <p:spPr>
          <a:xfrm>
            <a:off x="938236" y="3000135"/>
            <a:ext cx="357324" cy="165176"/>
          </a:xfrm>
          <a:prstGeom prst="borderCallout1">
            <a:avLst>
              <a:gd name="adj1" fmla="val 45036"/>
              <a:gd name="adj2" fmla="val 102647"/>
              <a:gd name="adj3" fmla="val 55141"/>
              <a:gd name="adj4" fmla="val 134079"/>
            </a:avLst>
          </a:prstGeom>
          <a:solidFill>
            <a:srgbClr val="E6F0FA"/>
          </a:solidFill>
          <a:ln w="31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v1.1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568" name="线形标注 1 567"/>
          <p:cNvSpPr/>
          <p:nvPr/>
        </p:nvSpPr>
        <p:spPr>
          <a:xfrm>
            <a:off x="941627" y="4179566"/>
            <a:ext cx="357324" cy="165176"/>
          </a:xfrm>
          <a:prstGeom prst="borderCallout1">
            <a:avLst>
              <a:gd name="adj1" fmla="val 45036"/>
              <a:gd name="adj2" fmla="val 102647"/>
              <a:gd name="adj3" fmla="val 55141"/>
              <a:gd name="adj4" fmla="val 134079"/>
            </a:avLst>
          </a:prstGeom>
          <a:solidFill>
            <a:srgbClr val="E6F0FA"/>
          </a:solidFill>
          <a:ln w="31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v1.2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569" name="线形标注 1 568"/>
          <p:cNvSpPr/>
          <p:nvPr/>
        </p:nvSpPr>
        <p:spPr>
          <a:xfrm>
            <a:off x="945993" y="5419436"/>
            <a:ext cx="357324" cy="165176"/>
          </a:xfrm>
          <a:prstGeom prst="borderCallout1">
            <a:avLst>
              <a:gd name="adj1" fmla="val 45036"/>
              <a:gd name="adj2" fmla="val 102647"/>
              <a:gd name="adj3" fmla="val 55141"/>
              <a:gd name="adj4" fmla="val 134079"/>
            </a:avLst>
          </a:prstGeom>
          <a:solidFill>
            <a:srgbClr val="E6F0FA"/>
          </a:solidFill>
          <a:ln w="31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v1.2.1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4267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分支类型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主分支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Master</a:t>
            </a:r>
          </a:p>
          <a:p>
            <a:pPr lvl="1"/>
            <a:r>
              <a:rPr lang="en-US" altLang="zh-CN" dirty="0" smtClean="0"/>
              <a:t>Release</a:t>
            </a:r>
          </a:p>
          <a:p>
            <a:pPr lvl="1"/>
            <a:r>
              <a:rPr lang="en-US" altLang="zh-CN" dirty="0" smtClean="0"/>
              <a:t>Test</a:t>
            </a:r>
          </a:p>
          <a:p>
            <a:pPr lvl="1"/>
            <a:r>
              <a:rPr lang="en-US" altLang="zh-CN" dirty="0" smtClean="0"/>
              <a:t>Integration</a:t>
            </a:r>
            <a:endParaRPr lang="en-US" altLang="zh-CN" dirty="0"/>
          </a:p>
          <a:p>
            <a:pPr lvl="1"/>
            <a:r>
              <a:rPr lang="en-US" altLang="zh-CN" dirty="0" smtClean="0"/>
              <a:t>Develop</a:t>
            </a:r>
          </a:p>
          <a:p>
            <a:r>
              <a:rPr lang="zh-CN" altLang="en-US" dirty="0" smtClean="0"/>
              <a:t>辅助分支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bugfix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Hotfix</a:t>
            </a:r>
          </a:p>
          <a:p>
            <a:pPr lvl="1"/>
            <a:r>
              <a:rPr lang="en-US" altLang="zh-CN" dirty="0"/>
              <a:t>Hotfix for Release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Hotfix for Test</a:t>
            </a:r>
          </a:p>
          <a:p>
            <a:r>
              <a:rPr lang="zh-CN" altLang="en-US" dirty="0" smtClean="0"/>
              <a:t>个人分支</a:t>
            </a:r>
            <a:endParaRPr lang="en-US" altLang="zh-CN" dirty="0" smtClean="0"/>
          </a:p>
          <a:p>
            <a:pPr lvl="1"/>
            <a:r>
              <a:rPr lang="en-US" altLang="zh-CN" dirty="0"/>
              <a:t>workspace-{xx}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821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Master</a:t>
            </a:r>
            <a:r>
              <a:rPr lang="zh-CN" altLang="en-US" dirty="0" smtClean="0"/>
              <a:t>分支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环境：</a:t>
            </a:r>
            <a:r>
              <a:rPr lang="en-US" altLang="zh-CN" dirty="0" smtClean="0"/>
              <a:t>GA</a:t>
            </a:r>
          </a:p>
          <a:p>
            <a:r>
              <a:rPr lang="zh-CN" altLang="en-US" dirty="0" smtClean="0"/>
              <a:t>随时</a:t>
            </a:r>
            <a:r>
              <a:rPr lang="zh-CN" altLang="en-US" dirty="0"/>
              <a:t>可供在生产环境中部署的</a:t>
            </a:r>
            <a:r>
              <a:rPr lang="zh-CN" altLang="en-US" dirty="0" smtClean="0"/>
              <a:t>代码</a:t>
            </a:r>
            <a:endParaRPr lang="en-US" altLang="zh-CN" dirty="0" smtClean="0"/>
          </a:p>
          <a:p>
            <a:r>
              <a:rPr lang="zh-CN" altLang="en-US" dirty="0" smtClean="0"/>
              <a:t>名称：</a:t>
            </a:r>
            <a:r>
              <a:rPr lang="en-US" altLang="zh-CN" dirty="0" smtClean="0"/>
              <a:t>master</a:t>
            </a:r>
          </a:p>
          <a:p>
            <a:r>
              <a:rPr lang="zh-CN" altLang="en-US" dirty="0"/>
              <a:t>操作</a:t>
            </a:r>
            <a:r>
              <a:rPr lang="zh-CN" altLang="en-US" dirty="0" smtClean="0"/>
              <a:t>者：开发主管</a:t>
            </a:r>
            <a:endParaRPr lang="en-US" altLang="zh-CN" dirty="0" smtClean="0"/>
          </a:p>
          <a:p>
            <a:r>
              <a:rPr lang="zh-CN" altLang="en-US" dirty="0" smtClean="0"/>
              <a:t>使用规范：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代码来自</a:t>
            </a:r>
            <a:r>
              <a:rPr lang="en-US" altLang="zh-CN" dirty="0" smtClean="0"/>
              <a:t>Release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Hotfix</a:t>
            </a:r>
            <a:r>
              <a:rPr lang="zh-CN" altLang="en-US" dirty="0" smtClean="0"/>
              <a:t>分支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每次更新打上</a:t>
            </a:r>
            <a:r>
              <a:rPr lang="en-US" altLang="zh-CN" dirty="0" smtClean="0"/>
              <a:t>Tag</a:t>
            </a:r>
          </a:p>
          <a:p>
            <a:pPr lvl="1"/>
            <a:r>
              <a:rPr lang="zh-CN" altLang="en-US" dirty="0" smtClean="0"/>
              <a:t>最新代码位于</a:t>
            </a:r>
            <a:r>
              <a:rPr lang="en-US" altLang="zh-CN" dirty="0" smtClean="0"/>
              <a:t>GitHub</a:t>
            </a:r>
            <a:r>
              <a:rPr lang="zh-CN" altLang="en-US" dirty="0" smtClean="0"/>
              <a:t>服务器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9062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3110</TotalTime>
  <Words>1715</Words>
  <Application>Microsoft Office PowerPoint</Application>
  <PresentationFormat>宽屏</PresentationFormat>
  <Paragraphs>523</Paragraphs>
  <Slides>19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宋体</vt:lpstr>
      <vt:lpstr>黑体</vt:lpstr>
      <vt:lpstr>Arial</vt:lpstr>
      <vt:lpstr>Calibri</vt:lpstr>
      <vt:lpstr>Office 主题</vt:lpstr>
      <vt:lpstr>并行开发环境与分支管理</vt:lpstr>
      <vt:lpstr>并行开发之环境分支总览</vt:lpstr>
      <vt:lpstr>并行开发之环境分支说明</vt:lpstr>
      <vt:lpstr>功能开发交付分支提交同步过程</vt:lpstr>
      <vt:lpstr>开发生产交付与Hotfix过程</vt:lpstr>
      <vt:lpstr>迭代任务发布过程</vt:lpstr>
      <vt:lpstr>分支策略一览</vt:lpstr>
      <vt:lpstr>分支类型</vt:lpstr>
      <vt:lpstr>Master分支</vt:lpstr>
      <vt:lpstr>Hotfix分支(辅助分支)</vt:lpstr>
      <vt:lpstr>Release分支</vt:lpstr>
      <vt:lpstr>Test分支</vt:lpstr>
      <vt:lpstr>Integration分支</vt:lpstr>
      <vt:lpstr>Develop分支</vt:lpstr>
      <vt:lpstr>Tenant Develop分支</vt:lpstr>
      <vt:lpstr>Workspace分支(个人分支)</vt:lpstr>
      <vt:lpstr>涉及到的Git操作</vt:lpstr>
      <vt:lpstr>涉及到的Git操作</vt:lpstr>
      <vt:lpstr>实际操作示例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桑俊俊</dc:creator>
  <cp:lastModifiedBy>Xiaoming Wang</cp:lastModifiedBy>
  <cp:revision>737</cp:revision>
  <dcterms:created xsi:type="dcterms:W3CDTF">2014-09-03T08:05:57Z</dcterms:created>
  <dcterms:modified xsi:type="dcterms:W3CDTF">2015-12-24T13:25:10Z</dcterms:modified>
</cp:coreProperties>
</file>