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9" r:id="rId4"/>
    <p:sldId id="268" r:id="rId5"/>
    <p:sldId id="281" r:id="rId6"/>
    <p:sldId id="280" r:id="rId7"/>
    <p:sldId id="272" r:id="rId8"/>
    <p:sldId id="284" r:id="rId9"/>
    <p:sldId id="283" r:id="rId10"/>
    <p:sldId id="296" r:id="rId11"/>
    <p:sldId id="295" r:id="rId12"/>
    <p:sldId id="261" r:id="rId13"/>
    <p:sldId id="274" r:id="rId14"/>
    <p:sldId id="273" r:id="rId15"/>
    <p:sldId id="294" r:id="rId16"/>
    <p:sldId id="275" r:id="rId17"/>
    <p:sldId id="276" r:id="rId18"/>
    <p:sldId id="298" r:id="rId19"/>
    <p:sldId id="297" r:id="rId20"/>
    <p:sldId id="293" r:id="rId21"/>
    <p:sldId id="291" r:id="rId22"/>
    <p:sldId id="262" r:id="rId23"/>
    <p:sldId id="285" r:id="rId24"/>
    <p:sldId id="264" r:id="rId25"/>
    <p:sldId id="279" r:id="rId26"/>
    <p:sldId id="286" r:id="rId27"/>
    <p:sldId id="287" r:id="rId28"/>
    <p:sldId id="292" r:id="rId29"/>
    <p:sldId id="289" r:id="rId30"/>
    <p:sldId id="299" r:id="rId31"/>
    <p:sldId id="290" r:id="rId32"/>
    <p:sldId id="27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BB7"/>
    <a:srgbClr val="7BE9E6"/>
    <a:srgbClr val="FFEFEF"/>
    <a:srgbClr val="ECF3FA"/>
    <a:srgbClr val="FFFCF3"/>
    <a:srgbClr val="FFF2CC"/>
    <a:srgbClr val="FFFAEB"/>
    <a:srgbClr val="FFFDF7"/>
    <a:srgbClr val="FFFEFB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83" autoAdjust="0"/>
    <p:restoredTop sz="95963" autoAdjust="0"/>
  </p:normalViewPr>
  <p:slideViewPr>
    <p:cSldViewPr snapToGrid="0">
      <p:cViewPr varScale="1">
        <p:scale>
          <a:sx n="107" d="100"/>
          <a:sy n="107" d="100"/>
        </p:scale>
        <p:origin x="132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677EA-4D72-4261-A2F1-7E4E12671EFD}" type="doc">
      <dgm:prSet loTypeId="urn:microsoft.com/office/officeart/2005/8/layout/target2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BA71E0DD-4B95-4DDB-91CE-5EB9881DC5EB}">
      <dgm:prSet phldrT="[文本]"/>
      <dgm:spPr>
        <a:ln w="38100">
          <a:solidFill>
            <a:schemeClr val="bg1">
              <a:lumMod val="75000"/>
            </a:schemeClr>
          </a:solidFill>
          <a:prstDash val="lgDash"/>
        </a:ln>
      </dgm:spPr>
      <dgm:t>
        <a:bodyPr/>
        <a:lstStyle/>
        <a:p>
          <a:r>
            <a:rPr lang="en-US" altLang="zh-CN" dirty="0" err="1" smtClean="0"/>
            <a:t>PaaS</a:t>
          </a:r>
          <a:endParaRPr lang="zh-CN" altLang="en-US" dirty="0"/>
        </a:p>
      </dgm:t>
    </dgm:pt>
    <dgm:pt modelId="{52872B3A-09C8-41E9-8606-F9F1D97D4E25}" type="parTrans" cxnId="{B7E2F792-ACBB-490A-9853-8349D1A43F50}">
      <dgm:prSet/>
      <dgm:spPr/>
      <dgm:t>
        <a:bodyPr/>
        <a:lstStyle/>
        <a:p>
          <a:endParaRPr lang="zh-CN" altLang="en-US"/>
        </a:p>
      </dgm:t>
    </dgm:pt>
    <dgm:pt modelId="{0BE9063B-8108-4E69-A5F7-7AE66D881E77}" type="sibTrans" cxnId="{B7E2F792-ACBB-490A-9853-8349D1A43F50}">
      <dgm:prSet/>
      <dgm:spPr/>
      <dgm:t>
        <a:bodyPr/>
        <a:lstStyle/>
        <a:p>
          <a:endParaRPr lang="zh-CN" altLang="en-US"/>
        </a:p>
      </dgm:t>
    </dgm:pt>
    <dgm:pt modelId="{2C39F282-7797-4823-9E4E-9BF37C841138}">
      <dgm:prSet phldrT="[文本]"/>
      <dgm:spPr>
        <a:ln w="38100">
          <a:solidFill>
            <a:schemeClr val="accent1">
              <a:lumMod val="60000"/>
              <a:lumOff val="40000"/>
            </a:schemeClr>
          </a:solidFill>
          <a:prstDash val="lgDash"/>
        </a:ln>
      </dgm:spPr>
      <dgm:t>
        <a:bodyPr/>
        <a:lstStyle/>
        <a:p>
          <a:r>
            <a:rPr lang="en-US" altLang="zh-CN" b="1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Docker</a:t>
          </a:r>
          <a:endParaRPr lang="zh-CN" altLang="en-US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FA62634-3FF9-4032-9963-EC89B92EC57B}" type="parTrans" cxnId="{E1B8382D-7401-4D02-B024-5BF977F1E684}">
      <dgm:prSet/>
      <dgm:spPr/>
      <dgm:t>
        <a:bodyPr/>
        <a:lstStyle/>
        <a:p>
          <a:endParaRPr lang="zh-CN" altLang="en-US"/>
        </a:p>
      </dgm:t>
    </dgm:pt>
    <dgm:pt modelId="{27DC169C-DDE6-47F3-BE0B-BE9AC4FE4349}" type="sibTrans" cxnId="{E1B8382D-7401-4D02-B024-5BF977F1E684}">
      <dgm:prSet/>
      <dgm:spPr/>
      <dgm:t>
        <a:bodyPr/>
        <a:lstStyle/>
        <a:p>
          <a:endParaRPr lang="zh-CN" altLang="en-US"/>
        </a:p>
      </dgm:t>
    </dgm:pt>
    <dgm:pt modelId="{B5B1DDBD-A81E-433A-AF38-30D9306D92B8}">
      <dgm:prSet phldrT="[文本]"/>
      <dgm:spPr>
        <a:ln w="38100">
          <a:solidFill>
            <a:schemeClr val="accent1">
              <a:lumMod val="60000"/>
              <a:lumOff val="40000"/>
            </a:schemeClr>
          </a:solidFill>
          <a:prstDash val="lgDash"/>
        </a:ln>
      </dgm:spPr>
      <dgm:t>
        <a:bodyPr/>
        <a:lstStyle/>
        <a:p>
          <a:r>
            <a: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LXC</a:t>
          </a:r>
          <a:endParaRPr lang="zh-CN" altLang="en-US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AE37F84-A83F-4A14-B67B-487426C84BFB}" type="parTrans" cxnId="{52C642C5-0814-49D3-A0ED-A5348A7093A9}">
      <dgm:prSet/>
      <dgm:spPr/>
      <dgm:t>
        <a:bodyPr/>
        <a:lstStyle/>
        <a:p>
          <a:endParaRPr lang="zh-CN" altLang="en-US"/>
        </a:p>
      </dgm:t>
    </dgm:pt>
    <dgm:pt modelId="{F6D20A30-D1AF-4C6F-86E9-4ADEC772A83C}" type="sibTrans" cxnId="{52C642C5-0814-49D3-A0ED-A5348A7093A9}">
      <dgm:prSet/>
      <dgm:spPr/>
      <dgm:t>
        <a:bodyPr/>
        <a:lstStyle/>
        <a:p>
          <a:endParaRPr lang="zh-CN" altLang="en-US"/>
        </a:p>
      </dgm:t>
    </dgm:pt>
    <dgm:pt modelId="{23D4A381-B98E-406B-97CB-A9396A99D798}">
      <dgm:prSet phldrT="[文本]" custT="1"/>
      <dgm:spPr/>
      <dgm:t>
        <a:bodyPr/>
        <a:lstStyle/>
        <a:p>
          <a:r>
            <a:rPr lang="en-US" altLang="zh-CN" sz="2400" b="1" dirty="0" err="1" smtClean="0"/>
            <a:t>IaaS</a:t>
          </a:r>
          <a:endParaRPr lang="zh-CN" altLang="en-US" sz="2400" b="1" dirty="0"/>
        </a:p>
      </dgm:t>
    </dgm:pt>
    <dgm:pt modelId="{D4065C44-E243-4A17-ADD1-965094F2E687}" type="parTrans" cxnId="{4F3B7E7B-D639-485B-B62B-0BA439F7E1A2}">
      <dgm:prSet/>
      <dgm:spPr/>
      <dgm:t>
        <a:bodyPr/>
        <a:lstStyle/>
        <a:p>
          <a:endParaRPr lang="zh-CN" altLang="en-US"/>
        </a:p>
      </dgm:t>
    </dgm:pt>
    <dgm:pt modelId="{021C39C3-02C1-487A-9F26-36F29B31DE7B}" type="sibTrans" cxnId="{4F3B7E7B-D639-485B-B62B-0BA439F7E1A2}">
      <dgm:prSet/>
      <dgm:spPr/>
      <dgm:t>
        <a:bodyPr/>
        <a:lstStyle/>
        <a:p>
          <a:endParaRPr lang="zh-CN" altLang="en-US"/>
        </a:p>
      </dgm:t>
    </dgm:pt>
    <dgm:pt modelId="{3DD6937F-E2F6-448C-ABA5-E3C7F091D0AA}">
      <dgm:prSet phldrT="[文本]" custT="1"/>
      <dgm:spPr/>
      <dgm:t>
        <a:bodyPr/>
        <a:lstStyle/>
        <a:p>
          <a:r>
            <a:rPr lang="en-US" altLang="zh-CN" sz="2400" b="1" dirty="0" err="1" smtClean="0"/>
            <a:t>Xen</a:t>
          </a:r>
          <a:r>
            <a:rPr lang="en-US" altLang="zh-CN" sz="2400" b="1" dirty="0" smtClean="0"/>
            <a:t>/KVM/</a:t>
          </a:r>
          <a:r>
            <a:rPr lang="en-US" altLang="zh-CN" sz="2400" b="1" dirty="0" err="1" smtClean="0"/>
            <a:t>OpenStack</a:t>
          </a:r>
          <a:r>
            <a:rPr lang="en-US" altLang="zh-CN" sz="2400" b="1" dirty="0" smtClean="0"/>
            <a:t>…</a:t>
          </a:r>
          <a:endParaRPr lang="zh-CN" altLang="en-US" sz="2400" b="1" dirty="0"/>
        </a:p>
      </dgm:t>
    </dgm:pt>
    <dgm:pt modelId="{A60E4AB7-58C6-487B-AEB7-32338E438713}" type="parTrans" cxnId="{EEAE6A44-7AD5-4C5C-A788-339CA6AC45F1}">
      <dgm:prSet/>
      <dgm:spPr/>
      <dgm:t>
        <a:bodyPr/>
        <a:lstStyle/>
        <a:p>
          <a:endParaRPr lang="zh-CN" altLang="en-US"/>
        </a:p>
      </dgm:t>
    </dgm:pt>
    <dgm:pt modelId="{AE6E4F01-ED1C-4414-8EA6-6C99B8C81A48}" type="sibTrans" cxnId="{EEAE6A44-7AD5-4C5C-A788-339CA6AC45F1}">
      <dgm:prSet/>
      <dgm:spPr/>
      <dgm:t>
        <a:bodyPr/>
        <a:lstStyle/>
        <a:p>
          <a:endParaRPr lang="zh-CN" altLang="en-US"/>
        </a:p>
      </dgm:t>
    </dgm:pt>
    <dgm:pt modelId="{AD30E8EB-31CF-4C8F-8196-6D0735563A06}" type="pres">
      <dgm:prSet presAssocID="{358677EA-4D72-4261-A2F1-7E4E12671EF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2C3B5D6-70A6-4994-A2B7-BE726BA4ADAA}" type="pres">
      <dgm:prSet presAssocID="{358677EA-4D72-4261-A2F1-7E4E12671EFD}" presName="outerBox" presStyleCnt="0"/>
      <dgm:spPr/>
    </dgm:pt>
    <dgm:pt modelId="{DE644077-26E5-43A5-89AB-397B871C7D94}" type="pres">
      <dgm:prSet presAssocID="{358677EA-4D72-4261-A2F1-7E4E12671EFD}" presName="outerBoxParent" presStyleLbl="node1" presStyleIdx="0" presStyleCnt="3" custLinFactNeighborX="-20937" custLinFactNeighborY="30699"/>
      <dgm:spPr/>
      <dgm:t>
        <a:bodyPr/>
        <a:lstStyle/>
        <a:p>
          <a:endParaRPr lang="zh-CN" altLang="en-US"/>
        </a:p>
      </dgm:t>
    </dgm:pt>
    <dgm:pt modelId="{2703FC63-D13C-4783-8F71-1CBF224B21C2}" type="pres">
      <dgm:prSet presAssocID="{358677EA-4D72-4261-A2F1-7E4E12671EFD}" presName="outerBoxChildren" presStyleCnt="0"/>
      <dgm:spPr/>
    </dgm:pt>
    <dgm:pt modelId="{6BE3C30D-06D8-4E38-9F85-94FF1D1EAE77}" type="pres">
      <dgm:prSet presAssocID="{2C39F282-7797-4823-9E4E-9BF37C841138}" presName="oChild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C0CAFB-8EA4-460B-92A5-5AE0E1049807}" type="pres">
      <dgm:prSet presAssocID="{27DC169C-DDE6-47F3-BE0B-BE9AC4FE4349}" presName="outerSibTrans" presStyleCnt="0"/>
      <dgm:spPr/>
    </dgm:pt>
    <dgm:pt modelId="{AB97A778-D993-4338-B785-11DCB3129C07}" type="pres">
      <dgm:prSet presAssocID="{B5B1DDBD-A81E-433A-AF38-30D9306D92B8}" presName="oChild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40C7B2-E8F3-4029-A98C-8B2510FA9468}" type="pres">
      <dgm:prSet presAssocID="{358677EA-4D72-4261-A2F1-7E4E12671EFD}" presName="middleBox" presStyleCnt="0"/>
      <dgm:spPr/>
    </dgm:pt>
    <dgm:pt modelId="{D6ADD069-97D2-439C-B7EC-BF27716B96AE}" type="pres">
      <dgm:prSet presAssocID="{358677EA-4D72-4261-A2F1-7E4E12671EFD}" presName="middleBoxParent" presStyleLbl="node1" presStyleIdx="1" presStyleCnt="3"/>
      <dgm:spPr/>
      <dgm:t>
        <a:bodyPr/>
        <a:lstStyle/>
        <a:p>
          <a:endParaRPr lang="zh-CN" altLang="en-US"/>
        </a:p>
      </dgm:t>
    </dgm:pt>
    <dgm:pt modelId="{F30A2170-1DAB-482C-85FA-E9C33FB924CA}" type="pres">
      <dgm:prSet presAssocID="{358677EA-4D72-4261-A2F1-7E4E12671EFD}" presName="middleBoxChildren" presStyleCnt="0"/>
      <dgm:spPr/>
    </dgm:pt>
    <dgm:pt modelId="{391C9130-65F8-4CCB-BC11-8015D9C62700}" type="pres">
      <dgm:prSet presAssocID="{358677EA-4D72-4261-A2F1-7E4E12671EFD}" presName="centerBox" presStyleCnt="0"/>
      <dgm:spPr/>
    </dgm:pt>
    <dgm:pt modelId="{610183AA-8AA4-48BE-BB10-83896C1F99F7}" type="pres">
      <dgm:prSet presAssocID="{358677EA-4D72-4261-A2F1-7E4E12671EFD}" presName="centerBoxParent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64D5B97D-7FD4-410D-ADF3-DD3CD853FB6B}" type="presOf" srcId="{23D4A381-B98E-406B-97CB-A9396A99D798}" destId="{D6ADD069-97D2-439C-B7EC-BF27716B96AE}" srcOrd="0" destOrd="0" presId="urn:microsoft.com/office/officeart/2005/8/layout/target2"/>
    <dgm:cxn modelId="{491721DB-2398-4DE9-9EB7-4C47FBADE766}" type="presOf" srcId="{BA71E0DD-4B95-4DDB-91CE-5EB9881DC5EB}" destId="{DE644077-26E5-43A5-89AB-397B871C7D94}" srcOrd="0" destOrd="0" presId="urn:microsoft.com/office/officeart/2005/8/layout/target2"/>
    <dgm:cxn modelId="{2D6EDEF9-4681-46FA-8878-9ED9BB85EBBC}" type="presOf" srcId="{3DD6937F-E2F6-448C-ABA5-E3C7F091D0AA}" destId="{610183AA-8AA4-48BE-BB10-83896C1F99F7}" srcOrd="0" destOrd="0" presId="urn:microsoft.com/office/officeart/2005/8/layout/target2"/>
    <dgm:cxn modelId="{EEAE6A44-7AD5-4C5C-A788-339CA6AC45F1}" srcId="{358677EA-4D72-4261-A2F1-7E4E12671EFD}" destId="{3DD6937F-E2F6-448C-ABA5-E3C7F091D0AA}" srcOrd="2" destOrd="0" parTransId="{A60E4AB7-58C6-487B-AEB7-32338E438713}" sibTransId="{AE6E4F01-ED1C-4414-8EA6-6C99B8C81A48}"/>
    <dgm:cxn modelId="{7A6ED6D1-90BB-4B7A-9C18-790F8AD942A8}" type="presOf" srcId="{2C39F282-7797-4823-9E4E-9BF37C841138}" destId="{6BE3C30D-06D8-4E38-9F85-94FF1D1EAE77}" srcOrd="0" destOrd="0" presId="urn:microsoft.com/office/officeart/2005/8/layout/target2"/>
    <dgm:cxn modelId="{84429F8F-A263-448D-B23B-766097D9C337}" type="presOf" srcId="{B5B1DDBD-A81E-433A-AF38-30D9306D92B8}" destId="{AB97A778-D993-4338-B785-11DCB3129C07}" srcOrd="0" destOrd="0" presId="urn:microsoft.com/office/officeart/2005/8/layout/target2"/>
    <dgm:cxn modelId="{B7E2F792-ACBB-490A-9853-8349D1A43F50}" srcId="{358677EA-4D72-4261-A2F1-7E4E12671EFD}" destId="{BA71E0DD-4B95-4DDB-91CE-5EB9881DC5EB}" srcOrd="0" destOrd="0" parTransId="{52872B3A-09C8-41E9-8606-F9F1D97D4E25}" sibTransId="{0BE9063B-8108-4E69-A5F7-7AE66D881E77}"/>
    <dgm:cxn modelId="{52C642C5-0814-49D3-A0ED-A5348A7093A9}" srcId="{BA71E0DD-4B95-4DDB-91CE-5EB9881DC5EB}" destId="{B5B1DDBD-A81E-433A-AF38-30D9306D92B8}" srcOrd="1" destOrd="0" parTransId="{0AE37F84-A83F-4A14-B67B-487426C84BFB}" sibTransId="{F6D20A30-D1AF-4C6F-86E9-4ADEC772A83C}"/>
    <dgm:cxn modelId="{E1B8382D-7401-4D02-B024-5BF977F1E684}" srcId="{BA71E0DD-4B95-4DDB-91CE-5EB9881DC5EB}" destId="{2C39F282-7797-4823-9E4E-9BF37C841138}" srcOrd="0" destOrd="0" parTransId="{3FA62634-3FF9-4032-9963-EC89B92EC57B}" sibTransId="{27DC169C-DDE6-47F3-BE0B-BE9AC4FE4349}"/>
    <dgm:cxn modelId="{4F3B7E7B-D639-485B-B62B-0BA439F7E1A2}" srcId="{358677EA-4D72-4261-A2F1-7E4E12671EFD}" destId="{23D4A381-B98E-406B-97CB-A9396A99D798}" srcOrd="1" destOrd="0" parTransId="{D4065C44-E243-4A17-ADD1-965094F2E687}" sibTransId="{021C39C3-02C1-487A-9F26-36F29B31DE7B}"/>
    <dgm:cxn modelId="{4B2FC191-8092-410E-B742-7DC6EAF4BC9D}" type="presOf" srcId="{358677EA-4D72-4261-A2F1-7E4E12671EFD}" destId="{AD30E8EB-31CF-4C8F-8196-6D0735563A06}" srcOrd="0" destOrd="0" presId="urn:microsoft.com/office/officeart/2005/8/layout/target2"/>
    <dgm:cxn modelId="{5A8DD7A5-DEF9-4C25-8A54-89D163FD6BB7}" type="presParOf" srcId="{AD30E8EB-31CF-4C8F-8196-6D0735563A06}" destId="{C2C3B5D6-70A6-4994-A2B7-BE726BA4ADAA}" srcOrd="0" destOrd="0" presId="urn:microsoft.com/office/officeart/2005/8/layout/target2"/>
    <dgm:cxn modelId="{7D0053DA-0494-4F66-98F0-A69759911B7A}" type="presParOf" srcId="{C2C3B5D6-70A6-4994-A2B7-BE726BA4ADAA}" destId="{DE644077-26E5-43A5-89AB-397B871C7D94}" srcOrd="0" destOrd="0" presId="urn:microsoft.com/office/officeart/2005/8/layout/target2"/>
    <dgm:cxn modelId="{BFBBE05A-1A19-4FA8-ADD6-0BBC6131B9FA}" type="presParOf" srcId="{C2C3B5D6-70A6-4994-A2B7-BE726BA4ADAA}" destId="{2703FC63-D13C-4783-8F71-1CBF224B21C2}" srcOrd="1" destOrd="0" presId="urn:microsoft.com/office/officeart/2005/8/layout/target2"/>
    <dgm:cxn modelId="{260D3DFB-B91C-4097-BE20-4C43F6E58B9F}" type="presParOf" srcId="{2703FC63-D13C-4783-8F71-1CBF224B21C2}" destId="{6BE3C30D-06D8-4E38-9F85-94FF1D1EAE77}" srcOrd="0" destOrd="0" presId="urn:microsoft.com/office/officeart/2005/8/layout/target2"/>
    <dgm:cxn modelId="{E291073D-0AC1-4D7D-AE37-E804F60922F4}" type="presParOf" srcId="{2703FC63-D13C-4783-8F71-1CBF224B21C2}" destId="{41C0CAFB-8EA4-460B-92A5-5AE0E1049807}" srcOrd="1" destOrd="0" presId="urn:microsoft.com/office/officeart/2005/8/layout/target2"/>
    <dgm:cxn modelId="{C91A8AFB-0F29-4458-BCC2-D4F5010A8910}" type="presParOf" srcId="{2703FC63-D13C-4783-8F71-1CBF224B21C2}" destId="{AB97A778-D993-4338-B785-11DCB3129C07}" srcOrd="2" destOrd="0" presId="urn:microsoft.com/office/officeart/2005/8/layout/target2"/>
    <dgm:cxn modelId="{19FC5D07-3F7F-41FF-9AEC-495D572CE0F9}" type="presParOf" srcId="{AD30E8EB-31CF-4C8F-8196-6D0735563A06}" destId="{1A40C7B2-E8F3-4029-A98C-8B2510FA9468}" srcOrd="1" destOrd="0" presId="urn:microsoft.com/office/officeart/2005/8/layout/target2"/>
    <dgm:cxn modelId="{B32B83C5-B5FE-463E-8429-6D518D1B4516}" type="presParOf" srcId="{1A40C7B2-E8F3-4029-A98C-8B2510FA9468}" destId="{D6ADD069-97D2-439C-B7EC-BF27716B96AE}" srcOrd="0" destOrd="0" presId="urn:microsoft.com/office/officeart/2005/8/layout/target2"/>
    <dgm:cxn modelId="{CB1225A5-DA7A-4518-AE51-A9BC2FCC830A}" type="presParOf" srcId="{1A40C7B2-E8F3-4029-A98C-8B2510FA9468}" destId="{F30A2170-1DAB-482C-85FA-E9C33FB924CA}" srcOrd="1" destOrd="0" presId="urn:microsoft.com/office/officeart/2005/8/layout/target2"/>
    <dgm:cxn modelId="{F18E7267-85EB-45F7-B392-EB653B0D8396}" type="presParOf" srcId="{AD30E8EB-31CF-4C8F-8196-6D0735563A06}" destId="{391C9130-65F8-4CCB-BC11-8015D9C62700}" srcOrd="2" destOrd="0" presId="urn:microsoft.com/office/officeart/2005/8/layout/target2"/>
    <dgm:cxn modelId="{AF3EE6FA-4245-429D-9333-3D490499E87B}" type="presParOf" srcId="{391C9130-65F8-4CCB-BC11-8015D9C62700}" destId="{610183AA-8AA4-48BE-BB10-83896C1F99F7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3FBCB-FC69-484C-B90B-C05699BF3D59}" type="doc">
      <dgm:prSet loTypeId="urn:microsoft.com/office/officeart/2005/8/layout/chevron1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C341FA98-1775-414F-AF18-184C7A558361}">
      <dgm:prSet phldrT="[文本]" custT="1"/>
      <dgm:spPr/>
      <dgm:t>
        <a:bodyPr/>
        <a:lstStyle/>
        <a:p>
          <a:r>
            <a:rPr lang="zh-CN" altLang="en-US" sz="2000" dirty="0" smtClean="0"/>
            <a:t>定制开发</a:t>
          </a:r>
          <a:endParaRPr lang="zh-CN" altLang="en-US" sz="2000" dirty="0"/>
        </a:p>
      </dgm:t>
    </dgm:pt>
    <dgm:pt modelId="{D4AAF3E3-FCB8-484D-9BB5-B819BF3D20A8}" type="parTrans" cxnId="{91A98800-CCD9-402B-9470-93951B47DEB0}">
      <dgm:prSet/>
      <dgm:spPr/>
      <dgm:t>
        <a:bodyPr/>
        <a:lstStyle/>
        <a:p>
          <a:endParaRPr lang="zh-CN" altLang="en-US"/>
        </a:p>
      </dgm:t>
    </dgm:pt>
    <dgm:pt modelId="{38C76B94-C9C4-409C-8389-96B3FCC19FC4}" type="sibTrans" cxnId="{91A98800-CCD9-402B-9470-93951B47DEB0}">
      <dgm:prSet/>
      <dgm:spPr/>
      <dgm:t>
        <a:bodyPr/>
        <a:lstStyle/>
        <a:p>
          <a:endParaRPr lang="zh-CN" altLang="en-US"/>
        </a:p>
      </dgm:t>
    </dgm:pt>
    <dgm:pt modelId="{D02B8743-8EA2-4990-9659-120CB3566463}">
      <dgm:prSet phldrT="[文本]"/>
      <dgm:spPr/>
      <dgm:t>
        <a:bodyPr/>
        <a:lstStyle/>
        <a:p>
          <a:r>
            <a:rPr lang="zh-CN" altLang="en-US" dirty="0" smtClean="0"/>
            <a:t>可配置</a:t>
          </a:r>
          <a:endParaRPr lang="zh-CN" altLang="en-US" dirty="0"/>
        </a:p>
      </dgm:t>
    </dgm:pt>
    <dgm:pt modelId="{2F46C089-E277-4540-B619-7BDA1765B630}" type="parTrans" cxnId="{527A0537-C8B8-47A5-B22F-6BA84F5C5B95}">
      <dgm:prSet/>
      <dgm:spPr/>
      <dgm:t>
        <a:bodyPr/>
        <a:lstStyle/>
        <a:p>
          <a:endParaRPr lang="zh-CN" altLang="en-US"/>
        </a:p>
      </dgm:t>
    </dgm:pt>
    <dgm:pt modelId="{2B25D6EE-A559-4079-890C-F3887B570073}" type="sibTrans" cxnId="{527A0537-C8B8-47A5-B22F-6BA84F5C5B95}">
      <dgm:prSet/>
      <dgm:spPr/>
      <dgm:t>
        <a:bodyPr/>
        <a:lstStyle/>
        <a:p>
          <a:endParaRPr lang="zh-CN" altLang="en-US"/>
        </a:p>
      </dgm:t>
    </dgm:pt>
    <dgm:pt modelId="{1D7486AB-0B2A-4192-A718-14B61F38A962}">
      <dgm:prSet phldrT="[文本]"/>
      <dgm:spPr/>
      <dgm:t>
        <a:bodyPr/>
        <a:lstStyle/>
        <a:p>
          <a:r>
            <a:rPr lang="zh-CN" altLang="en-US" dirty="0" smtClean="0"/>
            <a:t>高性能</a:t>
          </a:r>
          <a:endParaRPr lang="zh-CN" altLang="en-US" dirty="0"/>
        </a:p>
      </dgm:t>
    </dgm:pt>
    <dgm:pt modelId="{92B33357-6604-4529-83DC-F82F13044D58}" type="parTrans" cxnId="{C79D7AD5-090D-4CD0-93FB-8FE8F61D76F0}">
      <dgm:prSet/>
      <dgm:spPr/>
      <dgm:t>
        <a:bodyPr/>
        <a:lstStyle/>
        <a:p>
          <a:endParaRPr lang="zh-CN" altLang="en-US"/>
        </a:p>
      </dgm:t>
    </dgm:pt>
    <dgm:pt modelId="{A1F624D2-5C2E-4AB1-A91A-EE40CDCC09A3}" type="sibTrans" cxnId="{C79D7AD5-090D-4CD0-93FB-8FE8F61D76F0}">
      <dgm:prSet/>
      <dgm:spPr/>
      <dgm:t>
        <a:bodyPr/>
        <a:lstStyle/>
        <a:p>
          <a:endParaRPr lang="zh-CN" altLang="en-US"/>
        </a:p>
      </dgm:t>
    </dgm:pt>
    <dgm:pt modelId="{680CE915-3BB7-4057-AF46-A117F0F919C2}">
      <dgm:prSet/>
      <dgm:spPr/>
      <dgm:t>
        <a:bodyPr/>
        <a:lstStyle/>
        <a:p>
          <a:r>
            <a:rPr lang="zh-CN" altLang="en-US" dirty="0" smtClean="0"/>
            <a:t>可伸缩</a:t>
          </a:r>
          <a:endParaRPr lang="zh-CN" altLang="en-US" dirty="0"/>
        </a:p>
      </dgm:t>
    </dgm:pt>
    <dgm:pt modelId="{71F6C98F-46D3-43CF-B7C4-26404FABE14C}" type="parTrans" cxnId="{C2502ADF-9A90-44A0-97B7-C1147F8738E0}">
      <dgm:prSet/>
      <dgm:spPr/>
      <dgm:t>
        <a:bodyPr/>
        <a:lstStyle/>
        <a:p>
          <a:endParaRPr lang="zh-CN" altLang="en-US"/>
        </a:p>
      </dgm:t>
    </dgm:pt>
    <dgm:pt modelId="{0C14F31B-8C17-498D-AF9D-462534228A18}" type="sibTrans" cxnId="{C2502ADF-9A90-44A0-97B7-C1147F8738E0}">
      <dgm:prSet/>
      <dgm:spPr/>
      <dgm:t>
        <a:bodyPr/>
        <a:lstStyle/>
        <a:p>
          <a:endParaRPr lang="zh-CN" altLang="en-US"/>
        </a:p>
      </dgm:t>
    </dgm:pt>
    <dgm:pt modelId="{8B829605-3285-4CBB-BB69-A433C65CE145}" type="pres">
      <dgm:prSet presAssocID="{CD43FBCB-FC69-484C-B90B-C05699BF3D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A92F1E-2428-4A1B-9052-3FA3D96AA6CF}" type="pres">
      <dgm:prSet presAssocID="{C341FA98-1775-414F-AF18-184C7A55836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1C98F-962A-4269-9236-E439EA7BE29A}" type="pres">
      <dgm:prSet presAssocID="{38C76B94-C9C4-409C-8389-96B3FCC19FC4}" presName="parTxOnlySpace" presStyleCnt="0"/>
      <dgm:spPr/>
    </dgm:pt>
    <dgm:pt modelId="{C29FB774-8F00-4939-A09F-7C9A6AAD15E7}" type="pres">
      <dgm:prSet presAssocID="{D02B8743-8EA2-4990-9659-120CB356646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385804-9411-4968-A969-C54902AFD930}" type="pres">
      <dgm:prSet presAssocID="{2B25D6EE-A559-4079-890C-F3887B570073}" presName="parTxOnlySpace" presStyleCnt="0"/>
      <dgm:spPr/>
    </dgm:pt>
    <dgm:pt modelId="{21CA845A-EFAD-4B44-BC3E-7DC16C6CA6E9}" type="pres">
      <dgm:prSet presAssocID="{1D7486AB-0B2A-4192-A718-14B61F38A96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ACA771-47B0-441A-B859-D2E995E7DD71}" type="pres">
      <dgm:prSet presAssocID="{A1F624D2-5C2E-4AB1-A91A-EE40CDCC09A3}" presName="parTxOnlySpace" presStyleCnt="0"/>
      <dgm:spPr/>
    </dgm:pt>
    <dgm:pt modelId="{C59E419F-CEA5-4A00-B351-702A969EAAA6}" type="pres">
      <dgm:prSet presAssocID="{680CE915-3BB7-4057-AF46-A117F0F919C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7A0537-C8B8-47A5-B22F-6BA84F5C5B95}" srcId="{CD43FBCB-FC69-484C-B90B-C05699BF3D59}" destId="{D02B8743-8EA2-4990-9659-120CB3566463}" srcOrd="1" destOrd="0" parTransId="{2F46C089-E277-4540-B619-7BDA1765B630}" sibTransId="{2B25D6EE-A559-4079-890C-F3887B570073}"/>
    <dgm:cxn modelId="{E959D2D8-2198-446B-9EED-2B88A3E6CFC4}" type="presOf" srcId="{1D7486AB-0B2A-4192-A718-14B61F38A962}" destId="{21CA845A-EFAD-4B44-BC3E-7DC16C6CA6E9}" srcOrd="0" destOrd="0" presId="urn:microsoft.com/office/officeart/2005/8/layout/chevron1"/>
    <dgm:cxn modelId="{91A98800-CCD9-402B-9470-93951B47DEB0}" srcId="{CD43FBCB-FC69-484C-B90B-C05699BF3D59}" destId="{C341FA98-1775-414F-AF18-184C7A558361}" srcOrd="0" destOrd="0" parTransId="{D4AAF3E3-FCB8-484D-9BB5-B819BF3D20A8}" sibTransId="{38C76B94-C9C4-409C-8389-96B3FCC19FC4}"/>
    <dgm:cxn modelId="{2E52EF43-5A38-403F-AC3B-E280A05852C4}" type="presOf" srcId="{CD43FBCB-FC69-484C-B90B-C05699BF3D59}" destId="{8B829605-3285-4CBB-BB69-A433C65CE145}" srcOrd="0" destOrd="0" presId="urn:microsoft.com/office/officeart/2005/8/layout/chevron1"/>
    <dgm:cxn modelId="{C2502ADF-9A90-44A0-97B7-C1147F8738E0}" srcId="{CD43FBCB-FC69-484C-B90B-C05699BF3D59}" destId="{680CE915-3BB7-4057-AF46-A117F0F919C2}" srcOrd="3" destOrd="0" parTransId="{71F6C98F-46D3-43CF-B7C4-26404FABE14C}" sibTransId="{0C14F31B-8C17-498D-AF9D-462534228A18}"/>
    <dgm:cxn modelId="{2B83530D-90C5-4F22-B129-7BA063BE1F60}" type="presOf" srcId="{680CE915-3BB7-4057-AF46-A117F0F919C2}" destId="{C59E419F-CEA5-4A00-B351-702A969EAAA6}" srcOrd="0" destOrd="0" presId="urn:microsoft.com/office/officeart/2005/8/layout/chevron1"/>
    <dgm:cxn modelId="{34F4E564-83BF-4033-A052-8091B9F957B4}" type="presOf" srcId="{D02B8743-8EA2-4990-9659-120CB3566463}" destId="{C29FB774-8F00-4939-A09F-7C9A6AAD15E7}" srcOrd="0" destOrd="0" presId="urn:microsoft.com/office/officeart/2005/8/layout/chevron1"/>
    <dgm:cxn modelId="{034C10D5-21E1-46F3-BDBC-5E4354E2F72F}" type="presOf" srcId="{C341FA98-1775-414F-AF18-184C7A558361}" destId="{F1A92F1E-2428-4A1B-9052-3FA3D96AA6CF}" srcOrd="0" destOrd="0" presId="urn:microsoft.com/office/officeart/2005/8/layout/chevron1"/>
    <dgm:cxn modelId="{C79D7AD5-090D-4CD0-93FB-8FE8F61D76F0}" srcId="{CD43FBCB-FC69-484C-B90B-C05699BF3D59}" destId="{1D7486AB-0B2A-4192-A718-14B61F38A962}" srcOrd="2" destOrd="0" parTransId="{92B33357-6604-4529-83DC-F82F13044D58}" sibTransId="{A1F624D2-5C2E-4AB1-A91A-EE40CDCC09A3}"/>
    <dgm:cxn modelId="{0C5ECF58-8F3C-4DC2-B7B1-93E7A59CB45F}" type="presParOf" srcId="{8B829605-3285-4CBB-BB69-A433C65CE145}" destId="{F1A92F1E-2428-4A1B-9052-3FA3D96AA6CF}" srcOrd="0" destOrd="0" presId="urn:microsoft.com/office/officeart/2005/8/layout/chevron1"/>
    <dgm:cxn modelId="{40021CB9-9991-4B76-B598-80796A5B6194}" type="presParOf" srcId="{8B829605-3285-4CBB-BB69-A433C65CE145}" destId="{F821C98F-962A-4269-9236-E439EA7BE29A}" srcOrd="1" destOrd="0" presId="urn:microsoft.com/office/officeart/2005/8/layout/chevron1"/>
    <dgm:cxn modelId="{DA7C624C-C242-4FE5-9169-F7D8D8B05762}" type="presParOf" srcId="{8B829605-3285-4CBB-BB69-A433C65CE145}" destId="{C29FB774-8F00-4939-A09F-7C9A6AAD15E7}" srcOrd="2" destOrd="0" presId="urn:microsoft.com/office/officeart/2005/8/layout/chevron1"/>
    <dgm:cxn modelId="{1D348363-807B-4B6F-BCE6-DA1FC042F920}" type="presParOf" srcId="{8B829605-3285-4CBB-BB69-A433C65CE145}" destId="{32385804-9411-4968-A969-C54902AFD930}" srcOrd="3" destOrd="0" presId="urn:microsoft.com/office/officeart/2005/8/layout/chevron1"/>
    <dgm:cxn modelId="{1D6487DB-BAD8-4A6B-9DC9-BA1B7C58F320}" type="presParOf" srcId="{8B829605-3285-4CBB-BB69-A433C65CE145}" destId="{21CA845A-EFAD-4B44-BC3E-7DC16C6CA6E9}" srcOrd="4" destOrd="0" presId="urn:microsoft.com/office/officeart/2005/8/layout/chevron1"/>
    <dgm:cxn modelId="{2BE450C3-18B6-4884-9F51-2450B2DEF1FC}" type="presParOf" srcId="{8B829605-3285-4CBB-BB69-A433C65CE145}" destId="{6DACA771-47B0-441A-B859-D2E995E7DD71}" srcOrd="5" destOrd="0" presId="urn:microsoft.com/office/officeart/2005/8/layout/chevron1"/>
    <dgm:cxn modelId="{B6152708-B032-4835-898C-5C11E379893E}" type="presParOf" srcId="{8B829605-3285-4CBB-BB69-A433C65CE145}" destId="{C59E419F-CEA5-4A00-B351-702A969EAAA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F7B4F9-01D9-4774-A7A0-FBBA9DAA7737}" type="doc">
      <dgm:prSet loTypeId="urn:microsoft.com/office/officeart/2005/8/layout/vList5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zh-CN" altLang="en-US"/>
        </a:p>
      </dgm:t>
    </dgm:pt>
    <dgm:pt modelId="{88DE0F3A-7804-4D51-BE79-1A7206959D73}">
      <dgm:prSet phldrT="[文本]"/>
      <dgm:spPr/>
      <dgm:t>
        <a:bodyPr/>
        <a:lstStyle/>
        <a:p>
          <a:r>
            <a:rPr lang="zh-CN" altLang="en-US" dirty="0" smtClean="0"/>
            <a:t>数据可配置</a:t>
          </a:r>
          <a:endParaRPr lang="zh-CN" altLang="en-US" dirty="0"/>
        </a:p>
      </dgm:t>
    </dgm:pt>
    <dgm:pt modelId="{8B316100-E016-48EE-ABB6-E7935A0F735A}" type="parTrans" cxnId="{AA88308F-FFC1-4876-9E0F-FD59407D4F89}">
      <dgm:prSet/>
      <dgm:spPr/>
      <dgm:t>
        <a:bodyPr/>
        <a:lstStyle/>
        <a:p>
          <a:endParaRPr lang="zh-CN" altLang="en-US"/>
        </a:p>
      </dgm:t>
    </dgm:pt>
    <dgm:pt modelId="{D7B332A8-50C4-4606-B592-66AEFC9D19B6}" type="sibTrans" cxnId="{AA88308F-FFC1-4876-9E0F-FD59407D4F89}">
      <dgm:prSet/>
      <dgm:spPr/>
      <dgm:t>
        <a:bodyPr/>
        <a:lstStyle/>
        <a:p>
          <a:endParaRPr lang="zh-CN" altLang="en-US"/>
        </a:p>
      </dgm:t>
    </dgm:pt>
    <dgm:pt modelId="{22490ECD-2150-4967-BA72-5A4213A88AF9}">
      <dgm:prSet phldrT="[文本]" custT="1"/>
      <dgm:spPr/>
      <dgm:t>
        <a:bodyPr/>
        <a:lstStyle/>
        <a:p>
          <a:r>
            <a:rPr lang="zh-CN" altLang="en-US" sz="1400" dirty="0" smtClean="0"/>
            <a:t>动态表单技术</a:t>
          </a:r>
          <a:endParaRPr lang="zh-CN" altLang="en-US" sz="1400" dirty="0"/>
        </a:p>
      </dgm:t>
    </dgm:pt>
    <dgm:pt modelId="{0586D27F-F5D1-432A-B701-179F0FA7F2CE}" type="parTrans" cxnId="{F8DE1AB4-13FF-48F3-99D0-4F2BFDC4B2B3}">
      <dgm:prSet/>
      <dgm:spPr/>
      <dgm:t>
        <a:bodyPr/>
        <a:lstStyle/>
        <a:p>
          <a:endParaRPr lang="zh-CN" altLang="en-US"/>
        </a:p>
      </dgm:t>
    </dgm:pt>
    <dgm:pt modelId="{9E28AB90-7745-40BD-9019-009FED4D9795}" type="sibTrans" cxnId="{F8DE1AB4-13FF-48F3-99D0-4F2BFDC4B2B3}">
      <dgm:prSet/>
      <dgm:spPr/>
      <dgm:t>
        <a:bodyPr/>
        <a:lstStyle/>
        <a:p>
          <a:endParaRPr lang="zh-CN" altLang="en-US"/>
        </a:p>
      </dgm:t>
    </dgm:pt>
    <dgm:pt modelId="{5D242CDA-6848-4000-88A2-A1362F4E00A8}">
      <dgm:prSet phldrT="[文本]"/>
      <dgm:spPr/>
      <dgm:t>
        <a:bodyPr/>
        <a:lstStyle/>
        <a:p>
          <a:r>
            <a:rPr lang="zh-CN" altLang="en-US" dirty="0" smtClean="0"/>
            <a:t>流程可配置</a:t>
          </a:r>
          <a:endParaRPr lang="zh-CN" altLang="en-US" dirty="0"/>
        </a:p>
      </dgm:t>
    </dgm:pt>
    <dgm:pt modelId="{49883926-CBF3-4BC7-9B52-83EC90DE75AE}" type="parTrans" cxnId="{3D6D0230-92E5-456D-9255-2956133EEB45}">
      <dgm:prSet/>
      <dgm:spPr/>
      <dgm:t>
        <a:bodyPr/>
        <a:lstStyle/>
        <a:p>
          <a:endParaRPr lang="zh-CN" altLang="en-US"/>
        </a:p>
      </dgm:t>
    </dgm:pt>
    <dgm:pt modelId="{0EA2C655-23C8-402E-8552-1BA6F292C526}" type="sibTrans" cxnId="{3D6D0230-92E5-456D-9255-2956133EEB45}">
      <dgm:prSet/>
      <dgm:spPr/>
      <dgm:t>
        <a:bodyPr/>
        <a:lstStyle/>
        <a:p>
          <a:endParaRPr lang="zh-CN" altLang="en-US"/>
        </a:p>
      </dgm:t>
    </dgm:pt>
    <dgm:pt modelId="{A473E661-B1BE-4696-AD0A-2AF3CEE818DF}">
      <dgm:prSet phldrT="[文本]"/>
      <dgm:spPr/>
      <dgm:t>
        <a:bodyPr/>
        <a:lstStyle/>
        <a:p>
          <a:r>
            <a:rPr lang="zh-CN" altLang="en-US" dirty="0" smtClean="0"/>
            <a:t>简单工作流</a:t>
          </a:r>
          <a:endParaRPr lang="zh-CN" altLang="en-US" dirty="0"/>
        </a:p>
      </dgm:t>
    </dgm:pt>
    <dgm:pt modelId="{5A69520C-D9EF-45F1-AFA6-56709A902C20}" type="parTrans" cxnId="{9B2E6ADF-FAE9-4DCF-ACE3-BB8EBAF35577}">
      <dgm:prSet/>
      <dgm:spPr/>
      <dgm:t>
        <a:bodyPr/>
        <a:lstStyle/>
        <a:p>
          <a:endParaRPr lang="zh-CN" altLang="en-US"/>
        </a:p>
      </dgm:t>
    </dgm:pt>
    <dgm:pt modelId="{2765A640-3E0C-4586-BBAA-CB447545AF70}" type="sibTrans" cxnId="{9B2E6ADF-FAE9-4DCF-ACE3-BB8EBAF35577}">
      <dgm:prSet/>
      <dgm:spPr/>
      <dgm:t>
        <a:bodyPr/>
        <a:lstStyle/>
        <a:p>
          <a:endParaRPr lang="zh-CN" altLang="en-US"/>
        </a:p>
      </dgm:t>
    </dgm:pt>
    <dgm:pt modelId="{74ED7BBD-E233-4503-BF3B-E8EAC8D6E6C9}">
      <dgm:prSet phldrT="[文本]"/>
      <dgm:spPr/>
      <dgm:t>
        <a:bodyPr/>
        <a:lstStyle/>
        <a:p>
          <a:r>
            <a:rPr lang="zh-CN" altLang="en-US" dirty="0" smtClean="0"/>
            <a:t>状态管理</a:t>
          </a:r>
          <a:endParaRPr lang="zh-CN" altLang="en-US" dirty="0"/>
        </a:p>
      </dgm:t>
    </dgm:pt>
    <dgm:pt modelId="{E3C13778-5D19-4EC6-84C1-CC072A7B3E97}" type="parTrans" cxnId="{B8D35EB5-8308-4921-A005-8ABC24FFECB0}">
      <dgm:prSet/>
      <dgm:spPr/>
      <dgm:t>
        <a:bodyPr/>
        <a:lstStyle/>
        <a:p>
          <a:endParaRPr lang="zh-CN" altLang="en-US"/>
        </a:p>
      </dgm:t>
    </dgm:pt>
    <dgm:pt modelId="{12A820D9-E630-4012-9B80-4A1507507F0A}" type="sibTrans" cxnId="{B8D35EB5-8308-4921-A005-8ABC24FFECB0}">
      <dgm:prSet/>
      <dgm:spPr/>
      <dgm:t>
        <a:bodyPr/>
        <a:lstStyle/>
        <a:p>
          <a:endParaRPr lang="zh-CN" altLang="en-US"/>
        </a:p>
      </dgm:t>
    </dgm:pt>
    <dgm:pt modelId="{63A75A14-7DA2-4A1F-A4C8-546775C1A205}">
      <dgm:prSet phldrT="[文本]"/>
      <dgm:spPr/>
      <dgm:t>
        <a:bodyPr/>
        <a:lstStyle/>
        <a:p>
          <a:r>
            <a:rPr lang="zh-CN" altLang="en-US" dirty="0" smtClean="0"/>
            <a:t>功能可配置</a:t>
          </a:r>
          <a:endParaRPr lang="zh-CN" altLang="en-US" dirty="0"/>
        </a:p>
      </dgm:t>
    </dgm:pt>
    <dgm:pt modelId="{8B3B5876-3BA4-45D7-8D76-152F0A1E4618}" type="parTrans" cxnId="{96A8C9D6-F3AD-40D2-B965-5680C4F36428}">
      <dgm:prSet/>
      <dgm:spPr/>
      <dgm:t>
        <a:bodyPr/>
        <a:lstStyle/>
        <a:p>
          <a:endParaRPr lang="zh-CN" altLang="en-US"/>
        </a:p>
      </dgm:t>
    </dgm:pt>
    <dgm:pt modelId="{FCD5D423-A8CB-4691-89CA-ED595F60B471}" type="sibTrans" cxnId="{96A8C9D6-F3AD-40D2-B965-5680C4F36428}">
      <dgm:prSet/>
      <dgm:spPr/>
      <dgm:t>
        <a:bodyPr/>
        <a:lstStyle/>
        <a:p>
          <a:endParaRPr lang="zh-CN" altLang="en-US"/>
        </a:p>
      </dgm:t>
    </dgm:pt>
    <dgm:pt modelId="{0D396496-27DE-4F01-9151-28BC73BF2EDE}">
      <dgm:prSet phldrT="[文本]"/>
      <dgm:spPr/>
      <dgm:t>
        <a:bodyPr/>
        <a:lstStyle/>
        <a:p>
          <a:r>
            <a:rPr lang="zh-CN" altLang="en-US" dirty="0" smtClean="0"/>
            <a:t>原子功能的划分</a:t>
          </a:r>
          <a:endParaRPr lang="zh-CN" altLang="en-US" dirty="0"/>
        </a:p>
      </dgm:t>
    </dgm:pt>
    <dgm:pt modelId="{3421738F-623E-4905-B1E0-FA38C439FC35}" type="parTrans" cxnId="{2AB08841-85A1-4CF8-A9B5-CF2D8C714881}">
      <dgm:prSet/>
      <dgm:spPr/>
      <dgm:t>
        <a:bodyPr/>
        <a:lstStyle/>
        <a:p>
          <a:endParaRPr lang="zh-CN" altLang="en-US"/>
        </a:p>
      </dgm:t>
    </dgm:pt>
    <dgm:pt modelId="{5271241F-B951-4C3C-B100-63C6DD4C2CDA}" type="sibTrans" cxnId="{2AB08841-85A1-4CF8-A9B5-CF2D8C714881}">
      <dgm:prSet/>
      <dgm:spPr/>
      <dgm:t>
        <a:bodyPr/>
        <a:lstStyle/>
        <a:p>
          <a:endParaRPr lang="zh-CN" altLang="en-US"/>
        </a:p>
      </dgm:t>
    </dgm:pt>
    <dgm:pt modelId="{28DEABA0-523F-4608-B9F0-C2EC03A1092F}">
      <dgm:prSet phldrT="[文本]"/>
      <dgm:spPr/>
      <dgm:t>
        <a:bodyPr/>
        <a:lstStyle/>
        <a:p>
          <a:r>
            <a:rPr lang="zh-CN" altLang="en-US" dirty="0" smtClean="0"/>
            <a:t>界面可配置</a:t>
          </a:r>
          <a:endParaRPr lang="zh-CN" altLang="en-US" dirty="0"/>
        </a:p>
      </dgm:t>
    </dgm:pt>
    <dgm:pt modelId="{F6524E72-8D9B-4077-9E30-A413B198C952}" type="parTrans" cxnId="{DF72F90B-308A-4576-AD38-7CA8B5EF52CA}">
      <dgm:prSet/>
      <dgm:spPr/>
      <dgm:t>
        <a:bodyPr/>
        <a:lstStyle/>
        <a:p>
          <a:endParaRPr lang="zh-CN" altLang="en-US"/>
        </a:p>
      </dgm:t>
    </dgm:pt>
    <dgm:pt modelId="{1CAB0C90-5D43-4EF2-AFE4-9B0A7428325A}" type="sibTrans" cxnId="{DF72F90B-308A-4576-AD38-7CA8B5EF52CA}">
      <dgm:prSet/>
      <dgm:spPr/>
      <dgm:t>
        <a:bodyPr/>
        <a:lstStyle/>
        <a:p>
          <a:endParaRPr lang="zh-CN" altLang="en-US"/>
        </a:p>
      </dgm:t>
    </dgm:pt>
    <dgm:pt modelId="{969AC737-5830-4422-AB66-795EDC03C9B5}">
      <dgm:prSet phldrT="[文本]"/>
      <dgm:spPr/>
      <dgm:t>
        <a:bodyPr/>
        <a:lstStyle/>
        <a:p>
          <a:r>
            <a:rPr lang="zh-CN" altLang="en-US" dirty="0" smtClean="0"/>
            <a:t>系统菜单可配置</a:t>
          </a:r>
          <a:endParaRPr lang="zh-CN" altLang="en-US" dirty="0"/>
        </a:p>
      </dgm:t>
    </dgm:pt>
    <dgm:pt modelId="{6269195D-EAB3-43FB-A418-6CB3C8BD7090}" type="parTrans" cxnId="{08AFEF13-5C48-4425-A691-6F3E00379EB8}">
      <dgm:prSet/>
      <dgm:spPr/>
      <dgm:t>
        <a:bodyPr/>
        <a:lstStyle/>
        <a:p>
          <a:endParaRPr lang="zh-CN" altLang="en-US"/>
        </a:p>
      </dgm:t>
    </dgm:pt>
    <dgm:pt modelId="{6879D9F3-1507-42AD-9A3E-36AAAAB73807}" type="sibTrans" cxnId="{08AFEF13-5C48-4425-A691-6F3E00379EB8}">
      <dgm:prSet/>
      <dgm:spPr/>
      <dgm:t>
        <a:bodyPr/>
        <a:lstStyle/>
        <a:p>
          <a:endParaRPr lang="zh-CN" altLang="en-US"/>
        </a:p>
      </dgm:t>
    </dgm:pt>
    <dgm:pt modelId="{88AA738D-2F60-4EA8-8BBA-44FBCEAD81FA}">
      <dgm:prSet phldrT="[文本]"/>
      <dgm:spPr/>
      <dgm:t>
        <a:bodyPr/>
        <a:lstStyle/>
        <a:p>
          <a:r>
            <a:rPr lang="zh-CN" altLang="en-US" dirty="0" smtClean="0"/>
            <a:t>界面元素</a:t>
          </a:r>
          <a:r>
            <a:rPr lang="en-US" altLang="zh-CN" dirty="0" smtClean="0"/>
            <a:t>/</a:t>
          </a:r>
          <a:r>
            <a:rPr lang="zh-CN" altLang="en-US" dirty="0" smtClean="0"/>
            <a:t>风格可配置</a:t>
          </a:r>
          <a:endParaRPr lang="zh-CN" altLang="en-US" dirty="0"/>
        </a:p>
      </dgm:t>
    </dgm:pt>
    <dgm:pt modelId="{D2D1730D-3C6E-488D-9472-30743FF69517}" type="parTrans" cxnId="{86D99ED3-0E0C-47C3-AFDB-832AE36AFE28}">
      <dgm:prSet/>
      <dgm:spPr/>
      <dgm:t>
        <a:bodyPr/>
        <a:lstStyle/>
        <a:p>
          <a:endParaRPr lang="zh-CN" altLang="en-US"/>
        </a:p>
      </dgm:t>
    </dgm:pt>
    <dgm:pt modelId="{011DE734-CACA-4817-B614-CBDE46CD29D7}" type="sibTrans" cxnId="{86D99ED3-0E0C-47C3-AFDB-832AE36AFE28}">
      <dgm:prSet/>
      <dgm:spPr/>
      <dgm:t>
        <a:bodyPr/>
        <a:lstStyle/>
        <a:p>
          <a:endParaRPr lang="zh-CN" altLang="en-US"/>
        </a:p>
      </dgm:t>
    </dgm:pt>
    <dgm:pt modelId="{EAFBF3C5-046A-44DA-8F0A-2CB2BFD1B505}">
      <dgm:prSet phldrT="[文本]" custT="1"/>
      <dgm:spPr/>
      <dgm:t>
        <a:bodyPr/>
        <a:lstStyle/>
        <a:p>
          <a:r>
            <a:rPr lang="zh-CN" altLang="en-US" sz="1400" dirty="0" smtClean="0"/>
            <a:t>简单表单编辑器</a:t>
          </a:r>
          <a:endParaRPr lang="zh-CN" altLang="en-US" sz="1400" dirty="0"/>
        </a:p>
      </dgm:t>
    </dgm:pt>
    <dgm:pt modelId="{E2544A92-58C3-4674-ABE2-EAF3DE52ACE7}" type="parTrans" cxnId="{F9F0F634-3CB9-4A63-B4DD-07D3152EB01F}">
      <dgm:prSet/>
      <dgm:spPr/>
      <dgm:t>
        <a:bodyPr/>
        <a:lstStyle/>
        <a:p>
          <a:endParaRPr lang="zh-CN" altLang="en-US"/>
        </a:p>
      </dgm:t>
    </dgm:pt>
    <dgm:pt modelId="{20FAD947-50D4-471F-B3FA-1D29A50A58D5}" type="sibTrans" cxnId="{F9F0F634-3CB9-4A63-B4DD-07D3152EB01F}">
      <dgm:prSet/>
      <dgm:spPr/>
      <dgm:t>
        <a:bodyPr/>
        <a:lstStyle/>
        <a:p>
          <a:endParaRPr lang="zh-CN" altLang="en-US"/>
        </a:p>
      </dgm:t>
    </dgm:pt>
    <dgm:pt modelId="{D0F21A95-48C5-42BA-AB65-527FB7AF2562}">
      <dgm:prSet phldrT="[文本]" custT="1"/>
      <dgm:spPr/>
      <dgm:t>
        <a:bodyPr/>
        <a:lstStyle/>
        <a:p>
          <a:r>
            <a:rPr lang="zh-CN" altLang="en-US" sz="1400" dirty="0" smtClean="0"/>
            <a:t>可视表单编辑工具</a:t>
          </a:r>
          <a:endParaRPr lang="zh-CN" altLang="en-US" sz="1400" dirty="0"/>
        </a:p>
      </dgm:t>
    </dgm:pt>
    <dgm:pt modelId="{C785EDED-E47D-4A69-979C-8D375E803699}" type="parTrans" cxnId="{02272F37-7148-4D74-98B3-4072756DDA9A}">
      <dgm:prSet/>
      <dgm:spPr/>
      <dgm:t>
        <a:bodyPr/>
        <a:lstStyle/>
        <a:p>
          <a:endParaRPr lang="zh-CN" altLang="en-US"/>
        </a:p>
      </dgm:t>
    </dgm:pt>
    <dgm:pt modelId="{8589C9DD-8BC5-4EA0-BDF3-C1A723476E67}" type="sibTrans" cxnId="{02272F37-7148-4D74-98B3-4072756DDA9A}">
      <dgm:prSet/>
      <dgm:spPr/>
      <dgm:t>
        <a:bodyPr/>
        <a:lstStyle/>
        <a:p>
          <a:endParaRPr lang="zh-CN" altLang="en-US"/>
        </a:p>
      </dgm:t>
    </dgm:pt>
    <dgm:pt modelId="{6A78EF8D-8A94-40CB-AD4A-EFEB07733051}">
      <dgm:prSet phldrT="[文本]"/>
      <dgm:spPr/>
      <dgm:t>
        <a:bodyPr/>
        <a:lstStyle/>
        <a:p>
          <a:r>
            <a:rPr lang="zh-CN" altLang="en-US" dirty="0" smtClean="0"/>
            <a:t>简单工作流配置</a:t>
          </a:r>
          <a:endParaRPr lang="zh-CN" altLang="en-US" dirty="0"/>
        </a:p>
      </dgm:t>
    </dgm:pt>
    <dgm:pt modelId="{2398E3E0-FB76-426C-94B3-FD5222A1AFA2}" type="parTrans" cxnId="{3CC7CE24-E0A7-4EAF-BA47-BE8CA0A40C28}">
      <dgm:prSet/>
      <dgm:spPr/>
      <dgm:t>
        <a:bodyPr/>
        <a:lstStyle/>
        <a:p>
          <a:endParaRPr lang="zh-CN" altLang="en-US"/>
        </a:p>
      </dgm:t>
    </dgm:pt>
    <dgm:pt modelId="{A30750EA-FB71-47B7-B664-DA50E26615C4}" type="sibTrans" cxnId="{3CC7CE24-E0A7-4EAF-BA47-BE8CA0A40C28}">
      <dgm:prSet/>
      <dgm:spPr/>
      <dgm:t>
        <a:bodyPr/>
        <a:lstStyle/>
        <a:p>
          <a:endParaRPr lang="zh-CN" altLang="en-US"/>
        </a:p>
      </dgm:t>
    </dgm:pt>
    <dgm:pt modelId="{2D7C77D1-5A2D-478C-9414-622C89BC7C10}">
      <dgm:prSet phldrT="[文本]"/>
      <dgm:spPr/>
      <dgm:t>
        <a:bodyPr/>
        <a:lstStyle/>
        <a:p>
          <a:r>
            <a:rPr lang="zh-CN" altLang="en-US" dirty="0" smtClean="0"/>
            <a:t>可视化工作流配置</a:t>
          </a:r>
          <a:endParaRPr lang="zh-CN" altLang="en-US" dirty="0"/>
        </a:p>
      </dgm:t>
    </dgm:pt>
    <dgm:pt modelId="{1E3760CE-4259-43B2-9F9E-F13300A3424A}" type="parTrans" cxnId="{0C5449D6-24A9-4FED-B38E-8468B983E16B}">
      <dgm:prSet/>
      <dgm:spPr/>
      <dgm:t>
        <a:bodyPr/>
        <a:lstStyle/>
        <a:p>
          <a:endParaRPr lang="zh-CN" altLang="en-US"/>
        </a:p>
      </dgm:t>
    </dgm:pt>
    <dgm:pt modelId="{0C2AEBC9-75E9-4D97-8651-098A56735A87}" type="sibTrans" cxnId="{0C5449D6-24A9-4FED-B38E-8468B983E16B}">
      <dgm:prSet/>
      <dgm:spPr/>
      <dgm:t>
        <a:bodyPr/>
        <a:lstStyle/>
        <a:p>
          <a:endParaRPr lang="zh-CN" altLang="en-US"/>
        </a:p>
      </dgm:t>
    </dgm:pt>
    <dgm:pt modelId="{F6D35298-2A98-47AF-8384-B78E73301EF8}">
      <dgm:prSet phldrT="[文本]"/>
      <dgm:spPr/>
      <dgm:t>
        <a:bodyPr/>
        <a:lstStyle/>
        <a:p>
          <a:r>
            <a:rPr lang="zh-CN" altLang="en-US" dirty="0" smtClean="0"/>
            <a:t>功能包设计</a:t>
          </a:r>
          <a:endParaRPr lang="zh-CN" altLang="en-US" dirty="0"/>
        </a:p>
      </dgm:t>
    </dgm:pt>
    <dgm:pt modelId="{56610001-329B-4EFF-80FB-B9EB40529E0D}" type="parTrans" cxnId="{DEF5FE7F-0B37-4764-A410-AD748EE835DF}">
      <dgm:prSet/>
      <dgm:spPr/>
      <dgm:t>
        <a:bodyPr/>
        <a:lstStyle/>
        <a:p>
          <a:endParaRPr lang="zh-CN" altLang="en-US"/>
        </a:p>
      </dgm:t>
    </dgm:pt>
    <dgm:pt modelId="{FC107FD5-7A0D-4CA8-9F69-D3E70E962AD3}" type="sibTrans" cxnId="{DEF5FE7F-0B37-4764-A410-AD748EE835DF}">
      <dgm:prSet/>
      <dgm:spPr/>
      <dgm:t>
        <a:bodyPr/>
        <a:lstStyle/>
        <a:p>
          <a:endParaRPr lang="zh-CN" altLang="en-US"/>
        </a:p>
      </dgm:t>
    </dgm:pt>
    <dgm:pt modelId="{47634A74-498C-4184-B40D-8C0B975F10E8}" type="pres">
      <dgm:prSet presAssocID="{61F7B4F9-01D9-4774-A7A0-FBBA9DAA77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4A1374-9B9F-482B-917A-AFB653EAB1B9}" type="pres">
      <dgm:prSet presAssocID="{88DE0F3A-7804-4D51-BE79-1A7206959D73}" presName="linNode" presStyleCnt="0"/>
      <dgm:spPr/>
    </dgm:pt>
    <dgm:pt modelId="{1D9D60B0-689E-4E8C-B0A9-F58849282AC7}" type="pres">
      <dgm:prSet presAssocID="{88DE0F3A-7804-4D51-BE79-1A7206959D7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C7C888-35D0-438F-810C-D4EB6BDE4B9D}" type="pres">
      <dgm:prSet presAssocID="{88DE0F3A-7804-4D51-BE79-1A7206959D7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D28E2B-43B5-4FD6-AA2E-38A2F3B52785}" type="pres">
      <dgm:prSet presAssocID="{D7B332A8-50C4-4606-B592-66AEFC9D19B6}" presName="sp" presStyleCnt="0"/>
      <dgm:spPr/>
    </dgm:pt>
    <dgm:pt modelId="{E7E93F9C-6A07-4FED-A1CE-A470A9F98A10}" type="pres">
      <dgm:prSet presAssocID="{5D242CDA-6848-4000-88A2-A1362F4E00A8}" presName="linNode" presStyleCnt="0"/>
      <dgm:spPr/>
    </dgm:pt>
    <dgm:pt modelId="{6C83979A-2A9F-4645-B2F8-7B966DEAF37C}" type="pres">
      <dgm:prSet presAssocID="{5D242CDA-6848-4000-88A2-A1362F4E00A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283E66-A256-4F59-B84F-C17D01F70569}" type="pres">
      <dgm:prSet presAssocID="{5D242CDA-6848-4000-88A2-A1362F4E00A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7C577B-C862-41E9-AD10-9599C47DF1F8}" type="pres">
      <dgm:prSet presAssocID="{0EA2C655-23C8-402E-8552-1BA6F292C526}" presName="sp" presStyleCnt="0"/>
      <dgm:spPr/>
    </dgm:pt>
    <dgm:pt modelId="{59EB19E3-9CBA-4458-830C-C68089037601}" type="pres">
      <dgm:prSet presAssocID="{63A75A14-7DA2-4A1F-A4C8-546775C1A205}" presName="linNode" presStyleCnt="0"/>
      <dgm:spPr/>
    </dgm:pt>
    <dgm:pt modelId="{A89B2289-9B7F-4E8F-AF81-3166A55FABD5}" type="pres">
      <dgm:prSet presAssocID="{63A75A14-7DA2-4A1F-A4C8-546775C1A205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29F10C-BD87-4147-BCD1-0216613F44C4}" type="pres">
      <dgm:prSet presAssocID="{63A75A14-7DA2-4A1F-A4C8-546775C1A205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FCCA0-7538-489C-A0CB-BB93A25241A2}" type="pres">
      <dgm:prSet presAssocID="{FCD5D423-A8CB-4691-89CA-ED595F60B471}" presName="sp" presStyleCnt="0"/>
      <dgm:spPr/>
    </dgm:pt>
    <dgm:pt modelId="{00EAB1FC-137E-4AFA-9FCB-4117C545C0B3}" type="pres">
      <dgm:prSet presAssocID="{28DEABA0-523F-4608-B9F0-C2EC03A1092F}" presName="linNode" presStyleCnt="0"/>
      <dgm:spPr/>
    </dgm:pt>
    <dgm:pt modelId="{3B60089A-2844-4196-B194-8542E48FCED0}" type="pres">
      <dgm:prSet presAssocID="{28DEABA0-523F-4608-B9F0-C2EC03A1092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2353F0-B62A-4E01-AC05-4B383EB2670A}" type="pres">
      <dgm:prSet presAssocID="{28DEABA0-523F-4608-B9F0-C2EC03A1092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EFC535-769F-4EE3-8A3F-4F02DCC78ABD}" type="presOf" srcId="{EAFBF3C5-046A-44DA-8F0A-2CB2BFD1B505}" destId="{58C7C888-35D0-438F-810C-D4EB6BDE4B9D}" srcOrd="0" destOrd="1" presId="urn:microsoft.com/office/officeart/2005/8/layout/vList5"/>
    <dgm:cxn modelId="{2AB08841-85A1-4CF8-A9B5-CF2D8C714881}" srcId="{63A75A14-7DA2-4A1F-A4C8-546775C1A205}" destId="{0D396496-27DE-4F01-9151-28BC73BF2EDE}" srcOrd="0" destOrd="0" parTransId="{3421738F-623E-4905-B1E0-FA38C439FC35}" sibTransId="{5271241F-B951-4C3C-B100-63C6DD4C2CDA}"/>
    <dgm:cxn modelId="{46117A13-A0F3-4608-A94A-11995B1E52DB}" type="presOf" srcId="{63A75A14-7DA2-4A1F-A4C8-546775C1A205}" destId="{A89B2289-9B7F-4E8F-AF81-3166A55FABD5}" srcOrd="0" destOrd="0" presId="urn:microsoft.com/office/officeart/2005/8/layout/vList5"/>
    <dgm:cxn modelId="{4FC77A10-7964-4D80-AB4A-AED144D5CC33}" type="presOf" srcId="{74ED7BBD-E233-4503-BF3B-E8EAC8D6E6C9}" destId="{5A283E66-A256-4F59-B84F-C17D01F70569}" srcOrd="0" destOrd="1" presId="urn:microsoft.com/office/officeart/2005/8/layout/vList5"/>
    <dgm:cxn modelId="{1F745758-8328-456D-B7B4-BF46D6A53A3D}" type="presOf" srcId="{D0F21A95-48C5-42BA-AB65-527FB7AF2562}" destId="{58C7C888-35D0-438F-810C-D4EB6BDE4B9D}" srcOrd="0" destOrd="2" presId="urn:microsoft.com/office/officeart/2005/8/layout/vList5"/>
    <dgm:cxn modelId="{DFF3BBF6-9709-4721-B1FF-70581B9DCBC0}" type="presOf" srcId="{A473E661-B1BE-4696-AD0A-2AF3CEE818DF}" destId="{5A283E66-A256-4F59-B84F-C17D01F70569}" srcOrd="0" destOrd="0" presId="urn:microsoft.com/office/officeart/2005/8/layout/vList5"/>
    <dgm:cxn modelId="{2C3283CB-F86B-4502-9520-34DBBD20A416}" type="presOf" srcId="{2D7C77D1-5A2D-478C-9414-622C89BC7C10}" destId="{5A283E66-A256-4F59-B84F-C17D01F70569}" srcOrd="0" destOrd="3" presId="urn:microsoft.com/office/officeart/2005/8/layout/vList5"/>
    <dgm:cxn modelId="{F8DE1AB4-13FF-48F3-99D0-4F2BFDC4B2B3}" srcId="{88DE0F3A-7804-4D51-BE79-1A7206959D73}" destId="{22490ECD-2150-4967-BA72-5A4213A88AF9}" srcOrd="0" destOrd="0" parTransId="{0586D27F-F5D1-432A-B701-179F0FA7F2CE}" sibTransId="{9E28AB90-7745-40BD-9019-009FED4D9795}"/>
    <dgm:cxn modelId="{F9F0F634-3CB9-4A63-B4DD-07D3152EB01F}" srcId="{88DE0F3A-7804-4D51-BE79-1A7206959D73}" destId="{EAFBF3C5-046A-44DA-8F0A-2CB2BFD1B505}" srcOrd="1" destOrd="0" parTransId="{E2544A92-58C3-4674-ABE2-EAF3DE52ACE7}" sibTransId="{20FAD947-50D4-471F-B3FA-1D29A50A58D5}"/>
    <dgm:cxn modelId="{86D99ED3-0E0C-47C3-AFDB-832AE36AFE28}" srcId="{28DEABA0-523F-4608-B9F0-C2EC03A1092F}" destId="{88AA738D-2F60-4EA8-8BBA-44FBCEAD81FA}" srcOrd="1" destOrd="0" parTransId="{D2D1730D-3C6E-488D-9472-30743FF69517}" sibTransId="{011DE734-CACA-4817-B614-CBDE46CD29D7}"/>
    <dgm:cxn modelId="{0DE988B0-3B4B-4B75-8534-9935B82D566C}" type="presOf" srcId="{5D242CDA-6848-4000-88A2-A1362F4E00A8}" destId="{6C83979A-2A9F-4645-B2F8-7B966DEAF37C}" srcOrd="0" destOrd="0" presId="urn:microsoft.com/office/officeart/2005/8/layout/vList5"/>
    <dgm:cxn modelId="{DEF5FE7F-0B37-4764-A410-AD748EE835DF}" srcId="{63A75A14-7DA2-4A1F-A4C8-546775C1A205}" destId="{F6D35298-2A98-47AF-8384-B78E73301EF8}" srcOrd="1" destOrd="0" parTransId="{56610001-329B-4EFF-80FB-B9EB40529E0D}" sibTransId="{FC107FD5-7A0D-4CA8-9F69-D3E70E962AD3}"/>
    <dgm:cxn modelId="{3D6D0230-92E5-456D-9255-2956133EEB45}" srcId="{61F7B4F9-01D9-4774-A7A0-FBBA9DAA7737}" destId="{5D242CDA-6848-4000-88A2-A1362F4E00A8}" srcOrd="1" destOrd="0" parTransId="{49883926-CBF3-4BC7-9B52-83EC90DE75AE}" sibTransId="{0EA2C655-23C8-402E-8552-1BA6F292C526}"/>
    <dgm:cxn modelId="{96A8C9D6-F3AD-40D2-B965-5680C4F36428}" srcId="{61F7B4F9-01D9-4774-A7A0-FBBA9DAA7737}" destId="{63A75A14-7DA2-4A1F-A4C8-546775C1A205}" srcOrd="2" destOrd="0" parTransId="{8B3B5876-3BA4-45D7-8D76-152F0A1E4618}" sibTransId="{FCD5D423-A8CB-4691-89CA-ED595F60B471}"/>
    <dgm:cxn modelId="{A1A1A979-45C7-4F34-91B5-5FDFCBC0B998}" type="presOf" srcId="{22490ECD-2150-4967-BA72-5A4213A88AF9}" destId="{58C7C888-35D0-438F-810C-D4EB6BDE4B9D}" srcOrd="0" destOrd="0" presId="urn:microsoft.com/office/officeart/2005/8/layout/vList5"/>
    <dgm:cxn modelId="{BD0E605A-15EE-4FA7-A1A9-BF34A75B153F}" type="presOf" srcId="{28DEABA0-523F-4608-B9F0-C2EC03A1092F}" destId="{3B60089A-2844-4196-B194-8542E48FCED0}" srcOrd="0" destOrd="0" presId="urn:microsoft.com/office/officeart/2005/8/layout/vList5"/>
    <dgm:cxn modelId="{FBCE2F55-AA93-4F00-A8EF-BB62F61CD710}" type="presOf" srcId="{88DE0F3A-7804-4D51-BE79-1A7206959D73}" destId="{1D9D60B0-689E-4E8C-B0A9-F58849282AC7}" srcOrd="0" destOrd="0" presId="urn:microsoft.com/office/officeart/2005/8/layout/vList5"/>
    <dgm:cxn modelId="{B73756B8-C2AE-4EED-8F05-F434F7039AB3}" type="presOf" srcId="{969AC737-5830-4422-AB66-795EDC03C9B5}" destId="{802353F0-B62A-4E01-AC05-4B383EB2670A}" srcOrd="0" destOrd="0" presId="urn:microsoft.com/office/officeart/2005/8/layout/vList5"/>
    <dgm:cxn modelId="{02272F37-7148-4D74-98B3-4072756DDA9A}" srcId="{88DE0F3A-7804-4D51-BE79-1A7206959D73}" destId="{D0F21A95-48C5-42BA-AB65-527FB7AF2562}" srcOrd="2" destOrd="0" parTransId="{C785EDED-E47D-4A69-979C-8D375E803699}" sibTransId="{8589C9DD-8BC5-4EA0-BDF3-C1A723476E67}"/>
    <dgm:cxn modelId="{0C5449D6-24A9-4FED-B38E-8468B983E16B}" srcId="{5D242CDA-6848-4000-88A2-A1362F4E00A8}" destId="{2D7C77D1-5A2D-478C-9414-622C89BC7C10}" srcOrd="3" destOrd="0" parTransId="{1E3760CE-4259-43B2-9F9E-F13300A3424A}" sibTransId="{0C2AEBC9-75E9-4D97-8651-098A56735A87}"/>
    <dgm:cxn modelId="{1262F870-76A5-4B46-B1E4-44AB23D6E94A}" type="presOf" srcId="{0D396496-27DE-4F01-9151-28BC73BF2EDE}" destId="{4429F10C-BD87-4147-BCD1-0216613F44C4}" srcOrd="0" destOrd="0" presId="urn:microsoft.com/office/officeart/2005/8/layout/vList5"/>
    <dgm:cxn modelId="{86C753B4-A224-4FF8-8C74-EF8A97DCB4E9}" type="presOf" srcId="{F6D35298-2A98-47AF-8384-B78E73301EF8}" destId="{4429F10C-BD87-4147-BCD1-0216613F44C4}" srcOrd="0" destOrd="1" presId="urn:microsoft.com/office/officeart/2005/8/layout/vList5"/>
    <dgm:cxn modelId="{3CC7CE24-E0A7-4EAF-BA47-BE8CA0A40C28}" srcId="{5D242CDA-6848-4000-88A2-A1362F4E00A8}" destId="{6A78EF8D-8A94-40CB-AD4A-EFEB07733051}" srcOrd="2" destOrd="0" parTransId="{2398E3E0-FB76-426C-94B3-FD5222A1AFA2}" sibTransId="{A30750EA-FB71-47B7-B664-DA50E26615C4}"/>
    <dgm:cxn modelId="{AA88308F-FFC1-4876-9E0F-FD59407D4F89}" srcId="{61F7B4F9-01D9-4774-A7A0-FBBA9DAA7737}" destId="{88DE0F3A-7804-4D51-BE79-1A7206959D73}" srcOrd="0" destOrd="0" parTransId="{8B316100-E016-48EE-ABB6-E7935A0F735A}" sibTransId="{D7B332A8-50C4-4606-B592-66AEFC9D19B6}"/>
    <dgm:cxn modelId="{B8D35EB5-8308-4921-A005-8ABC24FFECB0}" srcId="{5D242CDA-6848-4000-88A2-A1362F4E00A8}" destId="{74ED7BBD-E233-4503-BF3B-E8EAC8D6E6C9}" srcOrd="1" destOrd="0" parTransId="{E3C13778-5D19-4EC6-84C1-CC072A7B3E97}" sibTransId="{12A820D9-E630-4012-9B80-4A1507507F0A}"/>
    <dgm:cxn modelId="{E977628E-9D5D-4C42-B35A-52D774A98517}" type="presOf" srcId="{61F7B4F9-01D9-4774-A7A0-FBBA9DAA7737}" destId="{47634A74-498C-4184-B40D-8C0B975F10E8}" srcOrd="0" destOrd="0" presId="urn:microsoft.com/office/officeart/2005/8/layout/vList5"/>
    <dgm:cxn modelId="{0B3BA488-05BD-4F5D-A145-786EBE549105}" type="presOf" srcId="{6A78EF8D-8A94-40CB-AD4A-EFEB07733051}" destId="{5A283E66-A256-4F59-B84F-C17D01F70569}" srcOrd="0" destOrd="2" presId="urn:microsoft.com/office/officeart/2005/8/layout/vList5"/>
    <dgm:cxn modelId="{9B2E6ADF-FAE9-4DCF-ACE3-BB8EBAF35577}" srcId="{5D242CDA-6848-4000-88A2-A1362F4E00A8}" destId="{A473E661-B1BE-4696-AD0A-2AF3CEE818DF}" srcOrd="0" destOrd="0" parTransId="{5A69520C-D9EF-45F1-AFA6-56709A902C20}" sibTransId="{2765A640-3E0C-4586-BBAA-CB447545AF70}"/>
    <dgm:cxn modelId="{531487F8-8D74-4D30-BA3A-29E2474E5FE0}" type="presOf" srcId="{88AA738D-2F60-4EA8-8BBA-44FBCEAD81FA}" destId="{802353F0-B62A-4E01-AC05-4B383EB2670A}" srcOrd="0" destOrd="1" presId="urn:microsoft.com/office/officeart/2005/8/layout/vList5"/>
    <dgm:cxn modelId="{08AFEF13-5C48-4425-A691-6F3E00379EB8}" srcId="{28DEABA0-523F-4608-B9F0-C2EC03A1092F}" destId="{969AC737-5830-4422-AB66-795EDC03C9B5}" srcOrd="0" destOrd="0" parTransId="{6269195D-EAB3-43FB-A418-6CB3C8BD7090}" sibTransId="{6879D9F3-1507-42AD-9A3E-36AAAAB73807}"/>
    <dgm:cxn modelId="{DF72F90B-308A-4576-AD38-7CA8B5EF52CA}" srcId="{61F7B4F9-01D9-4774-A7A0-FBBA9DAA7737}" destId="{28DEABA0-523F-4608-B9F0-C2EC03A1092F}" srcOrd="3" destOrd="0" parTransId="{F6524E72-8D9B-4077-9E30-A413B198C952}" sibTransId="{1CAB0C90-5D43-4EF2-AFE4-9B0A7428325A}"/>
    <dgm:cxn modelId="{373D9AF4-F33F-4C87-B7BC-D1F927C39C9A}" type="presParOf" srcId="{47634A74-498C-4184-B40D-8C0B975F10E8}" destId="{134A1374-9B9F-482B-917A-AFB653EAB1B9}" srcOrd="0" destOrd="0" presId="urn:microsoft.com/office/officeart/2005/8/layout/vList5"/>
    <dgm:cxn modelId="{90C304A6-4426-45CA-9D5F-9738B420FE9F}" type="presParOf" srcId="{134A1374-9B9F-482B-917A-AFB653EAB1B9}" destId="{1D9D60B0-689E-4E8C-B0A9-F58849282AC7}" srcOrd="0" destOrd="0" presId="urn:microsoft.com/office/officeart/2005/8/layout/vList5"/>
    <dgm:cxn modelId="{151B16FD-7BF2-4ECD-BE6A-26BCFEC24E70}" type="presParOf" srcId="{134A1374-9B9F-482B-917A-AFB653EAB1B9}" destId="{58C7C888-35D0-438F-810C-D4EB6BDE4B9D}" srcOrd="1" destOrd="0" presId="urn:microsoft.com/office/officeart/2005/8/layout/vList5"/>
    <dgm:cxn modelId="{AF20940A-6A39-4E78-9F41-05D690C851C8}" type="presParOf" srcId="{47634A74-498C-4184-B40D-8C0B975F10E8}" destId="{AFD28E2B-43B5-4FD6-AA2E-38A2F3B52785}" srcOrd="1" destOrd="0" presId="urn:microsoft.com/office/officeart/2005/8/layout/vList5"/>
    <dgm:cxn modelId="{256F89EC-5112-4F0E-8255-E8B92857CE78}" type="presParOf" srcId="{47634A74-498C-4184-B40D-8C0B975F10E8}" destId="{E7E93F9C-6A07-4FED-A1CE-A470A9F98A10}" srcOrd="2" destOrd="0" presId="urn:microsoft.com/office/officeart/2005/8/layout/vList5"/>
    <dgm:cxn modelId="{50762960-6925-4734-9CA7-0C90D0439D19}" type="presParOf" srcId="{E7E93F9C-6A07-4FED-A1CE-A470A9F98A10}" destId="{6C83979A-2A9F-4645-B2F8-7B966DEAF37C}" srcOrd="0" destOrd="0" presId="urn:microsoft.com/office/officeart/2005/8/layout/vList5"/>
    <dgm:cxn modelId="{442C2974-589D-409C-913C-38F4151A8FC7}" type="presParOf" srcId="{E7E93F9C-6A07-4FED-A1CE-A470A9F98A10}" destId="{5A283E66-A256-4F59-B84F-C17D01F70569}" srcOrd="1" destOrd="0" presId="urn:microsoft.com/office/officeart/2005/8/layout/vList5"/>
    <dgm:cxn modelId="{5C145F7D-6C68-4987-A689-FFC7B6A06F49}" type="presParOf" srcId="{47634A74-498C-4184-B40D-8C0B975F10E8}" destId="{A87C577B-C862-41E9-AD10-9599C47DF1F8}" srcOrd="3" destOrd="0" presId="urn:microsoft.com/office/officeart/2005/8/layout/vList5"/>
    <dgm:cxn modelId="{24AF9063-B276-4168-A943-3FA837B60B85}" type="presParOf" srcId="{47634A74-498C-4184-B40D-8C0B975F10E8}" destId="{59EB19E3-9CBA-4458-830C-C68089037601}" srcOrd="4" destOrd="0" presId="urn:microsoft.com/office/officeart/2005/8/layout/vList5"/>
    <dgm:cxn modelId="{99C27972-F48F-4A1F-8E51-16D0E58C4F3E}" type="presParOf" srcId="{59EB19E3-9CBA-4458-830C-C68089037601}" destId="{A89B2289-9B7F-4E8F-AF81-3166A55FABD5}" srcOrd="0" destOrd="0" presId="urn:microsoft.com/office/officeart/2005/8/layout/vList5"/>
    <dgm:cxn modelId="{AA1FC389-A302-4994-93C8-F3DF87806328}" type="presParOf" srcId="{59EB19E3-9CBA-4458-830C-C68089037601}" destId="{4429F10C-BD87-4147-BCD1-0216613F44C4}" srcOrd="1" destOrd="0" presId="urn:microsoft.com/office/officeart/2005/8/layout/vList5"/>
    <dgm:cxn modelId="{03B2475B-C338-4D37-9539-00EA5B026A0F}" type="presParOf" srcId="{47634A74-498C-4184-B40D-8C0B975F10E8}" destId="{C9DFCCA0-7538-489C-A0CB-BB93A25241A2}" srcOrd="5" destOrd="0" presId="urn:microsoft.com/office/officeart/2005/8/layout/vList5"/>
    <dgm:cxn modelId="{E0CCA493-81EB-4D44-A12A-35E918BD392A}" type="presParOf" srcId="{47634A74-498C-4184-B40D-8C0B975F10E8}" destId="{00EAB1FC-137E-4AFA-9FCB-4117C545C0B3}" srcOrd="6" destOrd="0" presId="urn:microsoft.com/office/officeart/2005/8/layout/vList5"/>
    <dgm:cxn modelId="{9DBFF46E-A5ED-4804-BA77-CE867A3D1A36}" type="presParOf" srcId="{00EAB1FC-137E-4AFA-9FCB-4117C545C0B3}" destId="{3B60089A-2844-4196-B194-8542E48FCED0}" srcOrd="0" destOrd="0" presId="urn:microsoft.com/office/officeart/2005/8/layout/vList5"/>
    <dgm:cxn modelId="{020D1ACD-AD62-4592-B5A8-427E156610C7}" type="presParOf" srcId="{00EAB1FC-137E-4AFA-9FCB-4117C545C0B3}" destId="{802353F0-B62A-4E01-AC05-4B383EB267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949AB6-885A-4260-97D0-55BB295D874B}" type="doc">
      <dgm:prSet loTypeId="urn:microsoft.com/office/officeart/2005/8/layout/hChevron3" loCatId="process" qsTypeId="urn:microsoft.com/office/officeart/2005/8/quickstyle/simple4" qsCatId="simple" csTypeId="urn:microsoft.com/office/officeart/2005/8/colors/colorful5" csCatId="colorful" phldr="1"/>
      <dgm:spPr/>
    </dgm:pt>
    <dgm:pt modelId="{30E3D2AB-9120-4FD0-8AD5-EBC261F87181}">
      <dgm:prSet phldrT="[文本]"/>
      <dgm:spPr/>
      <dgm:t>
        <a:bodyPr/>
        <a:lstStyle/>
        <a:p>
          <a:r>
            <a:rPr lang="en-US" altLang="zh-CN" dirty="0" smtClean="0"/>
            <a:t>Data</a:t>
          </a:r>
          <a:endParaRPr lang="en-US" dirty="0"/>
        </a:p>
      </dgm:t>
    </dgm:pt>
    <dgm:pt modelId="{799C9DFA-F25E-4984-BEFB-A8EA1357C0F9}" type="parTrans" cxnId="{85864D93-903C-44AE-959B-9B799E68CF26}">
      <dgm:prSet/>
      <dgm:spPr/>
      <dgm:t>
        <a:bodyPr/>
        <a:lstStyle/>
        <a:p>
          <a:endParaRPr lang="en-US"/>
        </a:p>
      </dgm:t>
    </dgm:pt>
    <dgm:pt modelId="{CD038709-5B7A-4755-BE9C-B4D5B201A9C6}" type="sibTrans" cxnId="{85864D93-903C-44AE-959B-9B799E68CF26}">
      <dgm:prSet/>
      <dgm:spPr/>
      <dgm:t>
        <a:bodyPr/>
        <a:lstStyle/>
        <a:p>
          <a:endParaRPr lang="en-US"/>
        </a:p>
      </dgm:t>
    </dgm:pt>
    <dgm:pt modelId="{F146C0EE-F339-4975-BD3E-69B7E0F9BFA9}">
      <dgm:prSet phldrT="[文本]"/>
      <dgm:spPr/>
      <dgm:t>
        <a:bodyPr/>
        <a:lstStyle/>
        <a:p>
          <a:r>
            <a:rPr lang="en-US" altLang="zh-CN" dirty="0" smtClean="0"/>
            <a:t>UI</a:t>
          </a:r>
          <a:endParaRPr lang="en-US" dirty="0"/>
        </a:p>
      </dgm:t>
    </dgm:pt>
    <dgm:pt modelId="{7D4C4F6B-EF9E-45D9-98DA-841826CDDB8F}" type="parTrans" cxnId="{7B1E5CFC-4A00-4777-B3C2-C10679770BA5}">
      <dgm:prSet/>
      <dgm:spPr/>
      <dgm:t>
        <a:bodyPr/>
        <a:lstStyle/>
        <a:p>
          <a:endParaRPr lang="en-US"/>
        </a:p>
      </dgm:t>
    </dgm:pt>
    <dgm:pt modelId="{77C40CAA-5016-4685-B2DA-859F06C76BFE}" type="sibTrans" cxnId="{7B1E5CFC-4A00-4777-B3C2-C10679770BA5}">
      <dgm:prSet/>
      <dgm:spPr/>
      <dgm:t>
        <a:bodyPr/>
        <a:lstStyle/>
        <a:p>
          <a:endParaRPr lang="en-US"/>
        </a:p>
      </dgm:t>
    </dgm:pt>
    <dgm:pt modelId="{76C82025-269A-4673-A78E-C5B9C54932F3}">
      <dgm:prSet phldrT="[文本]"/>
      <dgm:spPr/>
      <dgm:t>
        <a:bodyPr/>
        <a:lstStyle/>
        <a:p>
          <a:r>
            <a:rPr lang="en-US" altLang="zh-CN" dirty="0" smtClean="0"/>
            <a:t>Workflow</a:t>
          </a:r>
          <a:endParaRPr lang="en-US" dirty="0"/>
        </a:p>
      </dgm:t>
    </dgm:pt>
    <dgm:pt modelId="{1B11C25C-4630-43DE-B735-F92FC876CDDF}" type="parTrans" cxnId="{E4AB94CE-C1E3-4F18-B6CD-835503B05C75}">
      <dgm:prSet/>
      <dgm:spPr/>
      <dgm:t>
        <a:bodyPr/>
        <a:lstStyle/>
        <a:p>
          <a:endParaRPr lang="en-US"/>
        </a:p>
      </dgm:t>
    </dgm:pt>
    <dgm:pt modelId="{CD14C6DD-623E-4F76-8F57-E365BE179454}" type="sibTrans" cxnId="{E4AB94CE-C1E3-4F18-B6CD-835503B05C75}">
      <dgm:prSet/>
      <dgm:spPr/>
      <dgm:t>
        <a:bodyPr/>
        <a:lstStyle/>
        <a:p>
          <a:endParaRPr lang="en-US"/>
        </a:p>
      </dgm:t>
    </dgm:pt>
    <dgm:pt modelId="{4F7A8AC8-9F07-4844-9EBD-9AA7CD680106}">
      <dgm:prSet phldrT="[文本]"/>
      <dgm:spPr/>
      <dgm:t>
        <a:bodyPr/>
        <a:lstStyle/>
        <a:p>
          <a:r>
            <a:rPr lang="en-US" altLang="zh-CN" dirty="0" smtClean="0"/>
            <a:t>Interface</a:t>
          </a:r>
          <a:endParaRPr lang="en-US" dirty="0"/>
        </a:p>
      </dgm:t>
    </dgm:pt>
    <dgm:pt modelId="{3CEDAE95-76F2-4857-9BA7-20D32BC196A2}" type="parTrans" cxnId="{23ED15C3-E94F-48C7-A6C4-816BCF3CAD05}">
      <dgm:prSet/>
      <dgm:spPr/>
      <dgm:t>
        <a:bodyPr/>
        <a:lstStyle/>
        <a:p>
          <a:endParaRPr lang="en-US"/>
        </a:p>
      </dgm:t>
    </dgm:pt>
    <dgm:pt modelId="{1EA02C85-0439-48F7-9306-D660B25BA052}" type="sibTrans" cxnId="{23ED15C3-E94F-48C7-A6C4-816BCF3CAD05}">
      <dgm:prSet/>
      <dgm:spPr/>
      <dgm:t>
        <a:bodyPr/>
        <a:lstStyle/>
        <a:p>
          <a:endParaRPr lang="en-US"/>
        </a:p>
      </dgm:t>
    </dgm:pt>
    <dgm:pt modelId="{55165551-DF20-4A7A-AFF0-9ABCCB6D7FC2}" type="pres">
      <dgm:prSet presAssocID="{36949AB6-885A-4260-97D0-55BB295D874B}" presName="Name0" presStyleCnt="0">
        <dgm:presLayoutVars>
          <dgm:dir/>
          <dgm:resizeHandles val="exact"/>
        </dgm:presLayoutVars>
      </dgm:prSet>
      <dgm:spPr/>
    </dgm:pt>
    <dgm:pt modelId="{37565AA9-CB4B-459C-B1D0-94B75DD9334C}" type="pres">
      <dgm:prSet presAssocID="{30E3D2AB-9120-4FD0-8AD5-EBC261F87181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D433C-E15F-4011-8A53-CF8DA01A024A}" type="pres">
      <dgm:prSet presAssocID="{CD038709-5B7A-4755-BE9C-B4D5B201A9C6}" presName="parSpace" presStyleCnt="0"/>
      <dgm:spPr/>
    </dgm:pt>
    <dgm:pt modelId="{F9431709-DFAC-44A2-B35B-533CC7D77B9B}" type="pres">
      <dgm:prSet presAssocID="{F146C0EE-F339-4975-BD3E-69B7E0F9BFA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8B2CE-35B4-4038-8D52-4DE526E54CF9}" type="pres">
      <dgm:prSet presAssocID="{77C40CAA-5016-4685-B2DA-859F06C76BFE}" presName="parSpace" presStyleCnt="0"/>
      <dgm:spPr/>
    </dgm:pt>
    <dgm:pt modelId="{ADFFF228-1433-4737-8B16-4469896F5C84}" type="pres">
      <dgm:prSet presAssocID="{76C82025-269A-4673-A78E-C5B9C54932F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C53A-5D74-4506-8070-610F98B15457}" type="pres">
      <dgm:prSet presAssocID="{CD14C6DD-623E-4F76-8F57-E365BE179454}" presName="parSpace" presStyleCnt="0"/>
      <dgm:spPr/>
    </dgm:pt>
    <dgm:pt modelId="{60815AEA-E2D8-4D5F-A1CD-59FCCFB81DBC}" type="pres">
      <dgm:prSet presAssocID="{4F7A8AC8-9F07-4844-9EBD-9AA7CD680106}" presName="parTxOnly" presStyleLbl="node1" presStyleIdx="3" presStyleCnt="4" custLinFactNeighborX="-1890" custLinFactNeighborY="1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ED15C3-E94F-48C7-A6C4-816BCF3CAD05}" srcId="{36949AB6-885A-4260-97D0-55BB295D874B}" destId="{4F7A8AC8-9F07-4844-9EBD-9AA7CD680106}" srcOrd="3" destOrd="0" parTransId="{3CEDAE95-76F2-4857-9BA7-20D32BC196A2}" sibTransId="{1EA02C85-0439-48F7-9306-D660B25BA052}"/>
    <dgm:cxn modelId="{75211521-6C1C-4406-99EE-152D8130FCDA}" type="presOf" srcId="{4F7A8AC8-9F07-4844-9EBD-9AA7CD680106}" destId="{60815AEA-E2D8-4D5F-A1CD-59FCCFB81DBC}" srcOrd="0" destOrd="0" presId="urn:microsoft.com/office/officeart/2005/8/layout/hChevron3"/>
    <dgm:cxn modelId="{E4AB94CE-C1E3-4F18-B6CD-835503B05C75}" srcId="{36949AB6-885A-4260-97D0-55BB295D874B}" destId="{76C82025-269A-4673-A78E-C5B9C54932F3}" srcOrd="2" destOrd="0" parTransId="{1B11C25C-4630-43DE-B735-F92FC876CDDF}" sibTransId="{CD14C6DD-623E-4F76-8F57-E365BE179454}"/>
    <dgm:cxn modelId="{B9FD186A-A7C0-4AC1-AD8A-FC738866E329}" type="presOf" srcId="{30E3D2AB-9120-4FD0-8AD5-EBC261F87181}" destId="{37565AA9-CB4B-459C-B1D0-94B75DD9334C}" srcOrd="0" destOrd="0" presId="urn:microsoft.com/office/officeart/2005/8/layout/hChevron3"/>
    <dgm:cxn modelId="{7B1E5CFC-4A00-4777-B3C2-C10679770BA5}" srcId="{36949AB6-885A-4260-97D0-55BB295D874B}" destId="{F146C0EE-F339-4975-BD3E-69B7E0F9BFA9}" srcOrd="1" destOrd="0" parTransId="{7D4C4F6B-EF9E-45D9-98DA-841826CDDB8F}" sibTransId="{77C40CAA-5016-4685-B2DA-859F06C76BFE}"/>
    <dgm:cxn modelId="{85864D93-903C-44AE-959B-9B799E68CF26}" srcId="{36949AB6-885A-4260-97D0-55BB295D874B}" destId="{30E3D2AB-9120-4FD0-8AD5-EBC261F87181}" srcOrd="0" destOrd="0" parTransId="{799C9DFA-F25E-4984-BEFB-A8EA1357C0F9}" sibTransId="{CD038709-5B7A-4755-BE9C-B4D5B201A9C6}"/>
    <dgm:cxn modelId="{FDD94ADA-DDFF-46A1-B135-7E8EADA07F85}" type="presOf" srcId="{76C82025-269A-4673-A78E-C5B9C54932F3}" destId="{ADFFF228-1433-4737-8B16-4469896F5C84}" srcOrd="0" destOrd="0" presId="urn:microsoft.com/office/officeart/2005/8/layout/hChevron3"/>
    <dgm:cxn modelId="{D294631F-C240-43D0-B0F2-35D5AAB18035}" type="presOf" srcId="{F146C0EE-F339-4975-BD3E-69B7E0F9BFA9}" destId="{F9431709-DFAC-44A2-B35B-533CC7D77B9B}" srcOrd="0" destOrd="0" presId="urn:microsoft.com/office/officeart/2005/8/layout/hChevron3"/>
    <dgm:cxn modelId="{89362228-395D-4B57-8F48-A5949573C2B0}" type="presOf" srcId="{36949AB6-885A-4260-97D0-55BB295D874B}" destId="{55165551-DF20-4A7A-AFF0-9ABCCB6D7FC2}" srcOrd="0" destOrd="0" presId="urn:microsoft.com/office/officeart/2005/8/layout/hChevron3"/>
    <dgm:cxn modelId="{BD7F7EC1-0C38-4A73-AE4F-28067C3D4B41}" type="presParOf" srcId="{55165551-DF20-4A7A-AFF0-9ABCCB6D7FC2}" destId="{37565AA9-CB4B-459C-B1D0-94B75DD9334C}" srcOrd="0" destOrd="0" presId="urn:microsoft.com/office/officeart/2005/8/layout/hChevron3"/>
    <dgm:cxn modelId="{1C524C54-7441-40E3-8CE5-F8B4972E960D}" type="presParOf" srcId="{55165551-DF20-4A7A-AFF0-9ABCCB6D7FC2}" destId="{523D433C-E15F-4011-8A53-CF8DA01A024A}" srcOrd="1" destOrd="0" presId="urn:microsoft.com/office/officeart/2005/8/layout/hChevron3"/>
    <dgm:cxn modelId="{19B4C01C-1156-4115-B056-48AD215472D5}" type="presParOf" srcId="{55165551-DF20-4A7A-AFF0-9ABCCB6D7FC2}" destId="{F9431709-DFAC-44A2-B35B-533CC7D77B9B}" srcOrd="2" destOrd="0" presId="urn:microsoft.com/office/officeart/2005/8/layout/hChevron3"/>
    <dgm:cxn modelId="{D51CEBA5-FE64-446C-B383-9C3F5DFF6431}" type="presParOf" srcId="{55165551-DF20-4A7A-AFF0-9ABCCB6D7FC2}" destId="{33F8B2CE-35B4-4038-8D52-4DE526E54CF9}" srcOrd="3" destOrd="0" presId="urn:microsoft.com/office/officeart/2005/8/layout/hChevron3"/>
    <dgm:cxn modelId="{A2401FFE-DCA1-48AD-9683-A24729981483}" type="presParOf" srcId="{55165551-DF20-4A7A-AFF0-9ABCCB6D7FC2}" destId="{ADFFF228-1433-4737-8B16-4469896F5C84}" srcOrd="4" destOrd="0" presId="urn:microsoft.com/office/officeart/2005/8/layout/hChevron3"/>
    <dgm:cxn modelId="{C1916285-37FD-4810-84E2-1C01BAC2D92D}" type="presParOf" srcId="{55165551-DF20-4A7A-AFF0-9ABCCB6D7FC2}" destId="{FDCEC53A-5D74-4506-8070-610F98B15457}" srcOrd="5" destOrd="0" presId="urn:microsoft.com/office/officeart/2005/8/layout/hChevron3"/>
    <dgm:cxn modelId="{0C5F36EE-68C5-417F-B65B-E3A2C5887A4F}" type="presParOf" srcId="{55165551-DF20-4A7A-AFF0-9ABCCB6D7FC2}" destId="{60815AEA-E2D8-4D5F-A1CD-59FCCFB81DB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4E4BE5-2889-4782-9D55-62A4CDBE6B0F}" type="doc">
      <dgm:prSet loTypeId="urn:microsoft.com/office/officeart/2005/8/layout/hProcess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E9C1AF-CC4D-4732-AB08-7EF113CE2ED0}">
      <dgm:prSet phldrT="[文本]"/>
      <dgm:spPr/>
      <dgm:t>
        <a:bodyPr/>
        <a:lstStyle/>
        <a:p>
          <a:r>
            <a:rPr lang="zh-CN" altLang="en-US" dirty="0" smtClean="0"/>
            <a:t>页面模板化</a:t>
          </a:r>
          <a:endParaRPr lang="en-US" dirty="0"/>
        </a:p>
      </dgm:t>
    </dgm:pt>
    <dgm:pt modelId="{F7847F53-ADEC-43BD-8FEF-92DF3C5A3608}" type="parTrans" cxnId="{25FC4213-5886-4043-87D2-D772CE5A567F}">
      <dgm:prSet/>
      <dgm:spPr/>
      <dgm:t>
        <a:bodyPr/>
        <a:lstStyle/>
        <a:p>
          <a:endParaRPr lang="en-US"/>
        </a:p>
      </dgm:t>
    </dgm:pt>
    <dgm:pt modelId="{61916A57-1CE3-4C47-8F53-A59589C723C8}" type="sibTrans" cxnId="{25FC4213-5886-4043-87D2-D772CE5A567F}">
      <dgm:prSet/>
      <dgm:spPr/>
      <dgm:t>
        <a:bodyPr/>
        <a:lstStyle/>
        <a:p>
          <a:endParaRPr lang="en-US"/>
        </a:p>
      </dgm:t>
    </dgm:pt>
    <dgm:pt modelId="{D6CE0E4E-E73A-4FA4-B352-66F981C26813}">
      <dgm:prSet phldrT="[文本]"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与数据模型绑定</a:t>
          </a:r>
          <a:r>
            <a:rPr lang="en-US" altLang="zh-CN" dirty="0" smtClean="0"/>
            <a:t>(UI</a:t>
          </a:r>
          <a:r>
            <a:rPr lang="zh-CN" altLang="en-US" dirty="0" smtClean="0"/>
            <a:t>渲染器</a:t>
          </a:r>
          <a:r>
            <a:rPr lang="en-US" altLang="zh-CN" dirty="0" smtClean="0"/>
            <a:t>)</a:t>
          </a:r>
          <a:endParaRPr lang="en-US" dirty="0"/>
        </a:p>
      </dgm:t>
    </dgm:pt>
    <dgm:pt modelId="{B8BAA2BB-49B4-46D0-872E-1D244E7B636C}" type="parTrans" cxnId="{6CE85F6F-C401-4CF4-B82C-755CA4A04EEA}">
      <dgm:prSet/>
      <dgm:spPr/>
      <dgm:t>
        <a:bodyPr/>
        <a:lstStyle/>
        <a:p>
          <a:endParaRPr lang="en-US"/>
        </a:p>
      </dgm:t>
    </dgm:pt>
    <dgm:pt modelId="{7FC5E48A-EBB9-4F70-BFB6-417794A0CEF3}" type="sibTrans" cxnId="{6CE85F6F-C401-4CF4-B82C-755CA4A04EEA}">
      <dgm:prSet/>
      <dgm:spPr/>
      <dgm:t>
        <a:bodyPr/>
        <a:lstStyle/>
        <a:p>
          <a:endParaRPr lang="en-US"/>
        </a:p>
      </dgm:t>
    </dgm:pt>
    <dgm:pt modelId="{32FBE34E-B969-4EC4-84E2-DD5C7EDAA1EC}">
      <dgm:prSet phldrT="[文本]"/>
      <dgm:spPr/>
      <dgm:t>
        <a:bodyPr/>
        <a:lstStyle/>
        <a:p>
          <a:r>
            <a:rPr lang="zh-CN" altLang="en-US" dirty="0" smtClean="0"/>
            <a:t>布局自定义</a:t>
          </a:r>
          <a:endParaRPr lang="en-US" dirty="0"/>
        </a:p>
      </dgm:t>
    </dgm:pt>
    <dgm:pt modelId="{0D9A953C-6BED-4AF9-BA7E-BD7E0C18876E}" type="parTrans" cxnId="{A2D100B0-BBE9-4863-9782-253E241C8233}">
      <dgm:prSet/>
      <dgm:spPr/>
      <dgm:t>
        <a:bodyPr/>
        <a:lstStyle/>
        <a:p>
          <a:endParaRPr lang="en-US"/>
        </a:p>
      </dgm:t>
    </dgm:pt>
    <dgm:pt modelId="{ACC599EF-5CFF-499D-BD4F-56BEB1443A68}" type="sibTrans" cxnId="{A2D100B0-BBE9-4863-9782-253E241C8233}">
      <dgm:prSet/>
      <dgm:spPr/>
      <dgm:t>
        <a:bodyPr/>
        <a:lstStyle/>
        <a:p>
          <a:endParaRPr lang="en-US"/>
        </a:p>
      </dgm:t>
    </dgm:pt>
    <dgm:pt modelId="{DF697365-45D9-4D69-9E81-B00A569F065D}">
      <dgm:prSet/>
      <dgm:spPr/>
      <dgm:t>
        <a:bodyPr/>
        <a:lstStyle/>
        <a:p>
          <a:r>
            <a:rPr lang="zh-CN" altLang="en-US" dirty="0" smtClean="0"/>
            <a:t>不同类型页面定制不同模板</a:t>
          </a:r>
          <a:endParaRPr lang="en-US" dirty="0"/>
        </a:p>
      </dgm:t>
    </dgm:pt>
    <dgm:pt modelId="{F558FD17-C9B5-42F0-901F-62809E9AE505}" type="parTrans" cxnId="{E468B024-DA14-492F-B71E-FA766EB216F9}">
      <dgm:prSet/>
      <dgm:spPr/>
      <dgm:t>
        <a:bodyPr/>
        <a:lstStyle/>
        <a:p>
          <a:endParaRPr lang="en-US"/>
        </a:p>
      </dgm:t>
    </dgm:pt>
    <dgm:pt modelId="{169ECB34-D2FD-433B-89C2-2976106CE1A7}" type="sibTrans" cxnId="{E468B024-DA14-492F-B71E-FA766EB216F9}">
      <dgm:prSet/>
      <dgm:spPr/>
      <dgm:t>
        <a:bodyPr/>
        <a:lstStyle/>
        <a:p>
          <a:endParaRPr lang="en-US"/>
        </a:p>
      </dgm:t>
    </dgm:pt>
    <dgm:pt modelId="{D9F04507-7D3A-4461-9E11-D614994250D4}">
      <dgm:prSet phldrT="[文本]"/>
      <dgm:spPr/>
      <dgm:t>
        <a:bodyPr/>
        <a:lstStyle/>
        <a:p>
          <a:r>
            <a:rPr lang="zh-CN" altLang="en-US" dirty="0" smtClean="0"/>
            <a:t>栏位扩展化</a:t>
          </a:r>
          <a:endParaRPr lang="en-US" dirty="0"/>
        </a:p>
      </dgm:t>
    </dgm:pt>
    <dgm:pt modelId="{1A25ED67-12DA-4FF2-813A-0C4BC45545BA}" type="parTrans" cxnId="{20029D16-21FA-4098-BF72-E519283E82FC}">
      <dgm:prSet/>
      <dgm:spPr/>
      <dgm:t>
        <a:bodyPr/>
        <a:lstStyle/>
        <a:p>
          <a:endParaRPr lang="en-US"/>
        </a:p>
      </dgm:t>
    </dgm:pt>
    <dgm:pt modelId="{BBB97404-0B24-451F-BCEF-9FA250E58331}" type="sibTrans" cxnId="{20029D16-21FA-4098-BF72-E519283E82FC}">
      <dgm:prSet/>
      <dgm:spPr/>
      <dgm:t>
        <a:bodyPr/>
        <a:lstStyle/>
        <a:p>
          <a:endParaRPr lang="en-US"/>
        </a:p>
      </dgm:t>
    </dgm:pt>
    <dgm:pt modelId="{2B4404F7-BE81-41C1-9A69-6C5F26C1FC23}">
      <dgm:prSet/>
      <dgm:spPr/>
      <dgm:t>
        <a:bodyPr/>
        <a:lstStyle/>
        <a:p>
          <a:r>
            <a:rPr lang="en-US" altLang="zh-CN" dirty="0" smtClean="0"/>
            <a:t>Velocity</a:t>
          </a:r>
          <a:endParaRPr lang="en-US" dirty="0"/>
        </a:p>
      </dgm:t>
    </dgm:pt>
    <dgm:pt modelId="{82043511-E12C-4974-B3BF-5B4A56202270}" type="parTrans" cxnId="{4FE78D9F-A06F-43B0-B715-EDB24E7A33B0}">
      <dgm:prSet/>
      <dgm:spPr/>
      <dgm:t>
        <a:bodyPr/>
        <a:lstStyle/>
        <a:p>
          <a:endParaRPr lang="en-US"/>
        </a:p>
      </dgm:t>
    </dgm:pt>
    <dgm:pt modelId="{37830FBC-B263-4EF7-B680-53DA4F3BE2C2}" type="sibTrans" cxnId="{4FE78D9F-A06F-43B0-B715-EDB24E7A33B0}">
      <dgm:prSet/>
      <dgm:spPr/>
      <dgm:t>
        <a:bodyPr/>
        <a:lstStyle/>
        <a:p>
          <a:endParaRPr lang="en-US"/>
        </a:p>
      </dgm:t>
    </dgm:pt>
    <dgm:pt modelId="{2A081AEF-50C8-42BE-9AA1-A13111C07449}">
      <dgm:prSet phldrT="[文本]"/>
      <dgm:spPr/>
      <dgm:t>
        <a:bodyPr/>
        <a:lstStyle/>
        <a:p>
          <a:r>
            <a:rPr lang="zh-CN" altLang="en-US" dirty="0" smtClean="0"/>
            <a:t>页面元素组件化</a:t>
          </a:r>
          <a:endParaRPr lang="en-US" dirty="0"/>
        </a:p>
      </dgm:t>
    </dgm:pt>
    <dgm:pt modelId="{C60FAF02-9E39-4064-AAAF-C6866E5D8E0A}" type="parTrans" cxnId="{734E2F6C-E26A-484A-AFD5-5B59F909C2C8}">
      <dgm:prSet/>
      <dgm:spPr/>
      <dgm:t>
        <a:bodyPr/>
        <a:lstStyle/>
        <a:p>
          <a:endParaRPr lang="en-US"/>
        </a:p>
      </dgm:t>
    </dgm:pt>
    <dgm:pt modelId="{B50F4BAA-A0C8-4A8E-B23F-B65B84757B07}" type="sibTrans" cxnId="{734E2F6C-E26A-484A-AFD5-5B59F909C2C8}">
      <dgm:prSet/>
      <dgm:spPr/>
      <dgm:t>
        <a:bodyPr/>
        <a:lstStyle/>
        <a:p>
          <a:endParaRPr lang="en-US"/>
        </a:p>
      </dgm:t>
    </dgm:pt>
    <dgm:pt modelId="{CA82F61C-C89A-4160-9872-81619DDE7EA0}">
      <dgm:prSet phldrT="[文本]"/>
      <dgm:spPr/>
      <dgm:t>
        <a:bodyPr/>
        <a:lstStyle/>
        <a:p>
          <a:r>
            <a:rPr lang="zh-CN" altLang="en-US" dirty="0" smtClean="0"/>
            <a:t>工具化</a:t>
          </a:r>
          <a:endParaRPr lang="en-US" dirty="0"/>
        </a:p>
      </dgm:t>
    </dgm:pt>
    <dgm:pt modelId="{17D8F193-C0A4-4426-AE25-0CCE62395D61}" type="parTrans" cxnId="{F529F034-F8C3-48B7-B909-F387BDEE3715}">
      <dgm:prSet/>
      <dgm:spPr/>
      <dgm:t>
        <a:bodyPr/>
        <a:lstStyle/>
        <a:p>
          <a:endParaRPr lang="en-US"/>
        </a:p>
      </dgm:t>
    </dgm:pt>
    <dgm:pt modelId="{ED6DFD2D-A826-4197-87E8-0834900FCAA2}" type="sibTrans" cxnId="{F529F034-F8C3-48B7-B909-F387BDEE3715}">
      <dgm:prSet/>
      <dgm:spPr/>
      <dgm:t>
        <a:bodyPr/>
        <a:lstStyle/>
        <a:p>
          <a:endParaRPr lang="en-US"/>
        </a:p>
      </dgm:t>
    </dgm:pt>
    <dgm:pt modelId="{502F6222-C92F-4277-9916-E7B6318EF3CA}">
      <dgm:prSet phldrT="[文本]"/>
      <dgm:spPr/>
      <dgm:t>
        <a:bodyPr/>
        <a:lstStyle/>
        <a:p>
          <a:r>
            <a:rPr lang="zh-CN" altLang="en-US" dirty="0" smtClean="0"/>
            <a:t>可动态增加表单栏位</a:t>
          </a:r>
          <a:endParaRPr lang="en-US" dirty="0"/>
        </a:p>
      </dgm:t>
    </dgm:pt>
    <dgm:pt modelId="{C6441E11-BC13-4E48-8962-D1642F457969}" type="parTrans" cxnId="{C8DF8DA8-E3E6-4DB8-A542-1B0EBFF27B41}">
      <dgm:prSet/>
      <dgm:spPr/>
      <dgm:t>
        <a:bodyPr/>
        <a:lstStyle/>
        <a:p>
          <a:endParaRPr lang="en-US"/>
        </a:p>
      </dgm:t>
    </dgm:pt>
    <dgm:pt modelId="{ACA5B494-8B0E-4F0F-8E97-3592D60E875C}" type="sibTrans" cxnId="{C8DF8DA8-E3E6-4DB8-A542-1B0EBFF27B41}">
      <dgm:prSet/>
      <dgm:spPr/>
      <dgm:t>
        <a:bodyPr/>
        <a:lstStyle/>
        <a:p>
          <a:endParaRPr lang="en-US"/>
        </a:p>
      </dgm:t>
    </dgm:pt>
    <dgm:pt modelId="{89BECE78-E843-4018-8971-2CC66DED7925}">
      <dgm:prSet phldrT="[文本]"/>
      <dgm:spPr/>
      <dgm:t>
        <a:bodyPr/>
        <a:lstStyle/>
        <a:p>
          <a:r>
            <a:rPr lang="zh-CN" altLang="en-US" dirty="0" smtClean="0"/>
            <a:t>由</a:t>
          </a:r>
          <a:r>
            <a:rPr lang="en-US" altLang="zh-CN" dirty="0" smtClean="0"/>
            <a:t>Model</a:t>
          </a:r>
          <a:r>
            <a:rPr lang="zh-CN" altLang="en-US" dirty="0" smtClean="0"/>
            <a:t>生成表单</a:t>
          </a:r>
          <a:endParaRPr lang="en-US" dirty="0"/>
        </a:p>
      </dgm:t>
    </dgm:pt>
    <dgm:pt modelId="{319B8065-819B-4A0D-9C14-9D90458E2FC4}" type="parTrans" cxnId="{24E95C16-D217-471B-8675-831EF4862BF3}">
      <dgm:prSet/>
      <dgm:spPr/>
      <dgm:t>
        <a:bodyPr/>
        <a:lstStyle/>
        <a:p>
          <a:endParaRPr lang="en-US"/>
        </a:p>
      </dgm:t>
    </dgm:pt>
    <dgm:pt modelId="{94A7219B-DEC8-41AF-B8DC-F14C7CBD74E0}" type="sibTrans" cxnId="{24E95C16-D217-471B-8675-831EF4862BF3}">
      <dgm:prSet/>
      <dgm:spPr/>
      <dgm:t>
        <a:bodyPr/>
        <a:lstStyle/>
        <a:p>
          <a:endParaRPr lang="en-US"/>
        </a:p>
      </dgm:t>
    </dgm:pt>
    <dgm:pt modelId="{D65703E4-A21B-4595-89A7-748DEEBC54C8}">
      <dgm:prSet phldrT="[文本]"/>
      <dgm:spPr/>
      <dgm:t>
        <a:bodyPr/>
        <a:lstStyle/>
        <a:p>
          <a:r>
            <a:rPr lang="zh-CN" altLang="en-US" dirty="0" smtClean="0"/>
            <a:t>可定制页面各类栏位组件</a:t>
          </a:r>
          <a:endParaRPr lang="en-US" dirty="0"/>
        </a:p>
      </dgm:t>
    </dgm:pt>
    <dgm:pt modelId="{C4FF9E45-F83E-4F85-BF89-BAA6F2C8EB4A}" type="parTrans" cxnId="{627625D0-643D-4511-B1DA-663E9869D59D}">
      <dgm:prSet/>
      <dgm:spPr/>
      <dgm:t>
        <a:bodyPr/>
        <a:lstStyle/>
        <a:p>
          <a:endParaRPr lang="en-US"/>
        </a:p>
      </dgm:t>
    </dgm:pt>
    <dgm:pt modelId="{23382A82-2FAB-4E45-B123-D261447B85DB}" type="sibTrans" cxnId="{627625D0-643D-4511-B1DA-663E9869D59D}">
      <dgm:prSet/>
      <dgm:spPr/>
      <dgm:t>
        <a:bodyPr/>
        <a:lstStyle/>
        <a:p>
          <a:endParaRPr lang="en-US"/>
        </a:p>
      </dgm:t>
    </dgm:pt>
    <dgm:pt modelId="{197CD329-6E24-453C-9D6F-2459C57735E1}">
      <dgm:prSet phldrT="[文本]"/>
      <dgm:spPr/>
      <dgm:t>
        <a:bodyPr/>
        <a:lstStyle/>
        <a:p>
          <a:r>
            <a:rPr lang="zh-CN" altLang="en-US" dirty="0" smtClean="0"/>
            <a:t>可定制各类页面布局</a:t>
          </a:r>
          <a:endParaRPr lang="en-US" dirty="0"/>
        </a:p>
      </dgm:t>
    </dgm:pt>
    <dgm:pt modelId="{4CBFCF80-A7FF-4875-89F7-928ED1321920}" type="parTrans" cxnId="{723DCEE1-A72D-4C24-8B49-75098DE79650}">
      <dgm:prSet/>
      <dgm:spPr/>
      <dgm:t>
        <a:bodyPr/>
        <a:lstStyle/>
        <a:p>
          <a:endParaRPr lang="en-US"/>
        </a:p>
      </dgm:t>
    </dgm:pt>
    <dgm:pt modelId="{B3FAB27B-12DA-4A5D-B7DC-1ED016B14924}" type="sibTrans" cxnId="{723DCEE1-A72D-4C24-8B49-75098DE79650}">
      <dgm:prSet/>
      <dgm:spPr/>
      <dgm:t>
        <a:bodyPr/>
        <a:lstStyle/>
        <a:p>
          <a:endParaRPr lang="en-US"/>
        </a:p>
      </dgm:t>
    </dgm:pt>
    <dgm:pt modelId="{3A618AC3-CCFF-44F1-B66F-B4E5708C249E}">
      <dgm:prSet phldrT="[文本]"/>
      <dgm:spPr/>
      <dgm:t>
        <a:bodyPr/>
        <a:lstStyle/>
        <a:p>
          <a:r>
            <a:rPr lang="zh-CN" altLang="en-US" dirty="0" smtClean="0"/>
            <a:t>提供可视化的配置工具</a:t>
          </a:r>
          <a:endParaRPr lang="en-US" dirty="0"/>
        </a:p>
      </dgm:t>
    </dgm:pt>
    <dgm:pt modelId="{B3EE85FF-B465-43C3-A5EE-B44CE1939F07}" type="parTrans" cxnId="{6AC931BB-2701-4604-AB1A-2BEB5686FD41}">
      <dgm:prSet/>
      <dgm:spPr/>
      <dgm:t>
        <a:bodyPr/>
        <a:lstStyle/>
        <a:p>
          <a:endParaRPr lang="en-US"/>
        </a:p>
      </dgm:t>
    </dgm:pt>
    <dgm:pt modelId="{DA0542C0-A880-46DE-9B33-E78659778D2A}" type="sibTrans" cxnId="{6AC931BB-2701-4604-AB1A-2BEB5686FD41}">
      <dgm:prSet/>
      <dgm:spPr/>
      <dgm:t>
        <a:bodyPr/>
        <a:lstStyle/>
        <a:p>
          <a:endParaRPr lang="en-US"/>
        </a:p>
      </dgm:t>
    </dgm:pt>
    <dgm:pt modelId="{46C65E9B-314D-4DA1-A52E-6C474EA0A9CA}">
      <dgm:prSet phldrT="[文本]"/>
      <dgm:spPr/>
      <dgm:t>
        <a:bodyPr/>
        <a:lstStyle/>
        <a:p>
          <a:r>
            <a:rPr lang="zh-CN" altLang="en-US" dirty="0" smtClean="0"/>
            <a:t>栏位支持基础的显示形态</a:t>
          </a:r>
          <a:endParaRPr lang="en-US" dirty="0"/>
        </a:p>
      </dgm:t>
    </dgm:pt>
    <dgm:pt modelId="{F850BB32-3586-41DD-9F7C-ADDA9E0E2D47}" type="parTrans" cxnId="{D510ED9B-B5CC-4364-8241-AD4CB48134E2}">
      <dgm:prSet/>
      <dgm:spPr/>
      <dgm:t>
        <a:bodyPr/>
        <a:lstStyle/>
        <a:p>
          <a:endParaRPr lang="en-US"/>
        </a:p>
      </dgm:t>
    </dgm:pt>
    <dgm:pt modelId="{8DEB96D1-FB85-4B31-B889-831C4198D14E}" type="sibTrans" cxnId="{D510ED9B-B5CC-4364-8241-AD4CB48134E2}">
      <dgm:prSet/>
      <dgm:spPr/>
      <dgm:t>
        <a:bodyPr/>
        <a:lstStyle/>
        <a:p>
          <a:endParaRPr lang="en-US"/>
        </a:p>
      </dgm:t>
    </dgm:pt>
    <dgm:pt modelId="{6B50D24A-A13E-4E51-8D7F-5A904610B226}">
      <dgm:prSet phldrT="[文本]"/>
      <dgm:spPr/>
      <dgm:t>
        <a:bodyPr/>
        <a:lstStyle/>
        <a:p>
          <a:r>
            <a:rPr lang="zh-CN" altLang="en-US" dirty="0" smtClean="0"/>
            <a:t>由通用接口进行表单存储与创建</a:t>
          </a:r>
          <a:endParaRPr lang="en-US" dirty="0"/>
        </a:p>
      </dgm:t>
    </dgm:pt>
    <dgm:pt modelId="{0177D49C-8461-4C54-85A7-CF9A3625305E}" type="parTrans" cxnId="{011CAC62-CDD4-4ECE-8B13-331DDB8FD22D}">
      <dgm:prSet/>
      <dgm:spPr/>
      <dgm:t>
        <a:bodyPr/>
        <a:lstStyle/>
        <a:p>
          <a:endParaRPr lang="en-US"/>
        </a:p>
      </dgm:t>
    </dgm:pt>
    <dgm:pt modelId="{9E54FB38-5B64-4172-8026-2FF2F8034945}" type="sibTrans" cxnId="{011CAC62-CDD4-4ECE-8B13-331DDB8FD22D}">
      <dgm:prSet/>
      <dgm:spPr/>
      <dgm:t>
        <a:bodyPr/>
        <a:lstStyle/>
        <a:p>
          <a:endParaRPr lang="en-US"/>
        </a:p>
      </dgm:t>
    </dgm:pt>
    <dgm:pt modelId="{B7D16F09-059D-4E02-A5C3-C4F89E55ED58}">
      <dgm:prSet phldrT="[文本]"/>
      <dgm:spPr/>
      <dgm:t>
        <a:bodyPr/>
        <a:lstStyle/>
        <a:p>
          <a:r>
            <a:rPr lang="en-US" altLang="zh-CN" dirty="0" smtClean="0"/>
            <a:t>Table Layout</a:t>
          </a:r>
          <a:endParaRPr lang="en-US" dirty="0"/>
        </a:p>
      </dgm:t>
    </dgm:pt>
    <dgm:pt modelId="{D5BE89E9-8C0C-4E02-85C0-1E7068D836B9}" type="parTrans" cxnId="{93A9EB04-C125-4088-B499-373715E07CE8}">
      <dgm:prSet/>
      <dgm:spPr/>
      <dgm:t>
        <a:bodyPr/>
        <a:lstStyle/>
        <a:p>
          <a:endParaRPr lang="en-US"/>
        </a:p>
      </dgm:t>
    </dgm:pt>
    <dgm:pt modelId="{810F0505-C033-40F9-8BC8-EF4F2F553A05}" type="sibTrans" cxnId="{93A9EB04-C125-4088-B499-373715E07CE8}">
      <dgm:prSet/>
      <dgm:spPr/>
      <dgm:t>
        <a:bodyPr/>
        <a:lstStyle/>
        <a:p>
          <a:endParaRPr lang="en-US"/>
        </a:p>
      </dgm:t>
    </dgm:pt>
    <dgm:pt modelId="{CC31D56D-44FF-4A36-B24B-B0DD269255F4}">
      <dgm:prSet phldrT="[文本]"/>
      <dgm:spPr/>
      <dgm:t>
        <a:bodyPr/>
        <a:lstStyle/>
        <a:p>
          <a:r>
            <a:rPr lang="en-US" altLang="zh-CN" dirty="0" smtClean="0"/>
            <a:t>Column Layout</a:t>
          </a:r>
          <a:endParaRPr lang="en-US" dirty="0"/>
        </a:p>
      </dgm:t>
    </dgm:pt>
    <dgm:pt modelId="{8CAA5934-E620-43A8-A3ED-6C96DF8FA9D3}" type="parTrans" cxnId="{2F777BD4-93C8-40ED-A133-80B46C003A0B}">
      <dgm:prSet/>
      <dgm:spPr/>
      <dgm:t>
        <a:bodyPr/>
        <a:lstStyle/>
        <a:p>
          <a:endParaRPr lang="en-US"/>
        </a:p>
      </dgm:t>
    </dgm:pt>
    <dgm:pt modelId="{3D295BD6-F954-4316-93DD-AF63C5FB487B}" type="sibTrans" cxnId="{2F777BD4-93C8-40ED-A133-80B46C003A0B}">
      <dgm:prSet/>
      <dgm:spPr/>
      <dgm:t>
        <a:bodyPr/>
        <a:lstStyle/>
        <a:p>
          <a:endParaRPr lang="en-US"/>
        </a:p>
      </dgm:t>
    </dgm:pt>
    <dgm:pt modelId="{304C15B0-2707-48BB-AC13-D5F5BF9E0928}">
      <dgm:prSet phldrT="[文本]"/>
      <dgm:spPr/>
      <dgm:t>
        <a:bodyPr/>
        <a:lstStyle/>
        <a:p>
          <a:r>
            <a:rPr lang="en-US" dirty="0" smtClean="0"/>
            <a:t>Attachment</a:t>
          </a:r>
          <a:endParaRPr lang="en-US" dirty="0"/>
        </a:p>
      </dgm:t>
    </dgm:pt>
    <dgm:pt modelId="{374A9CFD-4CC6-4AE7-8159-36613A2F1D47}" type="parTrans" cxnId="{3035529F-1800-47F3-9064-A356A7A77DE6}">
      <dgm:prSet/>
      <dgm:spPr/>
      <dgm:t>
        <a:bodyPr/>
        <a:lstStyle/>
        <a:p>
          <a:endParaRPr lang="en-US"/>
        </a:p>
      </dgm:t>
    </dgm:pt>
    <dgm:pt modelId="{3570F62F-E087-452B-8172-40E646D0591D}" type="sibTrans" cxnId="{3035529F-1800-47F3-9064-A356A7A77DE6}">
      <dgm:prSet/>
      <dgm:spPr/>
      <dgm:t>
        <a:bodyPr/>
        <a:lstStyle/>
        <a:p>
          <a:endParaRPr lang="en-US"/>
        </a:p>
      </dgm:t>
    </dgm:pt>
    <dgm:pt modelId="{3C6809E5-92D4-4DE2-9603-E861D98403A4}">
      <dgm:prSet phldrT="[文本]"/>
      <dgm:spPr/>
      <dgm:t>
        <a:bodyPr/>
        <a:lstStyle/>
        <a:p>
          <a:r>
            <a:rPr lang="en-US" dirty="0" smtClean="0"/>
            <a:t>Pop-Win</a:t>
          </a:r>
          <a:endParaRPr lang="en-US" dirty="0"/>
        </a:p>
      </dgm:t>
    </dgm:pt>
    <dgm:pt modelId="{1224F156-9D69-4572-BD70-532D30A8F76E}" type="parTrans" cxnId="{66D60729-B34F-4D31-934C-9DDC56F91154}">
      <dgm:prSet/>
      <dgm:spPr/>
      <dgm:t>
        <a:bodyPr/>
        <a:lstStyle/>
        <a:p>
          <a:endParaRPr lang="en-US"/>
        </a:p>
      </dgm:t>
    </dgm:pt>
    <dgm:pt modelId="{9CABB155-63B1-4B88-BECD-EC068F1EF004}" type="sibTrans" cxnId="{66D60729-B34F-4D31-934C-9DDC56F91154}">
      <dgm:prSet/>
      <dgm:spPr/>
      <dgm:t>
        <a:bodyPr/>
        <a:lstStyle/>
        <a:p>
          <a:endParaRPr lang="en-US"/>
        </a:p>
      </dgm:t>
    </dgm:pt>
    <dgm:pt modelId="{953C059C-E94E-40E8-BAFA-8B680D176B4C}">
      <dgm:prSet phldrT="[文本]"/>
      <dgm:spPr/>
      <dgm:t>
        <a:bodyPr/>
        <a:lstStyle/>
        <a:p>
          <a:r>
            <a:rPr lang="en-US" altLang="zh-CN" dirty="0" smtClean="0"/>
            <a:t>Basic Editor</a:t>
          </a:r>
          <a:endParaRPr lang="en-US" dirty="0"/>
        </a:p>
      </dgm:t>
    </dgm:pt>
    <dgm:pt modelId="{CD7C5660-88D0-4F9E-BBED-A606AE0BF326}" type="parTrans" cxnId="{FF490A04-4533-4D40-9156-954DB2F6BA10}">
      <dgm:prSet/>
      <dgm:spPr/>
      <dgm:t>
        <a:bodyPr/>
        <a:lstStyle/>
        <a:p>
          <a:endParaRPr lang="en-US"/>
        </a:p>
      </dgm:t>
    </dgm:pt>
    <dgm:pt modelId="{7B856DDD-AD9B-44D6-B88E-17BA3BAE924F}" type="sibTrans" cxnId="{FF490A04-4533-4D40-9156-954DB2F6BA10}">
      <dgm:prSet/>
      <dgm:spPr/>
      <dgm:t>
        <a:bodyPr/>
        <a:lstStyle/>
        <a:p>
          <a:endParaRPr lang="en-US"/>
        </a:p>
      </dgm:t>
    </dgm:pt>
    <dgm:pt modelId="{B5D3679B-C799-4734-BA94-E27624F83EE0}">
      <dgm:prSet phldrT="[文本]"/>
      <dgm:spPr/>
      <dgm:t>
        <a:bodyPr/>
        <a:lstStyle/>
        <a:p>
          <a:r>
            <a:rPr lang="en-US" altLang="zh-CN" dirty="0" smtClean="0"/>
            <a:t>Visual Editor</a:t>
          </a:r>
          <a:endParaRPr lang="en-US" dirty="0"/>
        </a:p>
      </dgm:t>
    </dgm:pt>
    <dgm:pt modelId="{40455A31-B4C3-4936-A11F-C1B16DAC38B7}" type="parTrans" cxnId="{9961A6FB-3378-4498-9F1C-CC8F209C4BD7}">
      <dgm:prSet/>
      <dgm:spPr/>
      <dgm:t>
        <a:bodyPr/>
        <a:lstStyle/>
        <a:p>
          <a:endParaRPr lang="en-US"/>
        </a:p>
      </dgm:t>
    </dgm:pt>
    <dgm:pt modelId="{D9AD5776-2A89-481E-9D1F-174045585A0E}" type="sibTrans" cxnId="{9961A6FB-3378-4498-9F1C-CC8F209C4BD7}">
      <dgm:prSet/>
      <dgm:spPr/>
      <dgm:t>
        <a:bodyPr/>
        <a:lstStyle/>
        <a:p>
          <a:endParaRPr lang="en-US"/>
        </a:p>
      </dgm:t>
    </dgm:pt>
    <dgm:pt modelId="{45A05B0E-C57A-4D82-93DB-C9E21562C510}" type="pres">
      <dgm:prSet presAssocID="{C44E4BE5-2889-4782-9D55-62A4CDBE6B0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D9536E-94F3-48F0-976F-47DFB7BF5B3D}" type="pres">
      <dgm:prSet presAssocID="{C44E4BE5-2889-4782-9D55-62A4CDBE6B0F}" presName="tSp" presStyleCnt="0"/>
      <dgm:spPr/>
    </dgm:pt>
    <dgm:pt modelId="{3567B0E0-1677-4F36-9242-AE7D67E99A85}" type="pres">
      <dgm:prSet presAssocID="{C44E4BE5-2889-4782-9D55-62A4CDBE6B0F}" presName="bSp" presStyleCnt="0"/>
      <dgm:spPr/>
    </dgm:pt>
    <dgm:pt modelId="{82253A21-3E8E-4FE9-B955-6C818120D2B0}" type="pres">
      <dgm:prSet presAssocID="{C44E4BE5-2889-4782-9D55-62A4CDBE6B0F}" presName="process" presStyleCnt="0"/>
      <dgm:spPr/>
    </dgm:pt>
    <dgm:pt modelId="{4D0D1616-54AE-4F0E-B440-F5D184A544C4}" type="pres">
      <dgm:prSet presAssocID="{DAE9C1AF-CC4D-4732-AB08-7EF113CE2ED0}" presName="composite1" presStyleCnt="0"/>
      <dgm:spPr/>
    </dgm:pt>
    <dgm:pt modelId="{90134C26-A21C-4749-852B-FDF32CBB4E5A}" type="pres">
      <dgm:prSet presAssocID="{DAE9C1AF-CC4D-4732-AB08-7EF113CE2ED0}" presName="dummyNode1" presStyleLbl="node1" presStyleIdx="0" presStyleCnt="6"/>
      <dgm:spPr/>
    </dgm:pt>
    <dgm:pt modelId="{6B1325F0-DDE5-472E-8C45-7C5114B9525A}" type="pres">
      <dgm:prSet presAssocID="{DAE9C1AF-CC4D-4732-AB08-7EF113CE2ED0}" presName="childNode1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CAFCA-C82D-4B04-9757-9CD98E278D81}" type="pres">
      <dgm:prSet presAssocID="{DAE9C1AF-CC4D-4732-AB08-7EF113CE2ED0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66217-0290-4909-A9AC-3035FF7E0C7C}" type="pres">
      <dgm:prSet presAssocID="{DAE9C1AF-CC4D-4732-AB08-7EF113CE2ED0}" presName="parentNode1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27FA0-806E-45B0-B670-C10A97B8F9A5}" type="pres">
      <dgm:prSet presAssocID="{DAE9C1AF-CC4D-4732-AB08-7EF113CE2ED0}" presName="connSite1" presStyleCnt="0"/>
      <dgm:spPr/>
    </dgm:pt>
    <dgm:pt modelId="{5522A402-596B-441F-A50F-005B5C4BDDDB}" type="pres">
      <dgm:prSet presAssocID="{61916A57-1CE3-4C47-8F53-A59589C723C8}" presName="Name9" presStyleLbl="sibTrans2D1" presStyleIdx="0" presStyleCnt="5"/>
      <dgm:spPr/>
      <dgm:t>
        <a:bodyPr/>
        <a:lstStyle/>
        <a:p>
          <a:endParaRPr lang="en-US"/>
        </a:p>
      </dgm:t>
    </dgm:pt>
    <dgm:pt modelId="{2C0A793D-36B0-4D1F-B853-25320D845D29}" type="pres">
      <dgm:prSet presAssocID="{D9F04507-7D3A-4461-9E11-D614994250D4}" presName="composite2" presStyleCnt="0"/>
      <dgm:spPr/>
    </dgm:pt>
    <dgm:pt modelId="{443819B1-B76F-4AAC-A8CC-89A4B0A460E1}" type="pres">
      <dgm:prSet presAssocID="{D9F04507-7D3A-4461-9E11-D614994250D4}" presName="dummyNode2" presStyleLbl="node1" presStyleIdx="0" presStyleCnt="6"/>
      <dgm:spPr/>
    </dgm:pt>
    <dgm:pt modelId="{08E76BFB-2926-4821-8763-B2854C122D02}" type="pres">
      <dgm:prSet presAssocID="{D9F04507-7D3A-4461-9E11-D614994250D4}" presName="childNode2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0CB34-5FA0-4CC4-924C-326C76384E10}" type="pres">
      <dgm:prSet presAssocID="{D9F04507-7D3A-4461-9E11-D614994250D4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525B0-115A-43F0-81C8-9C6972B8EAB1}" type="pres">
      <dgm:prSet presAssocID="{D9F04507-7D3A-4461-9E11-D614994250D4}" presName="parentNode2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98FB1-758E-4358-95E8-D7F590BE259C}" type="pres">
      <dgm:prSet presAssocID="{D9F04507-7D3A-4461-9E11-D614994250D4}" presName="connSite2" presStyleCnt="0"/>
      <dgm:spPr/>
    </dgm:pt>
    <dgm:pt modelId="{6FA2C5EA-B562-444A-B543-6E8D14004E1F}" type="pres">
      <dgm:prSet presAssocID="{BBB97404-0B24-451F-BCEF-9FA250E58331}" presName="Name18" presStyleLbl="sibTrans2D1" presStyleIdx="1" presStyleCnt="5"/>
      <dgm:spPr/>
      <dgm:t>
        <a:bodyPr/>
        <a:lstStyle/>
        <a:p>
          <a:endParaRPr lang="en-US"/>
        </a:p>
      </dgm:t>
    </dgm:pt>
    <dgm:pt modelId="{29933998-BCB6-49C5-8E93-824CBFE5E117}" type="pres">
      <dgm:prSet presAssocID="{D6CE0E4E-E73A-4FA4-B352-66F981C26813}" presName="composite1" presStyleCnt="0"/>
      <dgm:spPr/>
    </dgm:pt>
    <dgm:pt modelId="{262EFC0A-14DA-4664-AD5A-AE7BE33D16A2}" type="pres">
      <dgm:prSet presAssocID="{D6CE0E4E-E73A-4FA4-B352-66F981C26813}" presName="dummyNode1" presStyleLbl="node1" presStyleIdx="1" presStyleCnt="6"/>
      <dgm:spPr/>
    </dgm:pt>
    <dgm:pt modelId="{22B27625-8005-4600-BE99-4F63908B999A}" type="pres">
      <dgm:prSet presAssocID="{D6CE0E4E-E73A-4FA4-B352-66F981C26813}" presName="childNode1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3B875-4FD3-4FE7-A941-B485152736AE}" type="pres">
      <dgm:prSet presAssocID="{D6CE0E4E-E73A-4FA4-B352-66F981C26813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76CFA-348B-48FC-A398-18CEDD0CC96E}" type="pres">
      <dgm:prSet presAssocID="{D6CE0E4E-E73A-4FA4-B352-66F981C26813}" presName="parentNode1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3AD44-E957-4734-8879-69CC61498342}" type="pres">
      <dgm:prSet presAssocID="{D6CE0E4E-E73A-4FA4-B352-66F981C26813}" presName="connSite1" presStyleCnt="0"/>
      <dgm:spPr/>
    </dgm:pt>
    <dgm:pt modelId="{568FDDB1-7ED9-4964-B794-8B31765329AF}" type="pres">
      <dgm:prSet presAssocID="{7FC5E48A-EBB9-4F70-BFB6-417794A0CEF3}" presName="Name9" presStyleLbl="sibTrans2D1" presStyleIdx="2" presStyleCnt="5"/>
      <dgm:spPr/>
      <dgm:t>
        <a:bodyPr/>
        <a:lstStyle/>
        <a:p>
          <a:endParaRPr lang="en-US"/>
        </a:p>
      </dgm:t>
    </dgm:pt>
    <dgm:pt modelId="{B39B014F-CEF8-4722-BF87-25D9B8A74B17}" type="pres">
      <dgm:prSet presAssocID="{2A081AEF-50C8-42BE-9AA1-A13111C07449}" presName="composite2" presStyleCnt="0"/>
      <dgm:spPr/>
    </dgm:pt>
    <dgm:pt modelId="{6EBF403C-356E-4A6C-BDA8-D45FE1B23607}" type="pres">
      <dgm:prSet presAssocID="{2A081AEF-50C8-42BE-9AA1-A13111C07449}" presName="dummyNode2" presStyleLbl="node1" presStyleIdx="2" presStyleCnt="6"/>
      <dgm:spPr/>
    </dgm:pt>
    <dgm:pt modelId="{A87BBF88-97F9-463D-B0C3-BF814B9D5160}" type="pres">
      <dgm:prSet presAssocID="{2A081AEF-50C8-42BE-9AA1-A13111C07449}" presName="childNode2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7957C-583D-4335-BE33-AE619CFD0178}" type="pres">
      <dgm:prSet presAssocID="{2A081AEF-50C8-42BE-9AA1-A13111C07449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FEF87-3987-41B4-A9F6-8D5659ED8645}" type="pres">
      <dgm:prSet presAssocID="{2A081AEF-50C8-42BE-9AA1-A13111C07449}" presName="parentNode2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012FD-57CC-4D7F-B901-C05E2B889941}" type="pres">
      <dgm:prSet presAssocID="{2A081AEF-50C8-42BE-9AA1-A13111C07449}" presName="connSite2" presStyleCnt="0"/>
      <dgm:spPr/>
    </dgm:pt>
    <dgm:pt modelId="{0F79432B-7E4D-4F14-942E-215D7E17BC8D}" type="pres">
      <dgm:prSet presAssocID="{B50F4BAA-A0C8-4A8E-B23F-B65B84757B07}" presName="Name18" presStyleLbl="sibTrans2D1" presStyleIdx="3" presStyleCnt="5"/>
      <dgm:spPr/>
      <dgm:t>
        <a:bodyPr/>
        <a:lstStyle/>
        <a:p>
          <a:endParaRPr lang="en-US"/>
        </a:p>
      </dgm:t>
    </dgm:pt>
    <dgm:pt modelId="{1B9A482B-9800-45AA-B3F0-1960007A865C}" type="pres">
      <dgm:prSet presAssocID="{32FBE34E-B969-4EC4-84E2-DD5C7EDAA1EC}" presName="composite1" presStyleCnt="0"/>
      <dgm:spPr/>
    </dgm:pt>
    <dgm:pt modelId="{58DBE7D5-2F70-4D3C-A1B2-370238F6F33C}" type="pres">
      <dgm:prSet presAssocID="{32FBE34E-B969-4EC4-84E2-DD5C7EDAA1EC}" presName="dummyNode1" presStyleLbl="node1" presStyleIdx="3" presStyleCnt="6"/>
      <dgm:spPr/>
    </dgm:pt>
    <dgm:pt modelId="{A7A875BC-B35A-4A90-A55B-60109B0AB8CD}" type="pres">
      <dgm:prSet presAssocID="{32FBE34E-B969-4EC4-84E2-DD5C7EDAA1EC}" presName="childNode1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290B4-E46B-4DD8-8AA5-C8F1DDB1BE3A}" type="pres">
      <dgm:prSet presAssocID="{32FBE34E-B969-4EC4-84E2-DD5C7EDAA1EC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F065C-555E-4969-BBE0-1B2A3170ADAA}" type="pres">
      <dgm:prSet presAssocID="{32FBE34E-B969-4EC4-84E2-DD5C7EDAA1EC}" presName="parentNode1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5876A-51AA-4EED-984D-B67D386D873C}" type="pres">
      <dgm:prSet presAssocID="{32FBE34E-B969-4EC4-84E2-DD5C7EDAA1EC}" presName="connSite1" presStyleCnt="0"/>
      <dgm:spPr/>
    </dgm:pt>
    <dgm:pt modelId="{9114B125-851D-404D-BA9D-4E91A3BD2AEF}" type="pres">
      <dgm:prSet presAssocID="{ACC599EF-5CFF-499D-BD4F-56BEB1443A68}" presName="Name9" presStyleLbl="sibTrans2D1" presStyleIdx="4" presStyleCnt="5"/>
      <dgm:spPr/>
      <dgm:t>
        <a:bodyPr/>
        <a:lstStyle/>
        <a:p>
          <a:endParaRPr lang="en-US"/>
        </a:p>
      </dgm:t>
    </dgm:pt>
    <dgm:pt modelId="{1834A316-F9D3-4148-8B82-4ECE53587991}" type="pres">
      <dgm:prSet presAssocID="{CA82F61C-C89A-4160-9872-81619DDE7EA0}" presName="composite2" presStyleCnt="0"/>
      <dgm:spPr/>
    </dgm:pt>
    <dgm:pt modelId="{83135706-3164-43BE-A53F-CB0729942A6D}" type="pres">
      <dgm:prSet presAssocID="{CA82F61C-C89A-4160-9872-81619DDE7EA0}" presName="dummyNode2" presStyleLbl="node1" presStyleIdx="4" presStyleCnt="6"/>
      <dgm:spPr/>
    </dgm:pt>
    <dgm:pt modelId="{29AF156A-BA09-41EF-85A3-7C6F7D83A89C}" type="pres">
      <dgm:prSet presAssocID="{CA82F61C-C89A-4160-9872-81619DDE7EA0}" presName="childNode2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5A371-9752-46C5-AB9A-2F60519FC065}" type="pres">
      <dgm:prSet presAssocID="{CA82F61C-C89A-4160-9872-81619DDE7EA0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9F54C-9C7D-4AD7-80B6-EE3BAB4B6990}" type="pres">
      <dgm:prSet presAssocID="{CA82F61C-C89A-4160-9872-81619DDE7EA0}" presName="parentNode2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7D3A6-C070-4121-9971-2DAA0B704166}" type="pres">
      <dgm:prSet presAssocID="{CA82F61C-C89A-4160-9872-81619DDE7EA0}" presName="connSite2" presStyleCnt="0"/>
      <dgm:spPr/>
    </dgm:pt>
  </dgm:ptLst>
  <dgm:cxnLst>
    <dgm:cxn modelId="{4ABCFC39-C9E4-4162-AA75-E56B5A2C2AEE}" type="presOf" srcId="{2A081AEF-50C8-42BE-9AA1-A13111C07449}" destId="{26AFEF87-3987-41B4-A9F6-8D5659ED8645}" srcOrd="0" destOrd="0" presId="urn:microsoft.com/office/officeart/2005/8/layout/hProcess4"/>
    <dgm:cxn modelId="{C375CE04-AE80-4B4F-9E84-59584002F4EC}" type="presOf" srcId="{197CD329-6E24-453C-9D6F-2459C57735E1}" destId="{345290B4-E46B-4DD8-8AA5-C8F1DDB1BE3A}" srcOrd="1" destOrd="0" presId="urn:microsoft.com/office/officeart/2005/8/layout/hProcess4"/>
    <dgm:cxn modelId="{011CAC62-CDD4-4ECE-8B13-331DDB8FD22D}" srcId="{D6CE0E4E-E73A-4FA4-B352-66F981C26813}" destId="{6B50D24A-A13E-4E51-8D7F-5A904610B226}" srcOrd="1" destOrd="0" parTransId="{0177D49C-8461-4C54-85A7-CF9A3625305E}" sibTransId="{9E54FB38-5B64-4172-8026-2FF2F8034945}"/>
    <dgm:cxn modelId="{9C64A0E0-3891-4A63-BCA9-5D4BD95F729B}" type="presOf" srcId="{3A618AC3-CCFF-44F1-B66F-B4E5708C249E}" destId="{29AF156A-BA09-41EF-85A3-7C6F7D83A89C}" srcOrd="0" destOrd="0" presId="urn:microsoft.com/office/officeart/2005/8/layout/hProcess4"/>
    <dgm:cxn modelId="{2817306C-D969-4F22-A4F8-E6554B89A1FE}" type="presOf" srcId="{B7D16F09-059D-4E02-A5C3-C4F89E55ED58}" destId="{345290B4-E46B-4DD8-8AA5-C8F1DDB1BE3A}" srcOrd="1" destOrd="1" presId="urn:microsoft.com/office/officeart/2005/8/layout/hProcess4"/>
    <dgm:cxn modelId="{4FE78D9F-A06F-43B0-B715-EDB24E7A33B0}" srcId="{DAE9C1AF-CC4D-4732-AB08-7EF113CE2ED0}" destId="{2B4404F7-BE81-41C1-9A69-6C5F26C1FC23}" srcOrd="1" destOrd="0" parTransId="{82043511-E12C-4974-B3BF-5B4A56202270}" sibTransId="{37830FBC-B263-4EF7-B680-53DA4F3BE2C2}"/>
    <dgm:cxn modelId="{6CE85F6F-C401-4CF4-B82C-755CA4A04EEA}" srcId="{C44E4BE5-2889-4782-9D55-62A4CDBE6B0F}" destId="{D6CE0E4E-E73A-4FA4-B352-66F981C26813}" srcOrd="2" destOrd="0" parTransId="{B8BAA2BB-49B4-46D0-872E-1D244E7B636C}" sibTransId="{7FC5E48A-EBB9-4F70-BFB6-417794A0CEF3}"/>
    <dgm:cxn modelId="{761C66FB-4A9F-46D7-9D3A-F763FB8CBF23}" type="presOf" srcId="{DAE9C1AF-CC4D-4732-AB08-7EF113CE2ED0}" destId="{D1766217-0290-4909-A9AC-3035FF7E0C7C}" srcOrd="0" destOrd="0" presId="urn:microsoft.com/office/officeart/2005/8/layout/hProcess4"/>
    <dgm:cxn modelId="{723DCEE1-A72D-4C24-8B49-75098DE79650}" srcId="{32FBE34E-B969-4EC4-84E2-DD5C7EDAA1EC}" destId="{197CD329-6E24-453C-9D6F-2459C57735E1}" srcOrd="0" destOrd="0" parTransId="{4CBFCF80-A7FF-4875-89F7-928ED1321920}" sibTransId="{B3FAB27B-12DA-4A5D-B7DC-1ED016B14924}"/>
    <dgm:cxn modelId="{E468B024-DA14-492F-B71E-FA766EB216F9}" srcId="{DAE9C1AF-CC4D-4732-AB08-7EF113CE2ED0}" destId="{DF697365-45D9-4D69-9E81-B00A569F065D}" srcOrd="0" destOrd="0" parTransId="{F558FD17-C9B5-42F0-901F-62809E9AE505}" sibTransId="{169ECB34-D2FD-433B-89C2-2976106CE1A7}"/>
    <dgm:cxn modelId="{F8C25E29-172C-42E0-ABF3-651DB313F132}" type="presOf" srcId="{2B4404F7-BE81-41C1-9A69-6C5F26C1FC23}" destId="{6B1325F0-DDE5-472E-8C45-7C5114B9525A}" srcOrd="0" destOrd="1" presId="urn:microsoft.com/office/officeart/2005/8/layout/hProcess4"/>
    <dgm:cxn modelId="{93A9EB04-C125-4088-B499-373715E07CE8}" srcId="{197CD329-6E24-453C-9D6F-2459C57735E1}" destId="{B7D16F09-059D-4E02-A5C3-C4F89E55ED58}" srcOrd="0" destOrd="0" parTransId="{D5BE89E9-8C0C-4E02-85C0-1E7068D836B9}" sibTransId="{810F0505-C033-40F9-8BC8-EF4F2F553A05}"/>
    <dgm:cxn modelId="{D69CA4D5-C267-47F4-B4E5-9158C1AE93B4}" type="presOf" srcId="{953C059C-E94E-40E8-BAFA-8B680D176B4C}" destId="{E005A371-9752-46C5-AB9A-2F60519FC065}" srcOrd="1" destOrd="1" presId="urn:microsoft.com/office/officeart/2005/8/layout/hProcess4"/>
    <dgm:cxn modelId="{DC81BF66-BB25-4A53-9716-38646783BA15}" type="presOf" srcId="{61916A57-1CE3-4C47-8F53-A59589C723C8}" destId="{5522A402-596B-441F-A50F-005B5C4BDDDB}" srcOrd="0" destOrd="0" presId="urn:microsoft.com/office/officeart/2005/8/layout/hProcess4"/>
    <dgm:cxn modelId="{9961A6FB-3378-4498-9F1C-CC8F209C4BD7}" srcId="{3A618AC3-CCFF-44F1-B66F-B4E5708C249E}" destId="{B5D3679B-C799-4734-BA94-E27624F83EE0}" srcOrd="1" destOrd="0" parTransId="{40455A31-B4C3-4936-A11F-C1B16DAC38B7}" sibTransId="{D9AD5776-2A89-481E-9D1F-174045585A0E}"/>
    <dgm:cxn modelId="{F3754BE6-739A-47D3-A7B7-77AC14F47E25}" type="presOf" srcId="{89BECE78-E843-4018-8971-2CC66DED7925}" destId="{22B27625-8005-4600-BE99-4F63908B999A}" srcOrd="0" destOrd="0" presId="urn:microsoft.com/office/officeart/2005/8/layout/hProcess4"/>
    <dgm:cxn modelId="{A002880E-385B-4152-8E9D-177362E2E2C6}" type="presOf" srcId="{CA82F61C-C89A-4160-9872-81619DDE7EA0}" destId="{9CF9F54C-9C7D-4AD7-80B6-EE3BAB4B6990}" srcOrd="0" destOrd="0" presId="urn:microsoft.com/office/officeart/2005/8/layout/hProcess4"/>
    <dgm:cxn modelId="{A2D100B0-BBE9-4863-9782-253E241C8233}" srcId="{C44E4BE5-2889-4782-9D55-62A4CDBE6B0F}" destId="{32FBE34E-B969-4EC4-84E2-DD5C7EDAA1EC}" srcOrd="4" destOrd="0" parTransId="{0D9A953C-6BED-4AF9-BA7E-BD7E0C18876E}" sibTransId="{ACC599EF-5CFF-499D-BD4F-56BEB1443A68}"/>
    <dgm:cxn modelId="{4DFF0A7F-595C-4C84-9A6B-4F74391728AC}" type="presOf" srcId="{953C059C-E94E-40E8-BAFA-8B680D176B4C}" destId="{29AF156A-BA09-41EF-85A3-7C6F7D83A89C}" srcOrd="0" destOrd="1" presId="urn:microsoft.com/office/officeart/2005/8/layout/hProcess4"/>
    <dgm:cxn modelId="{C8DF8DA8-E3E6-4DB8-A542-1B0EBFF27B41}" srcId="{D9F04507-7D3A-4461-9E11-D614994250D4}" destId="{502F6222-C92F-4277-9916-E7B6318EF3CA}" srcOrd="0" destOrd="0" parTransId="{C6441E11-BC13-4E48-8962-D1642F457969}" sibTransId="{ACA5B494-8B0E-4F0F-8E97-3592D60E875C}"/>
    <dgm:cxn modelId="{762F916B-EB44-4E32-8E5C-3D830879206A}" type="presOf" srcId="{BBB97404-0B24-451F-BCEF-9FA250E58331}" destId="{6FA2C5EA-B562-444A-B543-6E8D14004E1F}" srcOrd="0" destOrd="0" presId="urn:microsoft.com/office/officeart/2005/8/layout/hProcess4"/>
    <dgm:cxn modelId="{D510ED9B-B5CC-4364-8241-AD4CB48134E2}" srcId="{D9F04507-7D3A-4461-9E11-D614994250D4}" destId="{46C65E9B-314D-4DA1-A52E-6C474EA0A9CA}" srcOrd="1" destOrd="0" parTransId="{F850BB32-3586-41DD-9F7C-ADDA9E0E2D47}" sibTransId="{8DEB96D1-FB85-4B31-B889-831C4198D14E}"/>
    <dgm:cxn modelId="{24E95C16-D217-471B-8675-831EF4862BF3}" srcId="{D6CE0E4E-E73A-4FA4-B352-66F981C26813}" destId="{89BECE78-E843-4018-8971-2CC66DED7925}" srcOrd="0" destOrd="0" parTransId="{319B8065-819B-4A0D-9C14-9D90458E2FC4}" sibTransId="{94A7219B-DEC8-41AF-B8DC-F14C7CBD74E0}"/>
    <dgm:cxn modelId="{07F976B9-D242-480B-9927-73A7BD7F63D3}" type="presOf" srcId="{46C65E9B-314D-4DA1-A52E-6C474EA0A9CA}" destId="{08E76BFB-2926-4821-8763-B2854C122D02}" srcOrd="0" destOrd="1" presId="urn:microsoft.com/office/officeart/2005/8/layout/hProcess4"/>
    <dgm:cxn modelId="{6F7D5B02-5922-4EC7-BBB4-8D62EEE5CE31}" type="presOf" srcId="{3C6809E5-92D4-4DE2-9603-E861D98403A4}" destId="{A87BBF88-97F9-463D-B0C3-BF814B9D5160}" srcOrd="0" destOrd="2" presId="urn:microsoft.com/office/officeart/2005/8/layout/hProcess4"/>
    <dgm:cxn modelId="{0A4E01FF-476C-4BA6-AA47-FA023DBFDA56}" type="presOf" srcId="{D65703E4-A21B-4595-89A7-748DEEBC54C8}" destId="{A87BBF88-97F9-463D-B0C3-BF814B9D5160}" srcOrd="0" destOrd="0" presId="urn:microsoft.com/office/officeart/2005/8/layout/hProcess4"/>
    <dgm:cxn modelId="{32440961-DEDB-4E94-9553-1E229D71D904}" type="presOf" srcId="{46C65E9B-314D-4DA1-A52E-6C474EA0A9CA}" destId="{96B0CB34-5FA0-4CC4-924C-326C76384E10}" srcOrd="1" destOrd="1" presId="urn:microsoft.com/office/officeart/2005/8/layout/hProcess4"/>
    <dgm:cxn modelId="{D6425E49-BC2F-4A78-A975-C2BED55FB698}" type="presOf" srcId="{197CD329-6E24-453C-9D6F-2459C57735E1}" destId="{A7A875BC-B35A-4A90-A55B-60109B0AB8CD}" srcOrd="0" destOrd="0" presId="urn:microsoft.com/office/officeart/2005/8/layout/hProcess4"/>
    <dgm:cxn modelId="{B07A8FE8-8696-4E44-804F-A2B610A09E09}" type="presOf" srcId="{B5D3679B-C799-4734-BA94-E27624F83EE0}" destId="{29AF156A-BA09-41EF-85A3-7C6F7D83A89C}" srcOrd="0" destOrd="2" presId="urn:microsoft.com/office/officeart/2005/8/layout/hProcess4"/>
    <dgm:cxn modelId="{734E2F6C-E26A-484A-AFD5-5B59F909C2C8}" srcId="{C44E4BE5-2889-4782-9D55-62A4CDBE6B0F}" destId="{2A081AEF-50C8-42BE-9AA1-A13111C07449}" srcOrd="3" destOrd="0" parTransId="{C60FAF02-9E39-4064-AAAF-C6866E5D8E0A}" sibTransId="{B50F4BAA-A0C8-4A8E-B23F-B65B84757B07}"/>
    <dgm:cxn modelId="{B4123B75-86CF-4E0E-8A8F-7B14501FC74A}" type="presOf" srcId="{3C6809E5-92D4-4DE2-9603-E861D98403A4}" destId="{2067957C-583D-4335-BE33-AE619CFD0178}" srcOrd="1" destOrd="2" presId="urn:microsoft.com/office/officeart/2005/8/layout/hProcess4"/>
    <dgm:cxn modelId="{E543BAFC-4349-48AD-B85B-2AA26890339F}" type="presOf" srcId="{304C15B0-2707-48BB-AC13-D5F5BF9E0928}" destId="{2067957C-583D-4335-BE33-AE619CFD0178}" srcOrd="1" destOrd="1" presId="urn:microsoft.com/office/officeart/2005/8/layout/hProcess4"/>
    <dgm:cxn modelId="{6AC931BB-2701-4604-AB1A-2BEB5686FD41}" srcId="{CA82F61C-C89A-4160-9872-81619DDE7EA0}" destId="{3A618AC3-CCFF-44F1-B66F-B4E5708C249E}" srcOrd="0" destOrd="0" parTransId="{B3EE85FF-B465-43C3-A5EE-B44CE1939F07}" sibTransId="{DA0542C0-A880-46DE-9B33-E78659778D2A}"/>
    <dgm:cxn modelId="{15BEF65D-D264-49D1-BB05-711ABF816B7C}" type="presOf" srcId="{2B4404F7-BE81-41C1-9A69-6C5F26C1FC23}" destId="{0B8CAFCA-C82D-4B04-9757-9CD98E278D81}" srcOrd="1" destOrd="1" presId="urn:microsoft.com/office/officeart/2005/8/layout/hProcess4"/>
    <dgm:cxn modelId="{70426554-3F27-46D0-A00C-DE4E0A12BB12}" type="presOf" srcId="{32FBE34E-B969-4EC4-84E2-DD5C7EDAA1EC}" destId="{E91F065C-555E-4969-BBE0-1B2A3170ADAA}" srcOrd="0" destOrd="0" presId="urn:microsoft.com/office/officeart/2005/8/layout/hProcess4"/>
    <dgm:cxn modelId="{8CE7F240-785D-4658-8D9A-09E46B6B3C40}" type="presOf" srcId="{ACC599EF-5CFF-499D-BD4F-56BEB1443A68}" destId="{9114B125-851D-404D-BA9D-4E91A3BD2AEF}" srcOrd="0" destOrd="0" presId="urn:microsoft.com/office/officeart/2005/8/layout/hProcess4"/>
    <dgm:cxn modelId="{6C4FA41B-6E17-49F4-8782-84C14E4D64EC}" type="presOf" srcId="{DF697365-45D9-4D69-9E81-B00A569F065D}" destId="{0B8CAFCA-C82D-4B04-9757-9CD98E278D81}" srcOrd="1" destOrd="0" presId="urn:microsoft.com/office/officeart/2005/8/layout/hProcess4"/>
    <dgm:cxn modelId="{99AA72B1-4483-49F5-BF66-662B0A635950}" type="presOf" srcId="{CC31D56D-44FF-4A36-B24B-B0DD269255F4}" destId="{A7A875BC-B35A-4A90-A55B-60109B0AB8CD}" srcOrd="0" destOrd="2" presId="urn:microsoft.com/office/officeart/2005/8/layout/hProcess4"/>
    <dgm:cxn modelId="{F529F034-F8C3-48B7-B909-F387BDEE3715}" srcId="{C44E4BE5-2889-4782-9D55-62A4CDBE6B0F}" destId="{CA82F61C-C89A-4160-9872-81619DDE7EA0}" srcOrd="5" destOrd="0" parTransId="{17D8F193-C0A4-4426-AE25-0CCE62395D61}" sibTransId="{ED6DFD2D-A826-4197-87E8-0834900FCAA2}"/>
    <dgm:cxn modelId="{3035529F-1800-47F3-9064-A356A7A77DE6}" srcId="{D65703E4-A21B-4595-89A7-748DEEBC54C8}" destId="{304C15B0-2707-48BB-AC13-D5F5BF9E0928}" srcOrd="0" destOrd="0" parTransId="{374A9CFD-4CC6-4AE7-8159-36613A2F1D47}" sibTransId="{3570F62F-E087-452B-8172-40E646D0591D}"/>
    <dgm:cxn modelId="{2583C5CE-CA4D-4D17-925B-C180BC277649}" type="presOf" srcId="{C44E4BE5-2889-4782-9D55-62A4CDBE6B0F}" destId="{45A05B0E-C57A-4D82-93DB-C9E21562C510}" srcOrd="0" destOrd="0" presId="urn:microsoft.com/office/officeart/2005/8/layout/hProcess4"/>
    <dgm:cxn modelId="{C2FCA565-297A-4C51-8146-E0BE1960D8EF}" type="presOf" srcId="{CC31D56D-44FF-4A36-B24B-B0DD269255F4}" destId="{345290B4-E46B-4DD8-8AA5-C8F1DDB1BE3A}" srcOrd="1" destOrd="2" presId="urn:microsoft.com/office/officeart/2005/8/layout/hProcess4"/>
    <dgm:cxn modelId="{6DC325FA-DCF7-4849-89AF-B58F08D2800D}" type="presOf" srcId="{6B50D24A-A13E-4E51-8D7F-5A904610B226}" destId="{22B27625-8005-4600-BE99-4F63908B999A}" srcOrd="0" destOrd="1" presId="urn:microsoft.com/office/officeart/2005/8/layout/hProcess4"/>
    <dgm:cxn modelId="{FF490A04-4533-4D40-9156-954DB2F6BA10}" srcId="{3A618AC3-CCFF-44F1-B66F-B4E5708C249E}" destId="{953C059C-E94E-40E8-BAFA-8B680D176B4C}" srcOrd="0" destOrd="0" parTransId="{CD7C5660-88D0-4F9E-BBED-A606AE0BF326}" sibTransId="{7B856DDD-AD9B-44D6-B88E-17BA3BAE924F}"/>
    <dgm:cxn modelId="{6EB44A73-3B0E-40C8-8A49-9BE95CB1CDDE}" type="presOf" srcId="{502F6222-C92F-4277-9916-E7B6318EF3CA}" destId="{96B0CB34-5FA0-4CC4-924C-326C76384E10}" srcOrd="1" destOrd="0" presId="urn:microsoft.com/office/officeart/2005/8/layout/hProcess4"/>
    <dgm:cxn modelId="{C2B1D07E-5C2E-4F83-9033-DF49F3E8FE59}" type="presOf" srcId="{B7D16F09-059D-4E02-A5C3-C4F89E55ED58}" destId="{A7A875BC-B35A-4A90-A55B-60109B0AB8CD}" srcOrd="0" destOrd="1" presId="urn:microsoft.com/office/officeart/2005/8/layout/hProcess4"/>
    <dgm:cxn modelId="{894F5DD5-740D-4650-91F9-071942775D86}" type="presOf" srcId="{502F6222-C92F-4277-9916-E7B6318EF3CA}" destId="{08E76BFB-2926-4821-8763-B2854C122D02}" srcOrd="0" destOrd="0" presId="urn:microsoft.com/office/officeart/2005/8/layout/hProcess4"/>
    <dgm:cxn modelId="{AFDB5B1A-A802-43E0-B731-A5B89AF057FC}" type="presOf" srcId="{6B50D24A-A13E-4E51-8D7F-5A904610B226}" destId="{FD23B875-4FD3-4FE7-A941-B485152736AE}" srcOrd="1" destOrd="1" presId="urn:microsoft.com/office/officeart/2005/8/layout/hProcess4"/>
    <dgm:cxn modelId="{9C8EEED4-0201-41C5-8F93-9A40B2311036}" type="presOf" srcId="{304C15B0-2707-48BB-AC13-D5F5BF9E0928}" destId="{A87BBF88-97F9-463D-B0C3-BF814B9D5160}" srcOrd="0" destOrd="1" presId="urn:microsoft.com/office/officeart/2005/8/layout/hProcess4"/>
    <dgm:cxn modelId="{BC703461-1A99-419A-84C0-FC0D37E119E2}" type="presOf" srcId="{DF697365-45D9-4D69-9E81-B00A569F065D}" destId="{6B1325F0-DDE5-472E-8C45-7C5114B9525A}" srcOrd="0" destOrd="0" presId="urn:microsoft.com/office/officeart/2005/8/layout/hProcess4"/>
    <dgm:cxn modelId="{8DBDD2A9-407E-4799-A334-20502A3BF6B2}" type="presOf" srcId="{B50F4BAA-A0C8-4A8E-B23F-B65B84757B07}" destId="{0F79432B-7E4D-4F14-942E-215D7E17BC8D}" srcOrd="0" destOrd="0" presId="urn:microsoft.com/office/officeart/2005/8/layout/hProcess4"/>
    <dgm:cxn modelId="{F14B47B8-1B56-416A-824F-4C0FE99A6BBD}" type="presOf" srcId="{89BECE78-E843-4018-8971-2CC66DED7925}" destId="{FD23B875-4FD3-4FE7-A941-B485152736AE}" srcOrd="1" destOrd="0" presId="urn:microsoft.com/office/officeart/2005/8/layout/hProcess4"/>
    <dgm:cxn modelId="{1CD17569-3AD3-4784-99E2-CEBBAF3A9CF3}" type="presOf" srcId="{7FC5E48A-EBB9-4F70-BFB6-417794A0CEF3}" destId="{568FDDB1-7ED9-4964-B794-8B31765329AF}" srcOrd="0" destOrd="0" presId="urn:microsoft.com/office/officeart/2005/8/layout/hProcess4"/>
    <dgm:cxn modelId="{25FC4213-5886-4043-87D2-D772CE5A567F}" srcId="{C44E4BE5-2889-4782-9D55-62A4CDBE6B0F}" destId="{DAE9C1AF-CC4D-4732-AB08-7EF113CE2ED0}" srcOrd="0" destOrd="0" parTransId="{F7847F53-ADEC-43BD-8FEF-92DF3C5A3608}" sibTransId="{61916A57-1CE3-4C47-8F53-A59589C723C8}"/>
    <dgm:cxn modelId="{66D60729-B34F-4D31-934C-9DDC56F91154}" srcId="{D65703E4-A21B-4595-89A7-748DEEBC54C8}" destId="{3C6809E5-92D4-4DE2-9603-E861D98403A4}" srcOrd="1" destOrd="0" parTransId="{1224F156-9D69-4572-BD70-532D30A8F76E}" sibTransId="{9CABB155-63B1-4B88-BECD-EC068F1EF004}"/>
    <dgm:cxn modelId="{20029D16-21FA-4098-BF72-E519283E82FC}" srcId="{C44E4BE5-2889-4782-9D55-62A4CDBE6B0F}" destId="{D9F04507-7D3A-4461-9E11-D614994250D4}" srcOrd="1" destOrd="0" parTransId="{1A25ED67-12DA-4FF2-813A-0C4BC45545BA}" sibTransId="{BBB97404-0B24-451F-BCEF-9FA250E58331}"/>
    <dgm:cxn modelId="{2F777BD4-93C8-40ED-A133-80B46C003A0B}" srcId="{197CD329-6E24-453C-9D6F-2459C57735E1}" destId="{CC31D56D-44FF-4A36-B24B-B0DD269255F4}" srcOrd="1" destOrd="0" parTransId="{8CAA5934-E620-43A8-A3ED-6C96DF8FA9D3}" sibTransId="{3D295BD6-F954-4316-93DD-AF63C5FB487B}"/>
    <dgm:cxn modelId="{D56745C5-BAC7-47ED-AD78-0C5B2CB3B935}" type="presOf" srcId="{D6CE0E4E-E73A-4FA4-B352-66F981C26813}" destId="{21A76CFA-348B-48FC-A398-18CEDD0CC96E}" srcOrd="0" destOrd="0" presId="urn:microsoft.com/office/officeart/2005/8/layout/hProcess4"/>
    <dgm:cxn modelId="{D2AB94FB-36C5-4494-A78F-13897BCA2BDC}" type="presOf" srcId="{D65703E4-A21B-4595-89A7-748DEEBC54C8}" destId="{2067957C-583D-4335-BE33-AE619CFD0178}" srcOrd="1" destOrd="0" presId="urn:microsoft.com/office/officeart/2005/8/layout/hProcess4"/>
    <dgm:cxn modelId="{293DDD3C-0608-4C9B-8145-8DA29E37991C}" type="presOf" srcId="{D9F04507-7D3A-4461-9E11-D614994250D4}" destId="{ECE525B0-115A-43F0-81C8-9C6972B8EAB1}" srcOrd="0" destOrd="0" presId="urn:microsoft.com/office/officeart/2005/8/layout/hProcess4"/>
    <dgm:cxn modelId="{E282B180-974F-4C3B-B6A4-1C7D142CDBEC}" type="presOf" srcId="{B5D3679B-C799-4734-BA94-E27624F83EE0}" destId="{E005A371-9752-46C5-AB9A-2F60519FC065}" srcOrd="1" destOrd="2" presId="urn:microsoft.com/office/officeart/2005/8/layout/hProcess4"/>
    <dgm:cxn modelId="{627625D0-643D-4511-B1DA-663E9869D59D}" srcId="{2A081AEF-50C8-42BE-9AA1-A13111C07449}" destId="{D65703E4-A21B-4595-89A7-748DEEBC54C8}" srcOrd="0" destOrd="0" parTransId="{C4FF9E45-F83E-4F85-BF89-BAA6F2C8EB4A}" sibTransId="{23382A82-2FAB-4E45-B123-D261447B85DB}"/>
    <dgm:cxn modelId="{6D1EA106-0901-4CEA-9231-53589971EDF5}" type="presOf" srcId="{3A618AC3-CCFF-44F1-B66F-B4E5708C249E}" destId="{E005A371-9752-46C5-AB9A-2F60519FC065}" srcOrd="1" destOrd="0" presId="urn:microsoft.com/office/officeart/2005/8/layout/hProcess4"/>
    <dgm:cxn modelId="{2425431C-1C44-4493-B8D5-08EC4E6E8C7A}" type="presParOf" srcId="{45A05B0E-C57A-4D82-93DB-C9E21562C510}" destId="{87D9536E-94F3-48F0-976F-47DFB7BF5B3D}" srcOrd="0" destOrd="0" presId="urn:microsoft.com/office/officeart/2005/8/layout/hProcess4"/>
    <dgm:cxn modelId="{4048AF3B-ACBC-4D76-BC1F-88FDC44DEA4F}" type="presParOf" srcId="{45A05B0E-C57A-4D82-93DB-C9E21562C510}" destId="{3567B0E0-1677-4F36-9242-AE7D67E99A85}" srcOrd="1" destOrd="0" presId="urn:microsoft.com/office/officeart/2005/8/layout/hProcess4"/>
    <dgm:cxn modelId="{B6E020A7-9801-4CB6-BE1C-91AF9F1334DF}" type="presParOf" srcId="{45A05B0E-C57A-4D82-93DB-C9E21562C510}" destId="{82253A21-3E8E-4FE9-B955-6C818120D2B0}" srcOrd="2" destOrd="0" presId="urn:microsoft.com/office/officeart/2005/8/layout/hProcess4"/>
    <dgm:cxn modelId="{FCBAA232-6D56-4E2B-8796-69C9DE121A81}" type="presParOf" srcId="{82253A21-3E8E-4FE9-B955-6C818120D2B0}" destId="{4D0D1616-54AE-4F0E-B440-F5D184A544C4}" srcOrd="0" destOrd="0" presId="urn:microsoft.com/office/officeart/2005/8/layout/hProcess4"/>
    <dgm:cxn modelId="{81B8796B-DC47-490F-A9F9-78AA8303253E}" type="presParOf" srcId="{4D0D1616-54AE-4F0E-B440-F5D184A544C4}" destId="{90134C26-A21C-4749-852B-FDF32CBB4E5A}" srcOrd="0" destOrd="0" presId="urn:microsoft.com/office/officeart/2005/8/layout/hProcess4"/>
    <dgm:cxn modelId="{8B0495F3-5F8C-4AF6-89E4-143968908108}" type="presParOf" srcId="{4D0D1616-54AE-4F0E-B440-F5D184A544C4}" destId="{6B1325F0-DDE5-472E-8C45-7C5114B9525A}" srcOrd="1" destOrd="0" presId="urn:microsoft.com/office/officeart/2005/8/layout/hProcess4"/>
    <dgm:cxn modelId="{1F0974B3-2861-4A90-AEE6-ABA840233153}" type="presParOf" srcId="{4D0D1616-54AE-4F0E-B440-F5D184A544C4}" destId="{0B8CAFCA-C82D-4B04-9757-9CD98E278D81}" srcOrd="2" destOrd="0" presId="urn:microsoft.com/office/officeart/2005/8/layout/hProcess4"/>
    <dgm:cxn modelId="{3673F576-0551-4BF5-B125-2F35827BB02F}" type="presParOf" srcId="{4D0D1616-54AE-4F0E-B440-F5D184A544C4}" destId="{D1766217-0290-4909-A9AC-3035FF7E0C7C}" srcOrd="3" destOrd="0" presId="urn:microsoft.com/office/officeart/2005/8/layout/hProcess4"/>
    <dgm:cxn modelId="{BE5E96DC-CAB9-4D90-8F91-9A22DBF0E784}" type="presParOf" srcId="{4D0D1616-54AE-4F0E-B440-F5D184A544C4}" destId="{12627FA0-806E-45B0-B670-C10A97B8F9A5}" srcOrd="4" destOrd="0" presId="urn:microsoft.com/office/officeart/2005/8/layout/hProcess4"/>
    <dgm:cxn modelId="{F180997D-E6D1-41AD-B5FB-F8F92971A71A}" type="presParOf" srcId="{82253A21-3E8E-4FE9-B955-6C818120D2B0}" destId="{5522A402-596B-441F-A50F-005B5C4BDDDB}" srcOrd="1" destOrd="0" presId="urn:microsoft.com/office/officeart/2005/8/layout/hProcess4"/>
    <dgm:cxn modelId="{000AFE6A-8848-459C-89C9-21AB94C2DA60}" type="presParOf" srcId="{82253A21-3E8E-4FE9-B955-6C818120D2B0}" destId="{2C0A793D-36B0-4D1F-B853-25320D845D29}" srcOrd="2" destOrd="0" presId="urn:microsoft.com/office/officeart/2005/8/layout/hProcess4"/>
    <dgm:cxn modelId="{A05C2FFB-C467-446A-BCC2-01A902054C08}" type="presParOf" srcId="{2C0A793D-36B0-4D1F-B853-25320D845D29}" destId="{443819B1-B76F-4AAC-A8CC-89A4B0A460E1}" srcOrd="0" destOrd="0" presId="urn:microsoft.com/office/officeart/2005/8/layout/hProcess4"/>
    <dgm:cxn modelId="{D194014A-A232-463C-B307-86A285A2BB71}" type="presParOf" srcId="{2C0A793D-36B0-4D1F-B853-25320D845D29}" destId="{08E76BFB-2926-4821-8763-B2854C122D02}" srcOrd="1" destOrd="0" presId="urn:microsoft.com/office/officeart/2005/8/layout/hProcess4"/>
    <dgm:cxn modelId="{3AE54589-C417-4A67-A535-0FBD01161105}" type="presParOf" srcId="{2C0A793D-36B0-4D1F-B853-25320D845D29}" destId="{96B0CB34-5FA0-4CC4-924C-326C76384E10}" srcOrd="2" destOrd="0" presId="urn:microsoft.com/office/officeart/2005/8/layout/hProcess4"/>
    <dgm:cxn modelId="{979AEC10-A321-4E64-98A7-51316515E2E1}" type="presParOf" srcId="{2C0A793D-36B0-4D1F-B853-25320D845D29}" destId="{ECE525B0-115A-43F0-81C8-9C6972B8EAB1}" srcOrd="3" destOrd="0" presId="urn:microsoft.com/office/officeart/2005/8/layout/hProcess4"/>
    <dgm:cxn modelId="{80CA6BB7-C7B9-4D9C-BBC9-9C4D7D997060}" type="presParOf" srcId="{2C0A793D-36B0-4D1F-B853-25320D845D29}" destId="{A6798FB1-758E-4358-95E8-D7F590BE259C}" srcOrd="4" destOrd="0" presId="urn:microsoft.com/office/officeart/2005/8/layout/hProcess4"/>
    <dgm:cxn modelId="{068DA9C1-00D3-4150-81F2-AF20D12D85FC}" type="presParOf" srcId="{82253A21-3E8E-4FE9-B955-6C818120D2B0}" destId="{6FA2C5EA-B562-444A-B543-6E8D14004E1F}" srcOrd="3" destOrd="0" presId="urn:microsoft.com/office/officeart/2005/8/layout/hProcess4"/>
    <dgm:cxn modelId="{E5F71573-1188-4185-A7F3-99E11277A474}" type="presParOf" srcId="{82253A21-3E8E-4FE9-B955-6C818120D2B0}" destId="{29933998-BCB6-49C5-8E93-824CBFE5E117}" srcOrd="4" destOrd="0" presId="urn:microsoft.com/office/officeart/2005/8/layout/hProcess4"/>
    <dgm:cxn modelId="{7531E6DC-1F68-4926-AB06-36BA32BA93AB}" type="presParOf" srcId="{29933998-BCB6-49C5-8E93-824CBFE5E117}" destId="{262EFC0A-14DA-4664-AD5A-AE7BE33D16A2}" srcOrd="0" destOrd="0" presId="urn:microsoft.com/office/officeart/2005/8/layout/hProcess4"/>
    <dgm:cxn modelId="{4D0F2276-CCF8-4F77-A140-8A061D70749F}" type="presParOf" srcId="{29933998-BCB6-49C5-8E93-824CBFE5E117}" destId="{22B27625-8005-4600-BE99-4F63908B999A}" srcOrd="1" destOrd="0" presId="urn:microsoft.com/office/officeart/2005/8/layout/hProcess4"/>
    <dgm:cxn modelId="{D62B12CB-8AB2-4EE9-9632-CD8AFAA1539D}" type="presParOf" srcId="{29933998-BCB6-49C5-8E93-824CBFE5E117}" destId="{FD23B875-4FD3-4FE7-A941-B485152736AE}" srcOrd="2" destOrd="0" presId="urn:microsoft.com/office/officeart/2005/8/layout/hProcess4"/>
    <dgm:cxn modelId="{03800D73-5118-4D3B-835A-99E5488F659B}" type="presParOf" srcId="{29933998-BCB6-49C5-8E93-824CBFE5E117}" destId="{21A76CFA-348B-48FC-A398-18CEDD0CC96E}" srcOrd="3" destOrd="0" presId="urn:microsoft.com/office/officeart/2005/8/layout/hProcess4"/>
    <dgm:cxn modelId="{66A03729-C5FA-4F91-BC02-822FEBBFE7F4}" type="presParOf" srcId="{29933998-BCB6-49C5-8E93-824CBFE5E117}" destId="{DAD3AD44-E957-4734-8879-69CC61498342}" srcOrd="4" destOrd="0" presId="urn:microsoft.com/office/officeart/2005/8/layout/hProcess4"/>
    <dgm:cxn modelId="{D9FD71ED-3749-46F5-B6DB-2685D6DB7B3A}" type="presParOf" srcId="{82253A21-3E8E-4FE9-B955-6C818120D2B0}" destId="{568FDDB1-7ED9-4964-B794-8B31765329AF}" srcOrd="5" destOrd="0" presId="urn:microsoft.com/office/officeart/2005/8/layout/hProcess4"/>
    <dgm:cxn modelId="{8EC64064-8643-48BF-B437-63BE0ED163DC}" type="presParOf" srcId="{82253A21-3E8E-4FE9-B955-6C818120D2B0}" destId="{B39B014F-CEF8-4722-BF87-25D9B8A74B17}" srcOrd="6" destOrd="0" presId="urn:microsoft.com/office/officeart/2005/8/layout/hProcess4"/>
    <dgm:cxn modelId="{B3EA5B25-85E0-442C-B790-EF8D5FCD622B}" type="presParOf" srcId="{B39B014F-CEF8-4722-BF87-25D9B8A74B17}" destId="{6EBF403C-356E-4A6C-BDA8-D45FE1B23607}" srcOrd="0" destOrd="0" presId="urn:microsoft.com/office/officeart/2005/8/layout/hProcess4"/>
    <dgm:cxn modelId="{DB76A333-3D35-4695-A2DA-7507A0D2FE7A}" type="presParOf" srcId="{B39B014F-CEF8-4722-BF87-25D9B8A74B17}" destId="{A87BBF88-97F9-463D-B0C3-BF814B9D5160}" srcOrd="1" destOrd="0" presId="urn:microsoft.com/office/officeart/2005/8/layout/hProcess4"/>
    <dgm:cxn modelId="{C6CDF028-EBB4-4B5E-A89C-B791C876C9DF}" type="presParOf" srcId="{B39B014F-CEF8-4722-BF87-25D9B8A74B17}" destId="{2067957C-583D-4335-BE33-AE619CFD0178}" srcOrd="2" destOrd="0" presId="urn:microsoft.com/office/officeart/2005/8/layout/hProcess4"/>
    <dgm:cxn modelId="{2EB5BCEB-17F1-4C29-9B3B-81DCDFB12B04}" type="presParOf" srcId="{B39B014F-CEF8-4722-BF87-25D9B8A74B17}" destId="{26AFEF87-3987-41B4-A9F6-8D5659ED8645}" srcOrd="3" destOrd="0" presId="urn:microsoft.com/office/officeart/2005/8/layout/hProcess4"/>
    <dgm:cxn modelId="{E8E35C87-52D5-49D6-91A2-6921B2055EF3}" type="presParOf" srcId="{B39B014F-CEF8-4722-BF87-25D9B8A74B17}" destId="{6EB012FD-57CC-4D7F-B901-C05E2B889941}" srcOrd="4" destOrd="0" presId="urn:microsoft.com/office/officeart/2005/8/layout/hProcess4"/>
    <dgm:cxn modelId="{EEE02A0E-58F8-48BB-9484-21D7CB139E69}" type="presParOf" srcId="{82253A21-3E8E-4FE9-B955-6C818120D2B0}" destId="{0F79432B-7E4D-4F14-942E-215D7E17BC8D}" srcOrd="7" destOrd="0" presId="urn:microsoft.com/office/officeart/2005/8/layout/hProcess4"/>
    <dgm:cxn modelId="{C088C108-317D-4F59-A052-DCE65D55FCA9}" type="presParOf" srcId="{82253A21-3E8E-4FE9-B955-6C818120D2B0}" destId="{1B9A482B-9800-45AA-B3F0-1960007A865C}" srcOrd="8" destOrd="0" presId="urn:microsoft.com/office/officeart/2005/8/layout/hProcess4"/>
    <dgm:cxn modelId="{2BCEFE0F-CD0F-4EA8-AC91-BEDEE2404F53}" type="presParOf" srcId="{1B9A482B-9800-45AA-B3F0-1960007A865C}" destId="{58DBE7D5-2F70-4D3C-A1B2-370238F6F33C}" srcOrd="0" destOrd="0" presId="urn:microsoft.com/office/officeart/2005/8/layout/hProcess4"/>
    <dgm:cxn modelId="{AA05592F-CD11-48BE-9202-A5B67D35D1AB}" type="presParOf" srcId="{1B9A482B-9800-45AA-B3F0-1960007A865C}" destId="{A7A875BC-B35A-4A90-A55B-60109B0AB8CD}" srcOrd="1" destOrd="0" presId="urn:microsoft.com/office/officeart/2005/8/layout/hProcess4"/>
    <dgm:cxn modelId="{4DEBCCC8-B1AF-4126-AB3E-613A77F6DDCA}" type="presParOf" srcId="{1B9A482B-9800-45AA-B3F0-1960007A865C}" destId="{345290B4-E46B-4DD8-8AA5-C8F1DDB1BE3A}" srcOrd="2" destOrd="0" presId="urn:microsoft.com/office/officeart/2005/8/layout/hProcess4"/>
    <dgm:cxn modelId="{81035E27-382C-46BC-9742-1416243CF1EE}" type="presParOf" srcId="{1B9A482B-9800-45AA-B3F0-1960007A865C}" destId="{E91F065C-555E-4969-BBE0-1B2A3170ADAA}" srcOrd="3" destOrd="0" presId="urn:microsoft.com/office/officeart/2005/8/layout/hProcess4"/>
    <dgm:cxn modelId="{3BCAEAB1-053F-45E3-8425-EC87D16601A9}" type="presParOf" srcId="{1B9A482B-9800-45AA-B3F0-1960007A865C}" destId="{0CB5876A-51AA-4EED-984D-B67D386D873C}" srcOrd="4" destOrd="0" presId="urn:microsoft.com/office/officeart/2005/8/layout/hProcess4"/>
    <dgm:cxn modelId="{C7B6C1FE-3BCE-427B-B38A-FE4B6D881B7B}" type="presParOf" srcId="{82253A21-3E8E-4FE9-B955-6C818120D2B0}" destId="{9114B125-851D-404D-BA9D-4E91A3BD2AEF}" srcOrd="9" destOrd="0" presId="urn:microsoft.com/office/officeart/2005/8/layout/hProcess4"/>
    <dgm:cxn modelId="{AF378011-5AB8-4737-893B-68289DC39038}" type="presParOf" srcId="{82253A21-3E8E-4FE9-B955-6C818120D2B0}" destId="{1834A316-F9D3-4148-8B82-4ECE53587991}" srcOrd="10" destOrd="0" presId="urn:microsoft.com/office/officeart/2005/8/layout/hProcess4"/>
    <dgm:cxn modelId="{DA6E25C9-3E45-4FCE-AFF2-97D880D6FD77}" type="presParOf" srcId="{1834A316-F9D3-4148-8B82-4ECE53587991}" destId="{83135706-3164-43BE-A53F-CB0729942A6D}" srcOrd="0" destOrd="0" presId="urn:microsoft.com/office/officeart/2005/8/layout/hProcess4"/>
    <dgm:cxn modelId="{E6EC9387-252A-4BE5-BE35-7CD0EF1F0EBC}" type="presParOf" srcId="{1834A316-F9D3-4148-8B82-4ECE53587991}" destId="{29AF156A-BA09-41EF-85A3-7C6F7D83A89C}" srcOrd="1" destOrd="0" presId="urn:microsoft.com/office/officeart/2005/8/layout/hProcess4"/>
    <dgm:cxn modelId="{F26113CC-0A5F-4E1C-B0A5-7BA39C995357}" type="presParOf" srcId="{1834A316-F9D3-4148-8B82-4ECE53587991}" destId="{E005A371-9752-46C5-AB9A-2F60519FC065}" srcOrd="2" destOrd="0" presId="urn:microsoft.com/office/officeart/2005/8/layout/hProcess4"/>
    <dgm:cxn modelId="{543C193B-E0BF-4CD8-9767-2CD769D0F392}" type="presParOf" srcId="{1834A316-F9D3-4148-8B82-4ECE53587991}" destId="{9CF9F54C-9C7D-4AD7-80B6-EE3BAB4B6990}" srcOrd="3" destOrd="0" presId="urn:microsoft.com/office/officeart/2005/8/layout/hProcess4"/>
    <dgm:cxn modelId="{C91DB33B-7CA2-4812-9B26-FA3E751245F6}" type="presParOf" srcId="{1834A316-F9D3-4148-8B82-4ECE53587991}" destId="{B897D3A6-C070-4121-9971-2DAA0B70416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71DD34-8134-4098-99CB-DBCA54ACEA61}" type="doc">
      <dgm:prSet loTypeId="urn:microsoft.com/office/officeart/2005/8/layout/hList1" loCatId="list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zh-CN" altLang="en-US"/>
        </a:p>
      </dgm:t>
    </dgm:pt>
    <dgm:pt modelId="{7099B27F-1A33-4AF3-B35B-634FAB182D68}">
      <dgm:prSet phldrT="[文本]"/>
      <dgm:spPr/>
      <dgm:t>
        <a:bodyPr/>
        <a:lstStyle/>
        <a:p>
          <a:r>
            <a:rPr lang="zh-CN" altLang="en-US" dirty="0" smtClean="0"/>
            <a:t>数据层</a:t>
          </a:r>
          <a:endParaRPr lang="zh-CN" altLang="en-US" dirty="0"/>
        </a:p>
      </dgm:t>
    </dgm:pt>
    <dgm:pt modelId="{B703A9FF-73B3-4007-83CD-1606C1729F16}" type="parTrans" cxnId="{5CE6ED0F-1583-4191-ACE8-BBA8DBE23E53}">
      <dgm:prSet/>
      <dgm:spPr/>
      <dgm:t>
        <a:bodyPr/>
        <a:lstStyle/>
        <a:p>
          <a:endParaRPr lang="zh-CN" altLang="en-US"/>
        </a:p>
      </dgm:t>
    </dgm:pt>
    <dgm:pt modelId="{78186F14-687B-46C8-B6AF-C00A757E6EE0}" type="sibTrans" cxnId="{5CE6ED0F-1583-4191-ACE8-BBA8DBE23E53}">
      <dgm:prSet/>
      <dgm:spPr/>
      <dgm:t>
        <a:bodyPr/>
        <a:lstStyle/>
        <a:p>
          <a:endParaRPr lang="zh-CN" altLang="en-US"/>
        </a:p>
      </dgm:t>
    </dgm:pt>
    <dgm:pt modelId="{CB60F3D8-0109-4781-B34B-F71078F3106B}">
      <dgm:prSet phldrT="[文本]" custT="1"/>
      <dgm:spPr/>
      <dgm:t>
        <a:bodyPr/>
        <a:lstStyle/>
        <a:p>
          <a:r>
            <a:rPr lang="zh-CN" altLang="en-US" sz="3200" dirty="0" smtClean="0"/>
            <a:t>查询优化</a:t>
          </a:r>
          <a:endParaRPr lang="zh-CN" altLang="en-US" sz="3200" dirty="0"/>
        </a:p>
      </dgm:t>
    </dgm:pt>
    <dgm:pt modelId="{04C72C16-0D64-4340-83D0-0410B8FED0F1}" type="parTrans" cxnId="{06772D63-980D-4E6A-B694-F6FFD9221676}">
      <dgm:prSet/>
      <dgm:spPr/>
      <dgm:t>
        <a:bodyPr/>
        <a:lstStyle/>
        <a:p>
          <a:endParaRPr lang="zh-CN" altLang="en-US"/>
        </a:p>
      </dgm:t>
    </dgm:pt>
    <dgm:pt modelId="{EB177340-4021-4152-B719-2716301FE82B}" type="sibTrans" cxnId="{06772D63-980D-4E6A-B694-F6FFD9221676}">
      <dgm:prSet/>
      <dgm:spPr/>
      <dgm:t>
        <a:bodyPr/>
        <a:lstStyle/>
        <a:p>
          <a:endParaRPr lang="zh-CN" altLang="en-US"/>
        </a:p>
      </dgm:t>
    </dgm:pt>
    <dgm:pt modelId="{91676AA1-16AE-4DF1-897C-44F1649E0BFC}">
      <dgm:prSet phldrT="[文本]"/>
      <dgm:spPr/>
      <dgm:t>
        <a:bodyPr/>
        <a:lstStyle/>
        <a:p>
          <a:r>
            <a:rPr lang="en-US" altLang="zh-CN" sz="4200" dirty="0" smtClean="0"/>
            <a:t>Cache</a:t>
          </a:r>
          <a:endParaRPr lang="zh-CN" altLang="en-US" sz="4200" dirty="0"/>
        </a:p>
      </dgm:t>
    </dgm:pt>
    <dgm:pt modelId="{CC66D853-16CC-4AAE-88E8-74F94537D4FA}" type="parTrans" cxnId="{A120EA75-0E4D-4437-8593-317D85747BA5}">
      <dgm:prSet/>
      <dgm:spPr/>
      <dgm:t>
        <a:bodyPr/>
        <a:lstStyle/>
        <a:p>
          <a:endParaRPr lang="zh-CN" altLang="en-US"/>
        </a:p>
      </dgm:t>
    </dgm:pt>
    <dgm:pt modelId="{AFE139D5-E3AD-4FC4-9F2F-F62A487ABABE}" type="sibTrans" cxnId="{A120EA75-0E4D-4437-8593-317D85747BA5}">
      <dgm:prSet/>
      <dgm:spPr/>
      <dgm:t>
        <a:bodyPr/>
        <a:lstStyle/>
        <a:p>
          <a:endParaRPr lang="zh-CN" altLang="en-US"/>
        </a:p>
      </dgm:t>
    </dgm:pt>
    <dgm:pt modelId="{96A69AED-F80F-4649-89FC-78DE54BE0476}">
      <dgm:prSet phldrT="[文本]"/>
      <dgm:spPr/>
      <dgm:t>
        <a:bodyPr/>
        <a:lstStyle/>
        <a:p>
          <a:r>
            <a:rPr lang="zh-CN" altLang="en-US" dirty="0" smtClean="0"/>
            <a:t>应用层</a:t>
          </a:r>
          <a:endParaRPr lang="zh-CN" altLang="en-US" dirty="0"/>
        </a:p>
      </dgm:t>
    </dgm:pt>
    <dgm:pt modelId="{3202856D-EB47-43AA-9E06-2DCE0CAE4A35}" type="parTrans" cxnId="{2E26CE77-AEC8-408B-A9FF-CDCA13A1005F}">
      <dgm:prSet/>
      <dgm:spPr/>
      <dgm:t>
        <a:bodyPr/>
        <a:lstStyle/>
        <a:p>
          <a:endParaRPr lang="zh-CN" altLang="en-US"/>
        </a:p>
      </dgm:t>
    </dgm:pt>
    <dgm:pt modelId="{1500D3F9-EED3-4AD6-8BAC-A255720973F6}" type="sibTrans" cxnId="{2E26CE77-AEC8-408B-A9FF-CDCA13A1005F}">
      <dgm:prSet/>
      <dgm:spPr/>
      <dgm:t>
        <a:bodyPr/>
        <a:lstStyle/>
        <a:p>
          <a:endParaRPr lang="zh-CN" altLang="en-US"/>
        </a:p>
      </dgm:t>
    </dgm:pt>
    <dgm:pt modelId="{A41BD966-DA3E-4A95-8FD2-0C8A7ED57FF8}">
      <dgm:prSet phldrT="[文本]"/>
      <dgm:spPr/>
      <dgm:t>
        <a:bodyPr/>
        <a:lstStyle/>
        <a:p>
          <a:r>
            <a:rPr lang="en-US" altLang="zh-CN" sz="4200" dirty="0" smtClean="0"/>
            <a:t>Cache</a:t>
          </a:r>
          <a:endParaRPr lang="zh-CN" altLang="en-US" sz="4200" dirty="0"/>
        </a:p>
      </dgm:t>
    </dgm:pt>
    <dgm:pt modelId="{2430A606-E653-4571-98DB-CA30722F4A51}" type="parTrans" cxnId="{F5B17B93-1DFE-4237-AB77-2210F410D079}">
      <dgm:prSet/>
      <dgm:spPr/>
      <dgm:t>
        <a:bodyPr/>
        <a:lstStyle/>
        <a:p>
          <a:endParaRPr lang="zh-CN" altLang="en-US"/>
        </a:p>
      </dgm:t>
    </dgm:pt>
    <dgm:pt modelId="{F4151AE9-B660-4DF2-80CF-5BD1F07B4E8A}" type="sibTrans" cxnId="{F5B17B93-1DFE-4237-AB77-2210F410D079}">
      <dgm:prSet/>
      <dgm:spPr/>
      <dgm:t>
        <a:bodyPr/>
        <a:lstStyle/>
        <a:p>
          <a:endParaRPr lang="zh-CN" altLang="en-US"/>
        </a:p>
      </dgm:t>
    </dgm:pt>
    <dgm:pt modelId="{3FC6CA24-523D-4758-A2C3-4F2B7376E286}">
      <dgm:prSet phldrT="[文本]"/>
      <dgm:spPr/>
      <dgm:t>
        <a:bodyPr/>
        <a:lstStyle/>
        <a:p>
          <a:r>
            <a:rPr lang="zh-CN" altLang="en-US" sz="4200" dirty="0" smtClean="0"/>
            <a:t>异步化</a:t>
          </a:r>
          <a:endParaRPr lang="zh-CN" altLang="en-US" sz="4200" dirty="0"/>
        </a:p>
      </dgm:t>
    </dgm:pt>
    <dgm:pt modelId="{EB135028-A331-4ADD-A4E6-90614F778E37}" type="parTrans" cxnId="{7FAA584E-E8F7-46A0-884A-A7E061C1DD74}">
      <dgm:prSet/>
      <dgm:spPr/>
      <dgm:t>
        <a:bodyPr/>
        <a:lstStyle/>
        <a:p>
          <a:endParaRPr lang="zh-CN" altLang="en-US"/>
        </a:p>
      </dgm:t>
    </dgm:pt>
    <dgm:pt modelId="{6FA32C38-9C45-4AB1-8ACF-0A04040DE3F1}" type="sibTrans" cxnId="{7FAA584E-E8F7-46A0-884A-A7E061C1DD74}">
      <dgm:prSet/>
      <dgm:spPr/>
      <dgm:t>
        <a:bodyPr/>
        <a:lstStyle/>
        <a:p>
          <a:endParaRPr lang="zh-CN" altLang="en-US"/>
        </a:p>
      </dgm:t>
    </dgm:pt>
    <dgm:pt modelId="{C42A3A4C-3194-4511-993C-3FF9750A86DE}">
      <dgm:prSet phldrT="[文本]"/>
      <dgm:spPr/>
      <dgm:t>
        <a:bodyPr/>
        <a:lstStyle/>
        <a:p>
          <a:r>
            <a:rPr lang="en-US" altLang="zh-CN" dirty="0" smtClean="0"/>
            <a:t>Web</a:t>
          </a:r>
          <a:r>
            <a:rPr lang="zh-CN" altLang="en-US" dirty="0" smtClean="0"/>
            <a:t>层</a:t>
          </a:r>
          <a:endParaRPr lang="zh-CN" altLang="en-US" dirty="0"/>
        </a:p>
      </dgm:t>
    </dgm:pt>
    <dgm:pt modelId="{F1C03793-9D2E-4C4B-8CC5-128B80684553}" type="parTrans" cxnId="{EC1CF4B5-4756-452D-90D0-1197294184BC}">
      <dgm:prSet/>
      <dgm:spPr/>
      <dgm:t>
        <a:bodyPr/>
        <a:lstStyle/>
        <a:p>
          <a:endParaRPr lang="zh-CN" altLang="en-US"/>
        </a:p>
      </dgm:t>
    </dgm:pt>
    <dgm:pt modelId="{AF1A1CAE-7409-4126-A014-10651F32F69A}" type="sibTrans" cxnId="{EC1CF4B5-4756-452D-90D0-1197294184BC}">
      <dgm:prSet/>
      <dgm:spPr/>
      <dgm:t>
        <a:bodyPr/>
        <a:lstStyle/>
        <a:p>
          <a:endParaRPr lang="zh-CN" altLang="en-US"/>
        </a:p>
      </dgm:t>
    </dgm:pt>
    <dgm:pt modelId="{152F3BEE-771A-4A6E-BFFA-32EBA511CBDD}">
      <dgm:prSet phldrT="[文本]"/>
      <dgm:spPr/>
      <dgm:t>
        <a:bodyPr/>
        <a:lstStyle/>
        <a:p>
          <a:r>
            <a:rPr lang="en-US" altLang="zh-CN" dirty="0" err="1" smtClean="0"/>
            <a:t>HttpCache</a:t>
          </a:r>
          <a:endParaRPr lang="zh-CN" altLang="en-US" dirty="0"/>
        </a:p>
      </dgm:t>
    </dgm:pt>
    <dgm:pt modelId="{13FDA79B-2236-49F2-BF86-06283C92BD2B}" type="parTrans" cxnId="{7672C77D-759C-4E39-B643-162CD795776D}">
      <dgm:prSet/>
      <dgm:spPr/>
      <dgm:t>
        <a:bodyPr/>
        <a:lstStyle/>
        <a:p>
          <a:endParaRPr lang="zh-CN" altLang="en-US"/>
        </a:p>
      </dgm:t>
    </dgm:pt>
    <dgm:pt modelId="{3F17B9D0-1558-4B35-965B-10203501A776}" type="sibTrans" cxnId="{7672C77D-759C-4E39-B643-162CD795776D}">
      <dgm:prSet/>
      <dgm:spPr/>
      <dgm:t>
        <a:bodyPr/>
        <a:lstStyle/>
        <a:p>
          <a:endParaRPr lang="zh-CN" altLang="en-US"/>
        </a:p>
      </dgm:t>
    </dgm:pt>
    <dgm:pt modelId="{C1189551-CE3D-4565-81CF-4CBF5783036B}">
      <dgm:prSet phldrT="[文本]"/>
      <dgm:spPr/>
      <dgm:t>
        <a:bodyPr/>
        <a:lstStyle/>
        <a:p>
          <a:r>
            <a:rPr lang="en-US" altLang="zh-CN" dirty="0" err="1" smtClean="0"/>
            <a:t>Gzip</a:t>
          </a:r>
          <a:endParaRPr lang="zh-CN" altLang="en-US" dirty="0"/>
        </a:p>
      </dgm:t>
    </dgm:pt>
    <dgm:pt modelId="{0E0E5E68-502B-4CE9-9987-324FB604A2A0}" type="parTrans" cxnId="{4600735F-A246-45B2-9CC4-64BE4266A6B0}">
      <dgm:prSet/>
      <dgm:spPr/>
      <dgm:t>
        <a:bodyPr/>
        <a:lstStyle/>
        <a:p>
          <a:endParaRPr lang="zh-CN" altLang="en-US"/>
        </a:p>
      </dgm:t>
    </dgm:pt>
    <dgm:pt modelId="{95C96D95-E6CB-4D74-AA3D-CB7D4E42190A}" type="sibTrans" cxnId="{4600735F-A246-45B2-9CC4-64BE4266A6B0}">
      <dgm:prSet/>
      <dgm:spPr/>
      <dgm:t>
        <a:bodyPr/>
        <a:lstStyle/>
        <a:p>
          <a:endParaRPr lang="zh-CN" altLang="en-US"/>
        </a:p>
      </dgm:t>
    </dgm:pt>
    <dgm:pt modelId="{4235CFE0-7576-415C-BAC8-DBE1B63FD736}">
      <dgm:prSet phldrT="[文本]" custT="1"/>
      <dgm:spPr/>
      <dgm:t>
        <a:bodyPr/>
        <a:lstStyle/>
        <a:p>
          <a:r>
            <a:rPr lang="zh-CN" altLang="en-US" sz="3200" dirty="0" smtClean="0"/>
            <a:t>业务独立（搜索）</a:t>
          </a:r>
          <a:endParaRPr lang="zh-CN" altLang="en-US" sz="3200" dirty="0"/>
        </a:p>
      </dgm:t>
    </dgm:pt>
    <dgm:pt modelId="{7FB1C5DD-0FC7-48C8-A476-7F4EB8C87E17}" type="parTrans" cxnId="{84574E12-9F3F-4F33-8EF9-0C726F3F091A}">
      <dgm:prSet/>
      <dgm:spPr/>
      <dgm:t>
        <a:bodyPr/>
        <a:lstStyle/>
        <a:p>
          <a:endParaRPr lang="zh-CN" altLang="en-US"/>
        </a:p>
      </dgm:t>
    </dgm:pt>
    <dgm:pt modelId="{BF938B99-41E2-4F96-BF6F-BE56EE747BC8}" type="sibTrans" cxnId="{84574E12-9F3F-4F33-8EF9-0C726F3F091A}">
      <dgm:prSet/>
      <dgm:spPr/>
      <dgm:t>
        <a:bodyPr/>
        <a:lstStyle/>
        <a:p>
          <a:endParaRPr lang="zh-CN" altLang="en-US"/>
        </a:p>
      </dgm:t>
    </dgm:pt>
    <dgm:pt modelId="{80EDAC5B-636D-4FDF-A41F-4CAD82178B54}">
      <dgm:prSet phldrT="[文本]"/>
      <dgm:spPr/>
      <dgm:t>
        <a:bodyPr/>
        <a:lstStyle/>
        <a:p>
          <a:r>
            <a:rPr lang="en-US" altLang="zh-CN" sz="4200" dirty="0" smtClean="0"/>
            <a:t>NoSQL</a:t>
          </a:r>
          <a:endParaRPr lang="zh-CN" altLang="en-US" sz="4200" dirty="0"/>
        </a:p>
      </dgm:t>
    </dgm:pt>
    <dgm:pt modelId="{5F377C05-8B44-47BE-86AF-1517359ECF92}" type="parTrans" cxnId="{FDA78439-9797-4AA4-91DA-4FAA794A2E44}">
      <dgm:prSet/>
      <dgm:spPr/>
      <dgm:t>
        <a:bodyPr/>
        <a:lstStyle/>
        <a:p>
          <a:endParaRPr lang="zh-CN" altLang="en-US"/>
        </a:p>
      </dgm:t>
    </dgm:pt>
    <dgm:pt modelId="{02B670B0-7DA7-44BE-95B6-819F6BDEA9B1}" type="sibTrans" cxnId="{FDA78439-9797-4AA4-91DA-4FAA794A2E44}">
      <dgm:prSet/>
      <dgm:spPr/>
      <dgm:t>
        <a:bodyPr/>
        <a:lstStyle/>
        <a:p>
          <a:endParaRPr lang="zh-CN" altLang="en-US"/>
        </a:p>
      </dgm:t>
    </dgm:pt>
    <dgm:pt modelId="{B5969867-8D15-436B-BA6F-3D15DFB373DE}">
      <dgm:prSet phldrT="[文本]"/>
      <dgm:spPr/>
      <dgm:t>
        <a:bodyPr/>
        <a:lstStyle/>
        <a:p>
          <a:r>
            <a:rPr lang="en-US" altLang="zh-CN" dirty="0" smtClean="0"/>
            <a:t>CDN</a:t>
          </a:r>
          <a:endParaRPr lang="zh-CN" altLang="en-US" dirty="0"/>
        </a:p>
      </dgm:t>
    </dgm:pt>
    <dgm:pt modelId="{297C8D29-3189-48EA-BE79-5D39DA1B5CBD}" type="parTrans" cxnId="{905EA571-DA27-4CB3-BFCD-B7595C34145E}">
      <dgm:prSet/>
      <dgm:spPr/>
      <dgm:t>
        <a:bodyPr/>
        <a:lstStyle/>
        <a:p>
          <a:endParaRPr lang="zh-CN" altLang="en-US"/>
        </a:p>
      </dgm:t>
    </dgm:pt>
    <dgm:pt modelId="{ECAE0F0D-3189-4BF8-A75D-8344BBB0C243}" type="sibTrans" cxnId="{905EA571-DA27-4CB3-BFCD-B7595C34145E}">
      <dgm:prSet/>
      <dgm:spPr/>
      <dgm:t>
        <a:bodyPr/>
        <a:lstStyle/>
        <a:p>
          <a:endParaRPr lang="zh-CN" altLang="en-US"/>
        </a:p>
      </dgm:t>
    </dgm:pt>
    <dgm:pt modelId="{75ECBB17-45AA-4B2F-8E22-615828FD9247}">
      <dgm:prSet phldrT="[文本]" custT="1"/>
      <dgm:spPr/>
      <dgm:t>
        <a:bodyPr/>
        <a:lstStyle/>
        <a:p>
          <a:r>
            <a:rPr lang="zh-CN" altLang="en-US" sz="3200" dirty="0" smtClean="0"/>
            <a:t>读写分离</a:t>
          </a:r>
          <a:endParaRPr lang="zh-CN" altLang="en-US" sz="3200" dirty="0"/>
        </a:p>
      </dgm:t>
    </dgm:pt>
    <dgm:pt modelId="{529F87C2-F0C6-4AE6-9A88-610CF3FB1DCA}" type="parTrans" cxnId="{0B17E156-B26F-40A5-B841-BBEB2CD25156}">
      <dgm:prSet/>
      <dgm:spPr/>
      <dgm:t>
        <a:bodyPr/>
        <a:lstStyle/>
        <a:p>
          <a:endParaRPr lang="zh-CN" altLang="en-US"/>
        </a:p>
      </dgm:t>
    </dgm:pt>
    <dgm:pt modelId="{6D1123AD-32AC-4A31-96DE-5117FDBCD816}" type="sibTrans" cxnId="{0B17E156-B26F-40A5-B841-BBEB2CD25156}">
      <dgm:prSet/>
      <dgm:spPr/>
      <dgm:t>
        <a:bodyPr/>
        <a:lstStyle/>
        <a:p>
          <a:endParaRPr lang="zh-CN" altLang="en-US"/>
        </a:p>
      </dgm:t>
    </dgm:pt>
    <dgm:pt modelId="{439321D7-64E2-44C1-85B5-EF25D68A0459}" type="pres">
      <dgm:prSet presAssocID="{D571DD34-8134-4098-99CB-DBCA54ACEA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46ACB7-0BD2-4A7C-ACB6-0697ACE5F700}" type="pres">
      <dgm:prSet presAssocID="{7099B27F-1A33-4AF3-B35B-634FAB182D68}" presName="composite" presStyleCnt="0"/>
      <dgm:spPr/>
    </dgm:pt>
    <dgm:pt modelId="{2867DFC8-EEE5-401F-801D-FD87BC26889C}" type="pres">
      <dgm:prSet presAssocID="{7099B27F-1A33-4AF3-B35B-634FAB182D6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14E4D3-339E-46D1-BECD-6587FDCFE668}" type="pres">
      <dgm:prSet presAssocID="{7099B27F-1A33-4AF3-B35B-634FAB182D6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2EDFE0-B4E0-40FD-97F8-1361469B669B}" type="pres">
      <dgm:prSet presAssocID="{78186F14-687B-46C8-B6AF-C00A757E6EE0}" presName="space" presStyleCnt="0"/>
      <dgm:spPr/>
    </dgm:pt>
    <dgm:pt modelId="{63FEFFB8-2E69-468E-BDB5-F80819116609}" type="pres">
      <dgm:prSet presAssocID="{96A69AED-F80F-4649-89FC-78DE54BE0476}" presName="composite" presStyleCnt="0"/>
      <dgm:spPr/>
    </dgm:pt>
    <dgm:pt modelId="{4E38AC99-A88B-4982-9BE5-808142594302}" type="pres">
      <dgm:prSet presAssocID="{96A69AED-F80F-4649-89FC-78DE54BE047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AA10D8-CD9D-41AC-B176-A87BFC69CF5B}" type="pres">
      <dgm:prSet presAssocID="{96A69AED-F80F-4649-89FC-78DE54BE047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0EA667-6762-48D7-973F-8E80EC9C515B}" type="pres">
      <dgm:prSet presAssocID="{1500D3F9-EED3-4AD6-8BAC-A255720973F6}" presName="space" presStyleCnt="0"/>
      <dgm:spPr/>
    </dgm:pt>
    <dgm:pt modelId="{B959E229-007B-461D-933F-6B8F143CF6A8}" type="pres">
      <dgm:prSet presAssocID="{C42A3A4C-3194-4511-993C-3FF9750A86DE}" presName="composite" presStyleCnt="0"/>
      <dgm:spPr/>
    </dgm:pt>
    <dgm:pt modelId="{7FB8438F-216A-4D7D-9FBD-9A8EFE2CF4AA}" type="pres">
      <dgm:prSet presAssocID="{C42A3A4C-3194-4511-993C-3FF9750A86D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1D20EB-1A6C-4369-B59B-088CF4EE0193}" type="pres">
      <dgm:prSet presAssocID="{C42A3A4C-3194-4511-993C-3FF9750A86D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DB95E3-FC2F-4566-A3F2-D61AC827C2A8}" type="presOf" srcId="{91676AA1-16AE-4DF1-897C-44F1649E0BFC}" destId="{1414E4D3-339E-46D1-BECD-6587FDCFE668}" srcOrd="0" destOrd="1" presId="urn:microsoft.com/office/officeart/2005/8/layout/hList1"/>
    <dgm:cxn modelId="{5FF6D376-EEAA-4828-8073-537AA4C10AF4}" type="presOf" srcId="{CB60F3D8-0109-4781-B34B-F71078F3106B}" destId="{1414E4D3-339E-46D1-BECD-6587FDCFE668}" srcOrd="0" destOrd="0" presId="urn:microsoft.com/office/officeart/2005/8/layout/hList1"/>
    <dgm:cxn modelId="{2E26CE77-AEC8-408B-A9FF-CDCA13A1005F}" srcId="{D571DD34-8134-4098-99CB-DBCA54ACEA61}" destId="{96A69AED-F80F-4649-89FC-78DE54BE0476}" srcOrd="1" destOrd="0" parTransId="{3202856D-EB47-43AA-9E06-2DCE0CAE4A35}" sibTransId="{1500D3F9-EED3-4AD6-8BAC-A255720973F6}"/>
    <dgm:cxn modelId="{06772D63-980D-4E6A-B694-F6FFD9221676}" srcId="{7099B27F-1A33-4AF3-B35B-634FAB182D68}" destId="{CB60F3D8-0109-4781-B34B-F71078F3106B}" srcOrd="0" destOrd="0" parTransId="{04C72C16-0D64-4340-83D0-0410B8FED0F1}" sibTransId="{EB177340-4021-4152-B719-2716301FE82B}"/>
    <dgm:cxn modelId="{B1006B5C-230A-4597-9AF2-168C801DEDBA}" type="presOf" srcId="{152F3BEE-771A-4A6E-BFFA-32EBA511CBDD}" destId="{001D20EB-1A6C-4369-B59B-088CF4EE0193}" srcOrd="0" destOrd="0" presId="urn:microsoft.com/office/officeart/2005/8/layout/hList1"/>
    <dgm:cxn modelId="{7672C77D-759C-4E39-B643-162CD795776D}" srcId="{C42A3A4C-3194-4511-993C-3FF9750A86DE}" destId="{152F3BEE-771A-4A6E-BFFA-32EBA511CBDD}" srcOrd="0" destOrd="0" parTransId="{13FDA79B-2236-49F2-BF86-06283C92BD2B}" sibTransId="{3F17B9D0-1558-4B35-965B-10203501A776}"/>
    <dgm:cxn modelId="{409FDE77-FA85-4AFF-8EAB-016A595E042A}" type="presOf" srcId="{C1189551-CE3D-4565-81CF-4CBF5783036B}" destId="{001D20EB-1A6C-4369-B59B-088CF4EE0193}" srcOrd="0" destOrd="1" presId="urn:microsoft.com/office/officeart/2005/8/layout/hList1"/>
    <dgm:cxn modelId="{93C9DF0F-ED3F-4F16-B525-FE6282C531E0}" type="presOf" srcId="{A41BD966-DA3E-4A95-8FD2-0C8A7ED57FF8}" destId="{46AA10D8-CD9D-41AC-B176-A87BFC69CF5B}" srcOrd="0" destOrd="0" presId="urn:microsoft.com/office/officeart/2005/8/layout/hList1"/>
    <dgm:cxn modelId="{84574E12-9F3F-4F33-8EF9-0C726F3F091A}" srcId="{96A69AED-F80F-4649-89FC-78DE54BE0476}" destId="{4235CFE0-7576-415C-BAC8-DBE1B63FD736}" srcOrd="2" destOrd="0" parTransId="{7FB1C5DD-0FC7-48C8-A476-7F4EB8C87E17}" sibTransId="{BF938B99-41E2-4F96-BF6F-BE56EE747BC8}"/>
    <dgm:cxn modelId="{78208EBA-1D0E-4EAE-99E8-53DE994EBE1C}" type="presOf" srcId="{4235CFE0-7576-415C-BAC8-DBE1B63FD736}" destId="{46AA10D8-CD9D-41AC-B176-A87BFC69CF5B}" srcOrd="0" destOrd="2" presId="urn:microsoft.com/office/officeart/2005/8/layout/hList1"/>
    <dgm:cxn modelId="{52566061-47A1-4D8E-920A-96C53D26C653}" type="presOf" srcId="{D571DD34-8134-4098-99CB-DBCA54ACEA61}" destId="{439321D7-64E2-44C1-85B5-EF25D68A0459}" srcOrd="0" destOrd="0" presId="urn:microsoft.com/office/officeart/2005/8/layout/hList1"/>
    <dgm:cxn modelId="{3232C28A-A46E-46B1-83B9-21AF842AA1B1}" type="presOf" srcId="{75ECBB17-45AA-4B2F-8E22-615828FD9247}" destId="{1414E4D3-339E-46D1-BECD-6587FDCFE668}" srcOrd="0" destOrd="2" presId="urn:microsoft.com/office/officeart/2005/8/layout/hList1"/>
    <dgm:cxn modelId="{EC1CF4B5-4756-452D-90D0-1197294184BC}" srcId="{D571DD34-8134-4098-99CB-DBCA54ACEA61}" destId="{C42A3A4C-3194-4511-993C-3FF9750A86DE}" srcOrd="2" destOrd="0" parTransId="{F1C03793-9D2E-4C4B-8CC5-128B80684553}" sibTransId="{AF1A1CAE-7409-4126-A014-10651F32F69A}"/>
    <dgm:cxn modelId="{B556D3DA-3E07-4016-8B9B-417ABB4B22BF}" type="presOf" srcId="{B5969867-8D15-436B-BA6F-3D15DFB373DE}" destId="{001D20EB-1A6C-4369-B59B-088CF4EE0193}" srcOrd="0" destOrd="2" presId="urn:microsoft.com/office/officeart/2005/8/layout/hList1"/>
    <dgm:cxn modelId="{F5B17B93-1DFE-4237-AB77-2210F410D079}" srcId="{96A69AED-F80F-4649-89FC-78DE54BE0476}" destId="{A41BD966-DA3E-4A95-8FD2-0C8A7ED57FF8}" srcOrd="0" destOrd="0" parTransId="{2430A606-E653-4571-98DB-CA30722F4A51}" sibTransId="{F4151AE9-B660-4DF2-80CF-5BD1F07B4E8A}"/>
    <dgm:cxn modelId="{5CE6ED0F-1583-4191-ACE8-BBA8DBE23E53}" srcId="{D571DD34-8134-4098-99CB-DBCA54ACEA61}" destId="{7099B27F-1A33-4AF3-B35B-634FAB182D68}" srcOrd="0" destOrd="0" parTransId="{B703A9FF-73B3-4007-83CD-1606C1729F16}" sibTransId="{78186F14-687B-46C8-B6AF-C00A757E6EE0}"/>
    <dgm:cxn modelId="{0B17E156-B26F-40A5-B841-BBEB2CD25156}" srcId="{7099B27F-1A33-4AF3-B35B-634FAB182D68}" destId="{75ECBB17-45AA-4B2F-8E22-615828FD9247}" srcOrd="2" destOrd="0" parTransId="{529F87C2-F0C6-4AE6-9A88-610CF3FB1DCA}" sibTransId="{6D1123AD-32AC-4A31-96DE-5117FDBCD816}"/>
    <dgm:cxn modelId="{330C49BE-78C6-4E1F-96FF-4D8E8E6AE05C}" type="presOf" srcId="{7099B27F-1A33-4AF3-B35B-634FAB182D68}" destId="{2867DFC8-EEE5-401F-801D-FD87BC26889C}" srcOrd="0" destOrd="0" presId="urn:microsoft.com/office/officeart/2005/8/layout/hList1"/>
    <dgm:cxn modelId="{FDA78439-9797-4AA4-91DA-4FAA794A2E44}" srcId="{7099B27F-1A33-4AF3-B35B-634FAB182D68}" destId="{80EDAC5B-636D-4FDF-A41F-4CAD82178B54}" srcOrd="3" destOrd="0" parTransId="{5F377C05-8B44-47BE-86AF-1517359ECF92}" sibTransId="{02B670B0-7DA7-44BE-95B6-819F6BDEA9B1}"/>
    <dgm:cxn modelId="{4EA68427-AB24-427D-8FE7-E36168C2602B}" type="presOf" srcId="{80EDAC5B-636D-4FDF-A41F-4CAD82178B54}" destId="{1414E4D3-339E-46D1-BECD-6587FDCFE668}" srcOrd="0" destOrd="3" presId="urn:microsoft.com/office/officeart/2005/8/layout/hList1"/>
    <dgm:cxn modelId="{6D2161C0-9D5C-49E6-8D63-5995443D8E99}" type="presOf" srcId="{3FC6CA24-523D-4758-A2C3-4F2B7376E286}" destId="{46AA10D8-CD9D-41AC-B176-A87BFC69CF5B}" srcOrd="0" destOrd="1" presId="urn:microsoft.com/office/officeart/2005/8/layout/hList1"/>
    <dgm:cxn modelId="{4600735F-A246-45B2-9CC4-64BE4266A6B0}" srcId="{C42A3A4C-3194-4511-993C-3FF9750A86DE}" destId="{C1189551-CE3D-4565-81CF-4CBF5783036B}" srcOrd="1" destOrd="0" parTransId="{0E0E5E68-502B-4CE9-9987-324FB604A2A0}" sibTransId="{95C96D95-E6CB-4D74-AA3D-CB7D4E42190A}"/>
    <dgm:cxn modelId="{A120EA75-0E4D-4437-8593-317D85747BA5}" srcId="{7099B27F-1A33-4AF3-B35B-634FAB182D68}" destId="{91676AA1-16AE-4DF1-897C-44F1649E0BFC}" srcOrd="1" destOrd="0" parTransId="{CC66D853-16CC-4AAE-88E8-74F94537D4FA}" sibTransId="{AFE139D5-E3AD-4FC4-9F2F-F62A487ABABE}"/>
    <dgm:cxn modelId="{23770064-C71B-4CF2-9440-7714CA1FB5C9}" type="presOf" srcId="{96A69AED-F80F-4649-89FC-78DE54BE0476}" destId="{4E38AC99-A88B-4982-9BE5-808142594302}" srcOrd="0" destOrd="0" presId="urn:microsoft.com/office/officeart/2005/8/layout/hList1"/>
    <dgm:cxn modelId="{7FAA584E-E8F7-46A0-884A-A7E061C1DD74}" srcId="{96A69AED-F80F-4649-89FC-78DE54BE0476}" destId="{3FC6CA24-523D-4758-A2C3-4F2B7376E286}" srcOrd="1" destOrd="0" parTransId="{EB135028-A331-4ADD-A4E6-90614F778E37}" sibTransId="{6FA32C38-9C45-4AB1-8ACF-0A04040DE3F1}"/>
    <dgm:cxn modelId="{905EA571-DA27-4CB3-BFCD-B7595C34145E}" srcId="{C42A3A4C-3194-4511-993C-3FF9750A86DE}" destId="{B5969867-8D15-436B-BA6F-3D15DFB373DE}" srcOrd="2" destOrd="0" parTransId="{297C8D29-3189-48EA-BE79-5D39DA1B5CBD}" sibTransId="{ECAE0F0D-3189-4BF8-A75D-8344BBB0C243}"/>
    <dgm:cxn modelId="{1D1AD3A0-0F97-4810-8327-676579A2C4BA}" type="presOf" srcId="{C42A3A4C-3194-4511-993C-3FF9750A86DE}" destId="{7FB8438F-216A-4D7D-9FBD-9A8EFE2CF4AA}" srcOrd="0" destOrd="0" presId="urn:microsoft.com/office/officeart/2005/8/layout/hList1"/>
    <dgm:cxn modelId="{E52ED371-405A-4D2C-B9F4-1C00983EFBA6}" type="presParOf" srcId="{439321D7-64E2-44C1-85B5-EF25D68A0459}" destId="{1546ACB7-0BD2-4A7C-ACB6-0697ACE5F700}" srcOrd="0" destOrd="0" presId="urn:microsoft.com/office/officeart/2005/8/layout/hList1"/>
    <dgm:cxn modelId="{7F3B86B8-90DC-4CF9-8280-7C13DD63B200}" type="presParOf" srcId="{1546ACB7-0BD2-4A7C-ACB6-0697ACE5F700}" destId="{2867DFC8-EEE5-401F-801D-FD87BC26889C}" srcOrd="0" destOrd="0" presId="urn:microsoft.com/office/officeart/2005/8/layout/hList1"/>
    <dgm:cxn modelId="{075FB70D-1863-4504-BD15-D7E90D3E2BE1}" type="presParOf" srcId="{1546ACB7-0BD2-4A7C-ACB6-0697ACE5F700}" destId="{1414E4D3-339E-46D1-BECD-6587FDCFE668}" srcOrd="1" destOrd="0" presId="urn:microsoft.com/office/officeart/2005/8/layout/hList1"/>
    <dgm:cxn modelId="{E09EE853-88B4-4CB9-9239-AFE0F834315B}" type="presParOf" srcId="{439321D7-64E2-44C1-85B5-EF25D68A0459}" destId="{A72EDFE0-B4E0-40FD-97F8-1361469B669B}" srcOrd="1" destOrd="0" presId="urn:microsoft.com/office/officeart/2005/8/layout/hList1"/>
    <dgm:cxn modelId="{57F9F91D-C3BD-4514-AED8-AC11B34A047B}" type="presParOf" srcId="{439321D7-64E2-44C1-85B5-EF25D68A0459}" destId="{63FEFFB8-2E69-468E-BDB5-F80819116609}" srcOrd="2" destOrd="0" presId="urn:microsoft.com/office/officeart/2005/8/layout/hList1"/>
    <dgm:cxn modelId="{3982B48F-3C9A-4204-8031-1C79E861CEFF}" type="presParOf" srcId="{63FEFFB8-2E69-468E-BDB5-F80819116609}" destId="{4E38AC99-A88B-4982-9BE5-808142594302}" srcOrd="0" destOrd="0" presId="urn:microsoft.com/office/officeart/2005/8/layout/hList1"/>
    <dgm:cxn modelId="{35285911-B351-4F27-A386-AA4B935201F8}" type="presParOf" srcId="{63FEFFB8-2E69-468E-BDB5-F80819116609}" destId="{46AA10D8-CD9D-41AC-B176-A87BFC69CF5B}" srcOrd="1" destOrd="0" presId="urn:microsoft.com/office/officeart/2005/8/layout/hList1"/>
    <dgm:cxn modelId="{732F884E-757A-4F58-8DB0-31CC596CF0CC}" type="presParOf" srcId="{439321D7-64E2-44C1-85B5-EF25D68A0459}" destId="{3C0EA667-6762-48D7-973F-8E80EC9C515B}" srcOrd="3" destOrd="0" presId="urn:microsoft.com/office/officeart/2005/8/layout/hList1"/>
    <dgm:cxn modelId="{92DF0E97-600B-40E1-BECC-B46E42365B9B}" type="presParOf" srcId="{439321D7-64E2-44C1-85B5-EF25D68A0459}" destId="{B959E229-007B-461D-933F-6B8F143CF6A8}" srcOrd="4" destOrd="0" presId="urn:microsoft.com/office/officeart/2005/8/layout/hList1"/>
    <dgm:cxn modelId="{B5A67935-0E6E-441C-9E5A-DD6A04989A10}" type="presParOf" srcId="{B959E229-007B-461D-933F-6B8F143CF6A8}" destId="{7FB8438F-216A-4D7D-9FBD-9A8EFE2CF4AA}" srcOrd="0" destOrd="0" presId="urn:microsoft.com/office/officeart/2005/8/layout/hList1"/>
    <dgm:cxn modelId="{59C8EAD9-137F-4444-9B6A-2D17FB2B8236}" type="presParOf" srcId="{B959E229-007B-461D-933F-6B8F143CF6A8}" destId="{001D20EB-1A6C-4369-B59B-088CF4EE01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92F1E-2428-4A1B-9052-3FA3D96AA6CF}">
      <dsp:nvSpPr>
        <dsp:cNvPr id="0" name=""/>
        <dsp:cNvSpPr/>
      </dsp:nvSpPr>
      <dsp:spPr>
        <a:xfrm>
          <a:off x="3770" y="2270389"/>
          <a:ext cx="2194718" cy="8778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定制开发</a:t>
          </a:r>
          <a:endParaRPr lang="zh-CN" altLang="en-US" sz="2000" kern="1200" dirty="0"/>
        </a:p>
      </dsp:txBody>
      <dsp:txXfrm>
        <a:off x="442714" y="2270389"/>
        <a:ext cx="1316831" cy="877887"/>
      </dsp:txXfrm>
    </dsp:sp>
    <dsp:sp modelId="{C29FB774-8F00-4939-A09F-7C9A6AAD15E7}">
      <dsp:nvSpPr>
        <dsp:cNvPr id="0" name=""/>
        <dsp:cNvSpPr/>
      </dsp:nvSpPr>
      <dsp:spPr>
        <a:xfrm>
          <a:off x="1979017" y="2270389"/>
          <a:ext cx="2194718" cy="87788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可配置</a:t>
          </a:r>
          <a:endParaRPr lang="zh-CN" altLang="en-US" sz="3000" kern="1200" dirty="0"/>
        </a:p>
      </dsp:txBody>
      <dsp:txXfrm>
        <a:off x="2417961" y="2270389"/>
        <a:ext cx="1316831" cy="877887"/>
      </dsp:txXfrm>
    </dsp:sp>
    <dsp:sp modelId="{21CA845A-EFAD-4B44-BC3E-7DC16C6CA6E9}">
      <dsp:nvSpPr>
        <dsp:cNvPr id="0" name=""/>
        <dsp:cNvSpPr/>
      </dsp:nvSpPr>
      <dsp:spPr>
        <a:xfrm>
          <a:off x="3954264" y="2270389"/>
          <a:ext cx="2194718" cy="87788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高性能</a:t>
          </a:r>
          <a:endParaRPr lang="zh-CN" altLang="en-US" sz="3000" kern="1200" dirty="0"/>
        </a:p>
      </dsp:txBody>
      <dsp:txXfrm>
        <a:off x="4393208" y="2270389"/>
        <a:ext cx="1316831" cy="877887"/>
      </dsp:txXfrm>
    </dsp:sp>
    <dsp:sp modelId="{C59E419F-CEA5-4A00-B351-702A969EAAA6}">
      <dsp:nvSpPr>
        <dsp:cNvPr id="0" name=""/>
        <dsp:cNvSpPr/>
      </dsp:nvSpPr>
      <dsp:spPr>
        <a:xfrm>
          <a:off x="5929510" y="2270389"/>
          <a:ext cx="2194718" cy="87788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可伸缩</a:t>
          </a:r>
          <a:endParaRPr lang="zh-CN" altLang="en-US" sz="3000" kern="1200" dirty="0"/>
        </a:p>
      </dsp:txBody>
      <dsp:txXfrm>
        <a:off x="6368454" y="2270389"/>
        <a:ext cx="1316831" cy="877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3BFAE-A70A-403C-8E76-0133C8195FD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2856C-33E3-4779-A4FC-1B24D7D1D5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9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DF096-DC50-4A17-B60D-11376A0912E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3BAE5-E06E-4E51-B230-7E8BBF0E79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AE5-E06E-4E51-B230-7E8BBF0E795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52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AE5-E06E-4E51-B230-7E8BBF0E795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45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5660C-F7A5-49CB-B5EE-72081BC9D2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73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A066E-3F55-4E11-B723-70B6E083A0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A066E-3F55-4E11-B723-70B6E083A0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2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AE5-E06E-4E51-B230-7E8BBF0E795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0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AE5-E06E-4E51-B230-7E8BBF0E795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8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AE5-E06E-4E51-B230-7E8BBF0E795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0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AE5-E06E-4E51-B230-7E8BBF0E795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5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5660C-F7A5-49CB-B5EE-72081BC9D2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8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5660C-F7A5-49CB-B5EE-72081BC9D2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35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5660C-F7A5-49CB-B5EE-72081BC9D2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32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5660C-F7A5-49CB-B5EE-72081BC9D2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2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pt-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logo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699" y="321733"/>
            <a:ext cx="1413933" cy="51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9" name="Rectangle 5"/>
          <p:cNvSpPr>
            <a:spLocks noChangeArrowheads="1"/>
          </p:cNvSpPr>
          <p:nvPr userDrawn="1"/>
        </p:nvSpPr>
        <p:spPr bwMode="auto">
          <a:xfrm flipV="1">
            <a:off x="0" y="3077632"/>
            <a:ext cx="12192000" cy="2015067"/>
          </a:xfrm>
          <a:prstGeom prst="rect">
            <a:avLst/>
          </a:prstGeom>
          <a:solidFill>
            <a:srgbClr val="FFEC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044301"/>
            <a:ext cx="9144000" cy="2048398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26030"/>
            <a:ext cx="9144000" cy="877205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5E4E58-99C8-4032-A322-172E3877F5DF}" type="datetimeFigureOut">
              <a:rPr lang="zh-CN" altLang="en-US" smtClean="0"/>
              <a:pPr/>
              <a:t>2015/11/24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B23B-1FA3-4EF7-A19B-7A5F37EF205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53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E58-99C8-4032-A322-172E3877F5DF}" type="datetimeFigureOut">
              <a:rPr lang="zh-CN" altLang="en-US" smtClean="0"/>
              <a:pPr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B23B-1FA3-4EF7-A19B-7A5F37EF2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1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82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39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-1" y="1307878"/>
            <a:ext cx="12189833" cy="555012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92D2"/>
              </a:buClr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92D2"/>
              </a:buClr>
              <a:defRPr>
                <a:solidFill>
                  <a:schemeClr val="tx1"/>
                </a:solidFill>
                <a:latin typeface="+mj-lt"/>
              </a:defRPr>
            </a:lvl2pPr>
            <a:lvl3pPr marL="1143000" indent="-228600">
              <a:buClr>
                <a:srgbClr val="0092D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3pPr>
            <a:lvl4pPr marL="1600200" indent="-228600">
              <a:buClr>
                <a:srgbClr val="0092D2"/>
              </a:buClr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+mj-lt"/>
              </a:defRPr>
            </a:lvl4pPr>
            <a:lvl5pPr marL="2057400" indent="-228600">
              <a:buClr>
                <a:srgbClr val="0092D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94327" y="166478"/>
            <a:ext cx="10972800" cy="864000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86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-1" y="1307878"/>
            <a:ext cx="12189833" cy="555012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92D2"/>
              </a:buClr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92D2"/>
              </a:buClr>
              <a:defRPr>
                <a:solidFill>
                  <a:schemeClr val="tx1"/>
                </a:solidFill>
                <a:latin typeface="+mj-lt"/>
              </a:defRPr>
            </a:lvl2pPr>
            <a:lvl3pPr marL="1143000" indent="-228600">
              <a:buClr>
                <a:srgbClr val="0092D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3pPr>
            <a:lvl4pPr marL="1600200" indent="-228600">
              <a:buClr>
                <a:srgbClr val="0092D2"/>
              </a:buClr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+mj-lt"/>
              </a:defRPr>
            </a:lvl4pPr>
            <a:lvl5pPr marL="2057400" indent="-228600">
              <a:buClr>
                <a:srgbClr val="0092D2"/>
              </a:buClr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46544" y="212660"/>
            <a:ext cx="10326255" cy="864000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01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E58-99C8-4032-A322-172E3877F5DF}" type="datetimeFigureOut">
              <a:rPr lang="zh-CN" altLang="en-US" smtClean="0"/>
              <a:pPr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B23B-1FA3-4EF7-A19B-7A5F37EF2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6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E58-99C8-4032-A322-172E3877F5DF}" type="datetimeFigureOut">
              <a:rPr lang="zh-CN" altLang="en-US" smtClean="0"/>
              <a:pPr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B23B-1FA3-4EF7-A19B-7A5F37EF2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1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52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84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89018"/>
            <a:ext cx="5157787" cy="400064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932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89018"/>
            <a:ext cx="5183188" cy="400064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E58-99C8-4032-A322-172E3877F5DF}" type="datetimeFigureOut">
              <a:rPr lang="zh-CN" altLang="en-US" smtClean="0"/>
              <a:pPr/>
              <a:t>2015/11/24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B23B-1FA3-4EF7-A19B-7A5F37EF2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0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E58-99C8-4032-A322-172E3877F5DF}" type="datetimeFigureOut">
              <a:rPr lang="zh-CN" altLang="en-US" smtClean="0"/>
              <a:pPr/>
              <a:t>2015/11/24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B23B-1FA3-4EF7-A19B-7A5F37EF2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30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E58-99C8-4032-A322-172E3877F5DF}" type="datetimeFigureOut">
              <a:rPr lang="zh-CN" altLang="en-US" smtClean="0"/>
              <a:pPr/>
              <a:t>2015/11/24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B23B-1FA3-4EF7-A19B-7A5F37EF2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56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E58-99C8-4032-A322-172E3877F5DF}" type="datetimeFigureOut">
              <a:rPr lang="zh-CN" altLang="en-US" smtClean="0"/>
              <a:pPr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B23B-1FA3-4EF7-A19B-7A5F37EF2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64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E58-99C8-4032-A322-172E3877F5DF}" type="datetimeFigureOut">
              <a:rPr lang="zh-CN" altLang="en-US" smtClean="0"/>
              <a:pPr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B23B-1FA3-4EF7-A19B-7A5F37EF2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55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4E58-99C8-4032-A322-172E3877F5DF}" type="datetimeFigureOut">
              <a:rPr lang="zh-CN" altLang="en-US" smtClean="0"/>
              <a:pPr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B23B-1FA3-4EF7-A19B-7A5F37EF20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9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812808"/>
            <a:ext cx="12192000" cy="88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组 1"/>
          <p:cNvGrpSpPr>
            <a:grpSpLocks/>
          </p:cNvGrpSpPr>
          <p:nvPr userDrawn="1"/>
        </p:nvGrpSpPr>
        <p:grpSpPr bwMode="auto">
          <a:xfrm>
            <a:off x="0" y="6333066"/>
            <a:ext cx="12192000" cy="529167"/>
            <a:chOff x="0" y="4749799"/>
            <a:chExt cx="9144000" cy="396875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 flipV="1">
              <a:off x="0" y="4749799"/>
              <a:ext cx="9144000" cy="396875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400"/>
            </a:p>
          </p:txBody>
        </p:sp>
        <p:pic>
          <p:nvPicPr>
            <p:cNvPr id="12" name="Picture 3" descr="logo2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38" y="4835525"/>
              <a:ext cx="5905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912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929708"/>
            <a:ext cx="10515600" cy="524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4E58-99C8-4032-A322-172E3877F5DF}" type="datetimeFigureOut">
              <a:rPr lang="zh-CN" altLang="en-US" smtClean="0"/>
              <a:pPr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9B23B-1FA3-4EF7-A19B-7A5F37EF20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8" y="177520"/>
            <a:ext cx="444444" cy="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gif"/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emf"/><Relationship Id="rId18" Type="http://schemas.openxmlformats.org/officeDocument/2006/relationships/image" Target="../media/image24.png"/><Relationship Id="rId26" Type="http://schemas.openxmlformats.org/officeDocument/2006/relationships/image" Target="../media/image32.emf"/><Relationship Id="rId39" Type="http://schemas.openxmlformats.org/officeDocument/2006/relationships/image" Target="../media/image45.emf"/><Relationship Id="rId21" Type="http://schemas.openxmlformats.org/officeDocument/2006/relationships/image" Target="../media/image27.emf"/><Relationship Id="rId34" Type="http://schemas.openxmlformats.org/officeDocument/2006/relationships/image" Target="../media/image40.emf"/><Relationship Id="rId42" Type="http://schemas.openxmlformats.org/officeDocument/2006/relationships/image" Target="../media/image48.emf"/><Relationship Id="rId47" Type="http://schemas.openxmlformats.org/officeDocument/2006/relationships/image" Target="../media/image53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9" Type="http://schemas.openxmlformats.org/officeDocument/2006/relationships/image" Target="../media/image35.emf"/><Relationship Id="rId11" Type="http://schemas.openxmlformats.org/officeDocument/2006/relationships/image" Target="../media/image17.emf"/><Relationship Id="rId24" Type="http://schemas.openxmlformats.org/officeDocument/2006/relationships/image" Target="../media/image30.emf"/><Relationship Id="rId32" Type="http://schemas.openxmlformats.org/officeDocument/2006/relationships/image" Target="../media/image38.png"/><Relationship Id="rId37" Type="http://schemas.openxmlformats.org/officeDocument/2006/relationships/image" Target="../media/image43.emf"/><Relationship Id="rId40" Type="http://schemas.openxmlformats.org/officeDocument/2006/relationships/image" Target="../media/image46.emf"/><Relationship Id="rId45" Type="http://schemas.openxmlformats.org/officeDocument/2006/relationships/image" Target="../media/image51.png"/><Relationship Id="rId5" Type="http://schemas.openxmlformats.org/officeDocument/2006/relationships/image" Target="../media/image11.emf"/><Relationship Id="rId15" Type="http://schemas.openxmlformats.org/officeDocument/2006/relationships/image" Target="../media/image21.png"/><Relationship Id="rId23" Type="http://schemas.openxmlformats.org/officeDocument/2006/relationships/image" Target="../media/image29.emf"/><Relationship Id="rId28" Type="http://schemas.openxmlformats.org/officeDocument/2006/relationships/image" Target="../media/image34.emf"/><Relationship Id="rId36" Type="http://schemas.openxmlformats.org/officeDocument/2006/relationships/image" Target="../media/image42.emf"/><Relationship Id="rId49" Type="http://schemas.openxmlformats.org/officeDocument/2006/relationships/image" Target="../media/image55.jpeg"/><Relationship Id="rId10" Type="http://schemas.openxmlformats.org/officeDocument/2006/relationships/image" Target="../media/image16.emf"/><Relationship Id="rId19" Type="http://schemas.openxmlformats.org/officeDocument/2006/relationships/image" Target="../media/image25.emf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emf"/><Relationship Id="rId22" Type="http://schemas.openxmlformats.org/officeDocument/2006/relationships/image" Target="../media/image28.emf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emf"/><Relationship Id="rId43" Type="http://schemas.openxmlformats.org/officeDocument/2006/relationships/image" Target="../media/image49.emf"/><Relationship Id="rId48" Type="http://schemas.openxmlformats.org/officeDocument/2006/relationships/image" Target="../media/image54.png"/><Relationship Id="rId8" Type="http://schemas.openxmlformats.org/officeDocument/2006/relationships/image" Target="../media/image14.emf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emf"/><Relationship Id="rId33" Type="http://schemas.openxmlformats.org/officeDocument/2006/relationships/image" Target="../media/image39.emf"/><Relationship Id="rId38" Type="http://schemas.openxmlformats.org/officeDocument/2006/relationships/image" Target="../media/image44.emf"/><Relationship Id="rId46" Type="http://schemas.openxmlformats.org/officeDocument/2006/relationships/image" Target="../media/image52.png"/><Relationship Id="rId20" Type="http://schemas.openxmlformats.org/officeDocument/2006/relationships/image" Target="../media/image26.emf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移动金融</a:t>
            </a:r>
            <a:r>
              <a:rPr lang="en-US" altLang="zh-CN" sz="5400" dirty="0" smtClean="0"/>
              <a:t>CRM</a:t>
            </a:r>
            <a:r>
              <a:rPr lang="zh-CN" altLang="en-US" sz="5400" dirty="0" smtClean="0"/>
              <a:t>产品化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5400" dirty="0" smtClean="0"/>
              <a:t>技术架构路线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研发一部</a:t>
            </a:r>
            <a:endParaRPr lang="en-US" altLang="zh-CN" dirty="0" smtClean="0"/>
          </a:p>
          <a:p>
            <a:r>
              <a:rPr lang="zh-CN" altLang="en-US" dirty="0"/>
              <a:t>王晓明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123"/>
          <p:cNvSpPr/>
          <p:nvPr/>
        </p:nvSpPr>
        <p:spPr>
          <a:xfrm>
            <a:off x="6895234" y="1491238"/>
            <a:ext cx="1536926" cy="2916936"/>
          </a:xfrm>
          <a:prstGeom prst="roundRect">
            <a:avLst>
              <a:gd name="adj" fmla="val 130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分布式日志收集系统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6" y="940053"/>
            <a:ext cx="685896" cy="685896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6" y="2436088"/>
            <a:ext cx="685896" cy="685896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6" y="3960621"/>
            <a:ext cx="685896" cy="6858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8016" y="1625948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Tenant Instance</a:t>
            </a:r>
          </a:p>
          <a:p>
            <a:r>
              <a:rPr lang="en-US" altLang="zh-CN" sz="1000" dirty="0" smtClean="0"/>
              <a:t>(</a:t>
            </a:r>
            <a:r>
              <a:rPr lang="en-US" altLang="zh-CN" sz="1000" dirty="0" err="1"/>
              <a:t>Logstash</a:t>
            </a:r>
            <a:r>
              <a:rPr lang="en-US" altLang="zh-CN" sz="1000" dirty="0"/>
              <a:t> Client</a:t>
            </a:r>
            <a:r>
              <a:rPr lang="en-US" altLang="zh-CN" sz="1000" dirty="0" smtClean="0"/>
              <a:t>)</a:t>
            </a:r>
            <a:endParaRPr lang="en-US" sz="10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28016" y="3117179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Tenant Instance</a:t>
            </a:r>
          </a:p>
          <a:p>
            <a:r>
              <a:rPr lang="en-US" altLang="zh-CN" sz="1000" dirty="0" smtClean="0"/>
              <a:t>(</a:t>
            </a:r>
            <a:r>
              <a:rPr lang="en-US" altLang="zh-CN" sz="1000" dirty="0" err="1"/>
              <a:t>Logstash</a:t>
            </a:r>
            <a:r>
              <a:rPr lang="en-US" altLang="zh-CN" sz="1000" dirty="0"/>
              <a:t> Client</a:t>
            </a:r>
            <a:r>
              <a:rPr lang="en-US" altLang="zh-CN" sz="1000" dirty="0" smtClean="0"/>
              <a:t>)</a:t>
            </a:r>
            <a:endParaRPr lang="en-US" sz="10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128016" y="4646517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Tenant Instance</a:t>
            </a:r>
          </a:p>
          <a:p>
            <a:r>
              <a:rPr lang="en-US" altLang="zh-CN" sz="1000" dirty="0" smtClean="0"/>
              <a:t>(</a:t>
            </a:r>
            <a:r>
              <a:rPr lang="en-US" altLang="zh-CN" sz="1000" dirty="0" err="1"/>
              <a:t>Logstash</a:t>
            </a:r>
            <a:r>
              <a:rPr lang="en-US" altLang="zh-CN" sz="1000" dirty="0"/>
              <a:t> Client</a:t>
            </a:r>
            <a:r>
              <a:rPr lang="en-US" altLang="zh-CN" sz="1000" dirty="0" smtClean="0"/>
              <a:t>)</a:t>
            </a:r>
            <a:endParaRPr lang="en-US" sz="10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5339087" y="2455693"/>
            <a:ext cx="1133644" cy="932116"/>
            <a:chOff x="5529178" y="3230234"/>
            <a:chExt cx="1133644" cy="932116"/>
          </a:xfrm>
        </p:grpSpPr>
        <p:pic>
          <p:nvPicPr>
            <p:cNvPr id="105" name="图片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4792" y="3230234"/>
              <a:ext cx="685896" cy="685896"/>
            </a:xfrm>
            <a:prstGeom prst="rect">
              <a:avLst/>
            </a:prstGeom>
          </p:spPr>
        </p:pic>
        <p:sp>
          <p:nvSpPr>
            <p:cNvPr id="108" name="文本框 107"/>
            <p:cNvSpPr txBox="1"/>
            <p:nvPr/>
          </p:nvSpPr>
          <p:spPr>
            <a:xfrm>
              <a:off x="5529178" y="3916129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 smtClean="0"/>
                <a:t>LogStash</a:t>
              </a:r>
              <a:r>
                <a:rPr lang="en-US" altLang="zh-CN" sz="1000" dirty="0" smtClean="0"/>
                <a:t> Server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191453" y="1737745"/>
            <a:ext cx="944489" cy="932117"/>
            <a:chOff x="7217760" y="3230234"/>
            <a:chExt cx="944489" cy="93211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760" y="3230234"/>
              <a:ext cx="685896" cy="685896"/>
            </a:xfrm>
            <a:prstGeom prst="rect">
              <a:avLst/>
            </a:prstGeom>
          </p:spPr>
        </p:pic>
        <p:sp>
          <p:nvSpPr>
            <p:cNvPr id="110" name="文本框 109"/>
            <p:cNvSpPr txBox="1"/>
            <p:nvPr/>
          </p:nvSpPr>
          <p:spPr>
            <a:xfrm>
              <a:off x="7217760" y="3916130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 smtClean="0"/>
                <a:t>Elasticsearch</a:t>
              </a:r>
              <a:endParaRPr lang="en-US" altLang="zh-CN" sz="1000" dirty="0" smtClean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0396170" y="2517248"/>
            <a:ext cx="768204" cy="932116"/>
            <a:chOff x="7217760" y="3230234"/>
            <a:chExt cx="768204" cy="932116"/>
          </a:xfrm>
        </p:grpSpPr>
        <p:pic>
          <p:nvPicPr>
            <p:cNvPr id="112" name="图片 1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760" y="3230234"/>
              <a:ext cx="685896" cy="685896"/>
            </a:xfrm>
            <a:prstGeom prst="rect">
              <a:avLst/>
            </a:prstGeom>
          </p:spPr>
        </p:pic>
        <p:sp>
          <p:nvSpPr>
            <p:cNvPr id="113" name="文本框 112"/>
            <p:cNvSpPr txBox="1"/>
            <p:nvPr/>
          </p:nvSpPr>
          <p:spPr>
            <a:xfrm>
              <a:off x="7405356" y="3916129"/>
              <a:ext cx="580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 smtClean="0"/>
                <a:t>Kibana</a:t>
              </a:r>
              <a:endParaRPr lang="en-US" altLang="zh-CN" sz="1000" dirty="0" smtClean="0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191453" y="2880841"/>
            <a:ext cx="944489" cy="932117"/>
            <a:chOff x="7217760" y="3230234"/>
            <a:chExt cx="944489" cy="932117"/>
          </a:xfrm>
        </p:grpSpPr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760" y="3230234"/>
              <a:ext cx="685896" cy="685896"/>
            </a:xfrm>
            <a:prstGeom prst="rect">
              <a:avLst/>
            </a:prstGeom>
          </p:spPr>
        </p:pic>
        <p:sp>
          <p:nvSpPr>
            <p:cNvPr id="116" name="文本框 115"/>
            <p:cNvSpPr txBox="1"/>
            <p:nvPr/>
          </p:nvSpPr>
          <p:spPr>
            <a:xfrm>
              <a:off x="7217760" y="3916130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 smtClean="0"/>
                <a:t>Elasticsearch</a:t>
              </a:r>
              <a:endParaRPr lang="en-US" altLang="zh-CN" sz="1000" dirty="0" smtClean="0"/>
            </a:p>
          </p:txBody>
        </p:sp>
      </p:grpSp>
      <p:pic>
        <p:nvPicPr>
          <p:cNvPr id="1026" name="Picture 2" descr="http://everythingshouldbevirtual.com/wp-content/uploads/2013/11/Logstash_Windows_Dashboar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541" y="3478676"/>
            <a:ext cx="2743154" cy="2207665"/>
          </a:xfrm>
          <a:prstGeom prst="roundRect">
            <a:avLst>
              <a:gd name="adj" fmla="val 1197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7519" y="4340645"/>
            <a:ext cx="2878081" cy="1849418"/>
          </a:xfrm>
          <a:prstGeom prst="roundRect">
            <a:avLst>
              <a:gd name="adj" fmla="val 1197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6" name="组合 45"/>
          <p:cNvGrpSpPr/>
          <p:nvPr/>
        </p:nvGrpSpPr>
        <p:grpSpPr>
          <a:xfrm>
            <a:off x="2411789" y="1422373"/>
            <a:ext cx="2071376" cy="2916936"/>
            <a:chOff x="2585525" y="2388796"/>
            <a:chExt cx="2071376" cy="2916936"/>
          </a:xfrm>
        </p:grpSpPr>
        <p:sp>
          <p:nvSpPr>
            <p:cNvPr id="24" name="圆角矩形 23"/>
            <p:cNvSpPr/>
            <p:nvPr/>
          </p:nvSpPr>
          <p:spPr>
            <a:xfrm>
              <a:off x="2669667" y="2388796"/>
              <a:ext cx="1987234" cy="2916936"/>
            </a:xfrm>
            <a:prstGeom prst="roundRect">
              <a:avLst>
                <a:gd name="adj" fmla="val 1302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017520" y="2720388"/>
              <a:ext cx="1490472" cy="667512"/>
              <a:chOff x="3017520" y="2528364"/>
              <a:chExt cx="1490472" cy="667512"/>
            </a:xfrm>
          </p:grpSpPr>
          <p:sp>
            <p:nvSpPr>
              <p:cNvPr id="10" name="圆柱形 9"/>
              <p:cNvSpPr/>
              <p:nvPr/>
            </p:nvSpPr>
            <p:spPr>
              <a:xfrm rot="16200000">
                <a:off x="3429000" y="2116884"/>
                <a:ext cx="667512" cy="1490472"/>
              </a:xfrm>
              <a:prstGeom prst="can">
                <a:avLst>
                  <a:gd name="adj" fmla="val 30479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302127" y="2715434"/>
                <a:ext cx="1061999" cy="293370"/>
              </a:xfrm>
              <a:prstGeom prst="rect">
                <a:avLst/>
              </a:prstGeom>
            </p:spPr>
          </p:pic>
        </p:grpSp>
        <p:grpSp>
          <p:nvGrpSpPr>
            <p:cNvPr id="22" name="组合 21"/>
            <p:cNvGrpSpPr/>
            <p:nvPr/>
          </p:nvGrpSpPr>
          <p:grpSpPr>
            <a:xfrm>
              <a:off x="3017520" y="3934418"/>
              <a:ext cx="1490472" cy="667512"/>
              <a:chOff x="3017520" y="3916130"/>
              <a:chExt cx="1490472" cy="667512"/>
            </a:xfrm>
          </p:grpSpPr>
          <p:sp>
            <p:nvSpPr>
              <p:cNvPr id="103" name="圆柱形 102"/>
              <p:cNvSpPr/>
              <p:nvPr/>
            </p:nvSpPr>
            <p:spPr>
              <a:xfrm rot="16200000">
                <a:off x="3429000" y="3504650"/>
                <a:ext cx="667512" cy="1490472"/>
              </a:xfrm>
              <a:prstGeom prst="can">
                <a:avLst>
                  <a:gd name="adj" fmla="val 30479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" name="图片 10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302127" y="4103200"/>
                <a:ext cx="1061999" cy="293370"/>
              </a:xfrm>
              <a:prstGeom prst="rect">
                <a:avLst/>
              </a:prstGeom>
            </p:spPr>
          </p:pic>
        </p:grpSp>
        <p:sp>
          <p:nvSpPr>
            <p:cNvPr id="41" name="矩形 40"/>
            <p:cNvSpPr/>
            <p:nvPr/>
          </p:nvSpPr>
          <p:spPr>
            <a:xfrm>
              <a:off x="2669667" y="2995792"/>
              <a:ext cx="173736" cy="160708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585525" y="3408352"/>
              <a:ext cx="369332" cy="82330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keepalived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右箭头 46"/>
          <p:cNvSpPr/>
          <p:nvPr/>
        </p:nvSpPr>
        <p:spPr>
          <a:xfrm>
            <a:off x="1663584" y="2528752"/>
            <a:ext cx="720893" cy="608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右箭头 122"/>
          <p:cNvSpPr/>
          <p:nvPr/>
        </p:nvSpPr>
        <p:spPr>
          <a:xfrm>
            <a:off x="4618270" y="2528752"/>
            <a:ext cx="674368" cy="608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右大括号 53"/>
          <p:cNvSpPr/>
          <p:nvPr/>
        </p:nvSpPr>
        <p:spPr>
          <a:xfrm>
            <a:off x="1217809" y="1125909"/>
            <a:ext cx="303257" cy="3520608"/>
          </a:xfrm>
          <a:prstGeom prst="rightBrace">
            <a:avLst>
              <a:gd name="adj1" fmla="val 57825"/>
              <a:gd name="adj2" fmla="val 502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文本框 55"/>
          <p:cNvSpPr txBox="1"/>
          <p:nvPr/>
        </p:nvSpPr>
        <p:spPr>
          <a:xfrm>
            <a:off x="7261950" y="40465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128" name="右箭头 127"/>
          <p:cNvSpPr/>
          <p:nvPr/>
        </p:nvSpPr>
        <p:spPr>
          <a:xfrm>
            <a:off x="6231403" y="2517248"/>
            <a:ext cx="635191" cy="608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右箭头 128"/>
          <p:cNvSpPr/>
          <p:nvPr/>
        </p:nvSpPr>
        <p:spPr>
          <a:xfrm>
            <a:off x="8854663" y="2528752"/>
            <a:ext cx="1245289" cy="608314"/>
          </a:xfrm>
          <a:prstGeom prst="rightArrow">
            <a:avLst>
              <a:gd name="adj1" fmla="val 50000"/>
              <a:gd name="adj2" fmla="val 87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上下箭头 3"/>
          <p:cNvSpPr/>
          <p:nvPr/>
        </p:nvSpPr>
        <p:spPr>
          <a:xfrm>
            <a:off x="3453190" y="2462491"/>
            <a:ext cx="271658" cy="505502"/>
          </a:xfrm>
          <a:prstGeom prst="upDownArrow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74396" y="4485065"/>
            <a:ext cx="2670325" cy="12746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18520" y="5057719"/>
            <a:ext cx="2550680" cy="1275340"/>
          </a:xfrm>
          <a:prstGeom prst="snip2DiagRect">
            <a:avLst>
              <a:gd name="adj1" fmla="val 0"/>
              <a:gd name="adj2" fmla="val 10214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698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ECP</a:t>
            </a:r>
            <a:r>
              <a:rPr lang="zh-CN" altLang="en-US" dirty="0" smtClean="0"/>
              <a:t>平台功能技术</a:t>
            </a:r>
            <a:r>
              <a:rPr lang="zh-CN" altLang="en-US" dirty="0" smtClean="0">
                <a:solidFill>
                  <a:schemeClr val="tx1"/>
                </a:solidFill>
              </a:rPr>
              <a:t>排程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214605" y="905255"/>
            <a:ext cx="11607282" cy="540410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594924" y="1048202"/>
            <a:ext cx="1729272" cy="4894013"/>
            <a:chOff x="1589005" y="933061"/>
            <a:chExt cx="1729272" cy="4894013"/>
          </a:xfrm>
        </p:grpSpPr>
        <p:sp>
          <p:nvSpPr>
            <p:cNvPr id="67" name="矩形 66"/>
            <p:cNvSpPr/>
            <p:nvPr/>
          </p:nvSpPr>
          <p:spPr>
            <a:xfrm>
              <a:off x="1589005" y="933061"/>
              <a:ext cx="1729272" cy="489401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等腰三角形 67"/>
            <p:cNvSpPr/>
            <p:nvPr/>
          </p:nvSpPr>
          <p:spPr>
            <a:xfrm>
              <a:off x="2229706" y="5701004"/>
              <a:ext cx="447870" cy="116739"/>
            </a:xfrm>
            <a:prstGeom prst="triangle">
              <a:avLst>
                <a:gd name="adj" fmla="val 47917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1576873" y="1048202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330406" y="1048202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083939" y="1048202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837472" y="1048202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591005" y="1048202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344538" y="1048202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567542" y="5942215"/>
            <a:ext cx="9881119" cy="13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858098" y="595909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May </a:t>
            </a:r>
            <a:r>
              <a:rPr lang="en-US" sz="1400" dirty="0" smtClean="0"/>
              <a:t>2015</a:t>
            </a:r>
            <a:endParaRPr 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644591" y="595909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Jun. 2015</a:t>
            </a:r>
            <a:endParaRPr 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367076" y="595909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Jul. 2015</a:t>
            </a:r>
            <a:endParaRPr 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089561" y="595909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Sep. </a:t>
            </a:r>
            <a:r>
              <a:rPr lang="en-US" altLang="zh-CN" sz="1400" dirty="0"/>
              <a:t>2015</a:t>
            </a:r>
            <a:endParaRPr 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927462" y="595909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Dec. 2015</a:t>
            </a:r>
            <a:endParaRPr 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1587605" y="5461430"/>
            <a:ext cx="1729272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租户信息维护</a:t>
            </a:r>
            <a:endParaRPr 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345233" y="1446084"/>
            <a:ext cx="109728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数据运营平台</a:t>
            </a:r>
            <a:endParaRPr lang="en-US" sz="1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9120838" y="109086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en-US" dirty="0"/>
          </a:p>
        </p:txBody>
      </p:sp>
      <p:sp>
        <p:nvSpPr>
          <p:cNvPr id="69" name="矩形 68"/>
          <p:cNvSpPr/>
          <p:nvPr/>
        </p:nvSpPr>
        <p:spPr>
          <a:xfrm>
            <a:off x="1583561" y="5013103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租户平台创建</a:t>
            </a:r>
            <a:endParaRPr 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6846616" y="5447413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MESOS</a:t>
            </a:r>
            <a:r>
              <a:rPr lang="zh-CN" altLang="en-US" sz="1200" dirty="0" smtClean="0"/>
              <a:t>架构实施</a:t>
            </a:r>
            <a:endParaRPr lang="en-US" sz="1200" dirty="0"/>
          </a:p>
        </p:txBody>
      </p:sp>
      <p:pic>
        <p:nvPicPr>
          <p:cNvPr id="94" name="Picture 2" descr="http://ico.ooopic.com/ajax/iconpng/?id=706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235" y="1009253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矩形 50"/>
          <p:cNvSpPr/>
          <p:nvPr/>
        </p:nvSpPr>
        <p:spPr>
          <a:xfrm>
            <a:off x="3336970" y="4125042"/>
            <a:ext cx="173736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租户数据对接</a:t>
            </a:r>
            <a:endParaRPr 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8605934" y="5009493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持续集成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自动构建</a:t>
            </a:r>
            <a:r>
              <a:rPr lang="en-US" altLang="zh-CN" sz="1200" dirty="0" smtClean="0"/>
              <a:t>)</a:t>
            </a:r>
            <a:endParaRPr 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345233" y="1079278"/>
            <a:ext cx="109728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租户管理</a:t>
            </a:r>
            <a:endParaRPr 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1593010" y="2738817"/>
            <a:ext cx="173736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平台拉新阶段报表</a:t>
            </a:r>
            <a:endParaRPr 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1590894" y="2287673"/>
            <a:ext cx="173736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平台活跃阶段</a:t>
            </a:r>
            <a:r>
              <a:rPr lang="zh-CN" altLang="en-US" sz="1200" dirty="0"/>
              <a:t>报表</a:t>
            </a:r>
            <a:endParaRPr lang="en-US" sz="1200" dirty="0"/>
          </a:p>
        </p:txBody>
      </p:sp>
      <p:pic>
        <p:nvPicPr>
          <p:cNvPr id="48" name="Picture 2" descr="http://ico.ooopic.com/ajax/iconpng/?id=706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580" y="1033558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矩形 52"/>
          <p:cNvSpPr/>
          <p:nvPr/>
        </p:nvSpPr>
        <p:spPr>
          <a:xfrm>
            <a:off x="1590651" y="1836529"/>
            <a:ext cx="173736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平台</a:t>
            </a:r>
            <a:r>
              <a:rPr lang="en-US" altLang="zh-CN" sz="1200" dirty="0" smtClean="0"/>
              <a:t>Dashboard</a:t>
            </a:r>
            <a:endParaRPr 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3335726" y="5020984"/>
            <a:ext cx="173736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租户拉新阶段报表</a:t>
            </a:r>
            <a:endParaRPr 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3335725" y="4574568"/>
            <a:ext cx="173736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租户</a:t>
            </a:r>
            <a:r>
              <a:rPr lang="zh-CN" altLang="en-US" sz="1200" dirty="0"/>
              <a:t>活跃</a:t>
            </a:r>
            <a:r>
              <a:rPr lang="zh-CN" altLang="en-US" sz="1200" dirty="0" smtClean="0"/>
              <a:t>阶段</a:t>
            </a:r>
            <a:r>
              <a:rPr lang="zh-CN" altLang="en-US" sz="1200" dirty="0"/>
              <a:t>报表</a:t>
            </a:r>
            <a:endParaRPr 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8603819" y="4569273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全自动化部署</a:t>
            </a:r>
            <a:endParaRPr 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6843258" y="3662607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租户日志分布式收集</a:t>
            </a:r>
            <a:endParaRPr 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1579577" y="4563125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租户健康检查</a:t>
            </a:r>
            <a:endParaRPr 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1577962" y="4111981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租户功能配置</a:t>
            </a:r>
            <a:endParaRPr 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5090411" y="5009493"/>
            <a:ext cx="173736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平台报表数据</a:t>
            </a:r>
            <a:r>
              <a:rPr lang="zh-CN" altLang="en-US" sz="1200" dirty="0"/>
              <a:t>对接</a:t>
            </a:r>
            <a:endParaRPr 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3326424" y="3670653"/>
            <a:ext cx="173736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运营数据仓库</a:t>
            </a:r>
            <a:endParaRPr 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5097499" y="5457171"/>
            <a:ext cx="173736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数据抽取</a:t>
            </a:r>
            <a:r>
              <a:rPr lang="en-US" altLang="zh-CN" sz="1200" dirty="0" smtClean="0"/>
              <a:t>(ETL)</a:t>
            </a:r>
            <a:endParaRPr lang="en-US" sz="1200" dirty="0"/>
          </a:p>
        </p:txBody>
      </p:sp>
      <p:sp>
        <p:nvSpPr>
          <p:cNvPr id="71" name="矩形 70"/>
          <p:cNvSpPr/>
          <p:nvPr/>
        </p:nvSpPr>
        <p:spPr>
          <a:xfrm>
            <a:off x="5089167" y="4563125"/>
            <a:ext cx="173736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租户报表数据对接</a:t>
            </a:r>
            <a:endParaRPr lang="en-US" sz="1200" dirty="0"/>
          </a:p>
        </p:txBody>
      </p:sp>
      <p:pic>
        <p:nvPicPr>
          <p:cNvPr id="72" name="Picture 2" descr="http://ico.ooopic.com/ajax/iconpng/?id=706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112" y="104820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矩形 72"/>
          <p:cNvSpPr/>
          <p:nvPr/>
        </p:nvSpPr>
        <p:spPr>
          <a:xfrm>
            <a:off x="8607178" y="5459567"/>
            <a:ext cx="173736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用户行为分析报表</a:t>
            </a:r>
            <a:endParaRPr 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3330407" y="5465413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调度中心管理</a:t>
            </a:r>
            <a:endParaRPr 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1575505" y="3660837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调度中心</a:t>
            </a:r>
            <a:endParaRPr 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1581977" y="3209693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Agent</a:t>
            </a:r>
            <a:endParaRPr 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6848357" y="5004249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MESOS</a:t>
            </a:r>
            <a:r>
              <a:rPr lang="zh-CN" altLang="en-US" sz="1200" dirty="0" smtClean="0"/>
              <a:t>功能适配改造</a:t>
            </a:r>
            <a:endParaRPr 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6837473" y="4112343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调度中心改造</a:t>
            </a:r>
            <a:endParaRPr 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844501" y="4558373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健康监控改造</a:t>
            </a:r>
            <a:endParaRPr 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8601008" y="4110490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数据同步工具</a:t>
            </a:r>
            <a:endParaRPr 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6834021" y="3228499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租户版本、升级管控</a:t>
            </a:r>
            <a:endParaRPr lang="en-US" sz="1200" dirty="0"/>
          </a:p>
        </p:txBody>
      </p:sp>
      <p:pic>
        <p:nvPicPr>
          <p:cNvPr id="63" name="Picture 2" descr="http://ico.ooopic.com/ajax/iconpng/?id=706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168" y="1074126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3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可配置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941324013"/>
              </p:ext>
            </p:extLst>
          </p:nvPr>
        </p:nvGraphicFramePr>
        <p:xfrm>
          <a:off x="994768" y="9355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946710" y="1428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高优先级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46710" y="2795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高优先级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46710" y="41629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中优先级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46710" y="55300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低优先级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8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cs typeface="FZXiDengXian-Z06S"/>
              </a:rPr>
              <a:t>数据与流程动态化技术化</a:t>
            </a:r>
            <a:r>
              <a:rPr kumimoji="1" lang="zh-CN" altLang="en-US" sz="4000" dirty="0" smtClean="0">
                <a:cs typeface="FZXiDengXian-Z06S"/>
              </a:rPr>
              <a:t>路线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矩形 46"/>
          <p:cNvSpPr/>
          <p:nvPr/>
        </p:nvSpPr>
        <p:spPr>
          <a:xfrm>
            <a:off x="822034" y="936837"/>
            <a:ext cx="9144000" cy="524012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8" name="图示 47"/>
          <p:cNvGraphicFramePr/>
          <p:nvPr>
            <p:extLst>
              <p:ext uri="{D42A27DB-BD31-4B8C-83A1-F6EECF244321}">
                <p14:modId xmlns:p14="http://schemas.microsoft.com/office/powerpoint/2010/main" val="3793360750"/>
              </p:ext>
            </p:extLst>
          </p:nvPr>
        </p:nvGraphicFramePr>
        <p:xfrm>
          <a:off x="978788" y="1231873"/>
          <a:ext cx="8865327" cy="513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9" name="直接连接符 48"/>
          <p:cNvCxnSpPr/>
          <p:nvPr/>
        </p:nvCxnSpPr>
        <p:spPr>
          <a:xfrm>
            <a:off x="987494" y="1736970"/>
            <a:ext cx="0" cy="43542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五边形 49"/>
          <p:cNvSpPr/>
          <p:nvPr/>
        </p:nvSpPr>
        <p:spPr>
          <a:xfrm>
            <a:off x="1013619" y="2137565"/>
            <a:ext cx="618313" cy="235132"/>
          </a:xfrm>
          <a:prstGeom prst="homePlat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6530" y="193805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动态数据定义</a:t>
            </a:r>
            <a:endParaRPr lang="en-US" sz="900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3090612" y="1736970"/>
            <a:ext cx="0" cy="435428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185029" y="1745679"/>
            <a:ext cx="0" cy="435428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253319" y="1736970"/>
            <a:ext cx="0" cy="435428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五边形 54"/>
          <p:cNvSpPr/>
          <p:nvPr/>
        </p:nvSpPr>
        <p:spPr>
          <a:xfrm>
            <a:off x="1432828" y="2689781"/>
            <a:ext cx="695485" cy="235132"/>
          </a:xfrm>
          <a:prstGeom prst="homePlat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337483" y="2473690"/>
            <a:ext cx="1186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非结构化</a:t>
            </a:r>
            <a:r>
              <a:rPr lang="zh-CN" altLang="en-US" sz="900" dirty="0" smtClean="0"/>
              <a:t>数据存储</a:t>
            </a:r>
            <a:endParaRPr lang="en-US" sz="900" dirty="0"/>
          </a:p>
        </p:txBody>
      </p:sp>
      <p:sp>
        <p:nvSpPr>
          <p:cNvPr id="57" name="五边形 56"/>
          <p:cNvSpPr/>
          <p:nvPr/>
        </p:nvSpPr>
        <p:spPr>
          <a:xfrm>
            <a:off x="1928766" y="3195827"/>
            <a:ext cx="695485" cy="235132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833422" y="2988446"/>
            <a:ext cx="967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结构化</a:t>
            </a:r>
            <a:r>
              <a:rPr lang="zh-CN" altLang="en-US" sz="900" dirty="0" smtClean="0"/>
              <a:t>数据储</a:t>
            </a:r>
            <a:endParaRPr lang="en-US" sz="900" dirty="0"/>
          </a:p>
        </p:txBody>
      </p:sp>
      <p:sp>
        <p:nvSpPr>
          <p:cNvPr id="59" name="五边形 58"/>
          <p:cNvSpPr/>
          <p:nvPr/>
        </p:nvSpPr>
        <p:spPr>
          <a:xfrm>
            <a:off x="2399826" y="3674182"/>
            <a:ext cx="650391" cy="235132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304482" y="347550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工具化</a:t>
            </a:r>
            <a:endParaRPr lang="en-US" sz="900" dirty="0"/>
          </a:p>
        </p:txBody>
      </p:sp>
      <p:sp>
        <p:nvSpPr>
          <p:cNvPr id="61" name="五边形 60"/>
          <p:cNvSpPr/>
          <p:nvPr/>
        </p:nvSpPr>
        <p:spPr>
          <a:xfrm>
            <a:off x="3116391" y="2617322"/>
            <a:ext cx="695485" cy="235132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021047" y="24273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表单定义</a:t>
            </a:r>
            <a:endParaRPr lang="en-US" sz="900" dirty="0"/>
          </a:p>
        </p:txBody>
      </p:sp>
      <p:sp>
        <p:nvSpPr>
          <p:cNvPr id="63" name="五边形 62"/>
          <p:cNvSpPr/>
          <p:nvPr/>
        </p:nvSpPr>
        <p:spPr>
          <a:xfrm>
            <a:off x="3587451" y="3139221"/>
            <a:ext cx="695485" cy="235132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492107" y="2949255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表单模板引擎</a:t>
            </a:r>
            <a:endParaRPr lang="en-US" sz="900" dirty="0"/>
          </a:p>
        </p:txBody>
      </p:sp>
      <p:sp>
        <p:nvSpPr>
          <p:cNvPr id="65" name="五边形 64"/>
          <p:cNvSpPr/>
          <p:nvPr/>
        </p:nvSpPr>
        <p:spPr>
          <a:xfrm>
            <a:off x="4082932" y="3630158"/>
            <a:ext cx="695485" cy="235132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987588" y="344890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表单渲染引擎</a:t>
            </a:r>
            <a:endParaRPr lang="en-US" sz="900" dirty="0"/>
          </a:p>
        </p:txBody>
      </p:sp>
      <p:sp>
        <p:nvSpPr>
          <p:cNvPr id="67" name="五边形 66"/>
          <p:cNvSpPr/>
          <p:nvPr/>
        </p:nvSpPr>
        <p:spPr>
          <a:xfrm>
            <a:off x="4549295" y="4126104"/>
            <a:ext cx="619511" cy="235132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436552" y="392743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工具化</a:t>
            </a:r>
            <a:endParaRPr lang="en-US" sz="900" dirty="0"/>
          </a:p>
        </p:txBody>
      </p:sp>
      <p:sp>
        <p:nvSpPr>
          <p:cNvPr id="69" name="五边形 68"/>
          <p:cNvSpPr/>
          <p:nvPr/>
        </p:nvSpPr>
        <p:spPr>
          <a:xfrm>
            <a:off x="5209964" y="3148768"/>
            <a:ext cx="618313" cy="235132"/>
          </a:xfrm>
          <a:prstGeom prst="homePlat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14166" y="294925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工作流定义</a:t>
            </a:r>
            <a:endParaRPr lang="en-US" sz="900" dirty="0"/>
          </a:p>
        </p:txBody>
      </p:sp>
      <p:sp>
        <p:nvSpPr>
          <p:cNvPr id="71" name="五边形 70"/>
          <p:cNvSpPr/>
          <p:nvPr/>
        </p:nvSpPr>
        <p:spPr>
          <a:xfrm>
            <a:off x="5620464" y="3648730"/>
            <a:ext cx="695485" cy="235132"/>
          </a:xfrm>
          <a:prstGeom prst="homePlat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516411" y="3441344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状态管理引擎</a:t>
            </a:r>
            <a:endParaRPr lang="en-US" sz="900" dirty="0"/>
          </a:p>
        </p:txBody>
      </p:sp>
      <p:sp>
        <p:nvSpPr>
          <p:cNvPr id="73" name="五边形 72"/>
          <p:cNvSpPr/>
          <p:nvPr/>
        </p:nvSpPr>
        <p:spPr>
          <a:xfrm>
            <a:off x="6116402" y="4146067"/>
            <a:ext cx="695485" cy="235132"/>
          </a:xfrm>
          <a:prstGeom prst="homePlat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012349" y="394739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工作流引擎</a:t>
            </a:r>
            <a:endParaRPr lang="en-US" sz="900" dirty="0"/>
          </a:p>
        </p:txBody>
      </p:sp>
      <p:sp>
        <p:nvSpPr>
          <p:cNvPr id="75" name="五边形 74"/>
          <p:cNvSpPr/>
          <p:nvPr/>
        </p:nvSpPr>
        <p:spPr>
          <a:xfrm>
            <a:off x="6587463" y="4633131"/>
            <a:ext cx="636564" cy="235132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492118" y="44518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工具化</a:t>
            </a:r>
            <a:endParaRPr lang="en-US" sz="900" dirty="0"/>
          </a:p>
        </p:txBody>
      </p:sp>
      <p:sp>
        <p:nvSpPr>
          <p:cNvPr id="77" name="五边形 76"/>
          <p:cNvSpPr/>
          <p:nvPr/>
        </p:nvSpPr>
        <p:spPr>
          <a:xfrm>
            <a:off x="7282614" y="4156617"/>
            <a:ext cx="618313" cy="235132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五边形 77"/>
          <p:cNvSpPr/>
          <p:nvPr/>
        </p:nvSpPr>
        <p:spPr>
          <a:xfrm>
            <a:off x="7701823" y="4656579"/>
            <a:ext cx="695485" cy="235132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597770" y="4449193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通用接口研发</a:t>
            </a:r>
            <a:endParaRPr lang="en-US" sz="900" dirty="0"/>
          </a:p>
        </p:txBody>
      </p:sp>
      <p:sp>
        <p:nvSpPr>
          <p:cNvPr id="80" name="五边形 79"/>
          <p:cNvSpPr/>
          <p:nvPr/>
        </p:nvSpPr>
        <p:spPr>
          <a:xfrm>
            <a:off x="8197761" y="5153916"/>
            <a:ext cx="695485" cy="235132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093708" y="4955243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定制化接口研发</a:t>
            </a:r>
            <a:endParaRPr lang="en-US" sz="900" dirty="0"/>
          </a:p>
        </p:txBody>
      </p:sp>
      <p:sp>
        <p:nvSpPr>
          <p:cNvPr id="82" name="五边形 81"/>
          <p:cNvSpPr/>
          <p:nvPr/>
        </p:nvSpPr>
        <p:spPr>
          <a:xfrm>
            <a:off x="8703657" y="5623562"/>
            <a:ext cx="665858" cy="235132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608313" y="54335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工具化</a:t>
            </a:r>
            <a:endParaRPr lang="en-US" sz="900" dirty="0"/>
          </a:p>
        </p:txBody>
      </p:sp>
      <p:sp>
        <p:nvSpPr>
          <p:cNvPr id="84" name="文本框 83"/>
          <p:cNvSpPr txBox="1"/>
          <p:nvPr/>
        </p:nvSpPr>
        <p:spPr>
          <a:xfrm>
            <a:off x="7204316" y="397234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接口定义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341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/>
          </p:nvPr>
        </p:nvGraphicFramePr>
        <p:xfrm>
          <a:off x="1628501" y="1684383"/>
          <a:ext cx="8926288" cy="2913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圆角矩形 2"/>
          <p:cNvSpPr/>
          <p:nvPr/>
        </p:nvSpPr>
        <p:spPr>
          <a:xfrm>
            <a:off x="1724297" y="3683723"/>
            <a:ext cx="548640" cy="252548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1" dirty="0"/>
              <a:t>Phase.1</a:t>
            </a:r>
            <a:endParaRPr lang="en-US" sz="1000" b="1" dirty="0"/>
          </a:p>
        </p:txBody>
      </p:sp>
      <p:sp>
        <p:nvSpPr>
          <p:cNvPr id="5" name="圆角矩形 4"/>
          <p:cNvSpPr/>
          <p:nvPr/>
        </p:nvSpPr>
        <p:spPr>
          <a:xfrm>
            <a:off x="3217816" y="2312347"/>
            <a:ext cx="548640" cy="252548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1" dirty="0"/>
              <a:t>Phase.2</a:t>
            </a:r>
            <a:endParaRPr lang="en-US" sz="1000" b="1" dirty="0"/>
          </a:p>
        </p:txBody>
      </p:sp>
      <p:sp>
        <p:nvSpPr>
          <p:cNvPr id="6" name="圆角矩形 5"/>
          <p:cNvSpPr/>
          <p:nvPr/>
        </p:nvSpPr>
        <p:spPr>
          <a:xfrm>
            <a:off x="4760730" y="3753395"/>
            <a:ext cx="548640" cy="252548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1" dirty="0"/>
              <a:t>Phase.3</a:t>
            </a:r>
            <a:endParaRPr lang="en-US" sz="1000" b="1" dirty="0"/>
          </a:p>
        </p:txBody>
      </p:sp>
      <p:sp>
        <p:nvSpPr>
          <p:cNvPr id="7" name="圆角矩形 6"/>
          <p:cNvSpPr/>
          <p:nvPr/>
        </p:nvSpPr>
        <p:spPr>
          <a:xfrm>
            <a:off x="6280376" y="2312347"/>
            <a:ext cx="548640" cy="252548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1" dirty="0"/>
              <a:t>Phase.4</a:t>
            </a:r>
            <a:endParaRPr lang="en-US" sz="1000" b="1" dirty="0"/>
          </a:p>
        </p:txBody>
      </p:sp>
      <p:sp>
        <p:nvSpPr>
          <p:cNvPr id="8" name="圆角矩形 7"/>
          <p:cNvSpPr/>
          <p:nvPr/>
        </p:nvSpPr>
        <p:spPr>
          <a:xfrm>
            <a:off x="7814581" y="3683947"/>
            <a:ext cx="548640" cy="252548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1" dirty="0"/>
              <a:t>Phase.5</a:t>
            </a:r>
            <a:endParaRPr lang="en-US" sz="1000" b="1" dirty="0"/>
          </a:p>
        </p:txBody>
      </p:sp>
      <p:sp>
        <p:nvSpPr>
          <p:cNvPr id="9" name="圆角矩形 8"/>
          <p:cNvSpPr/>
          <p:nvPr/>
        </p:nvSpPr>
        <p:spPr>
          <a:xfrm>
            <a:off x="9360354" y="2312347"/>
            <a:ext cx="548640" cy="252548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1" dirty="0"/>
              <a:t>Phase.6</a:t>
            </a:r>
            <a:endParaRPr lang="en-US" sz="1000" b="1" dirty="0"/>
          </a:p>
        </p:txBody>
      </p:sp>
      <p:sp>
        <p:nvSpPr>
          <p:cNvPr id="13" name="虚尾箭头 12"/>
          <p:cNvSpPr/>
          <p:nvPr/>
        </p:nvSpPr>
        <p:spPr>
          <a:xfrm>
            <a:off x="3010444" y="4793848"/>
            <a:ext cx="5994220" cy="1079863"/>
          </a:xfrm>
          <a:prstGeom prst="stripedRightArrow">
            <a:avLst>
              <a:gd name="adj1" fmla="val 50000"/>
              <a:gd name="adj2" fmla="val 162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2128872" y="50106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功能</a:t>
            </a:r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37189" y="50106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</a:t>
            </a:r>
            <a:endParaRPr lang="en-US" altLang="zh-CN" dirty="0"/>
          </a:p>
          <a:p>
            <a:r>
              <a:rPr lang="zh-CN" altLang="en-US" dirty="0"/>
              <a:t>功能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cs typeface="FZXiDengXian-Z06S"/>
              </a:rPr>
              <a:t>动态表单</a:t>
            </a:r>
            <a:r>
              <a:rPr kumimoji="1" lang="en-US" altLang="zh-CN" sz="4000" dirty="0">
                <a:cs typeface="FZXiDengXian-Z06S"/>
              </a:rPr>
              <a:t>UI</a:t>
            </a:r>
            <a:r>
              <a:rPr kumimoji="1" lang="zh-CN" altLang="en-US" sz="4000" dirty="0">
                <a:cs typeface="FZXiDengXian-Z06S"/>
              </a:rPr>
              <a:t>研发</a:t>
            </a:r>
            <a:r>
              <a:rPr kumimoji="1" lang="zh-CN" altLang="en-US" sz="4000" dirty="0" smtClean="0">
                <a:cs typeface="FZXiDengXian-Z06S"/>
              </a:rPr>
              <a:t>路线</a:t>
            </a:r>
            <a:endParaRPr 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动态表单技术</a:t>
            </a:r>
            <a:r>
              <a:rPr lang="zh-CN" altLang="en-US" dirty="0" smtClean="0">
                <a:solidFill>
                  <a:schemeClr val="tx1"/>
                </a:solidFill>
              </a:rPr>
              <a:t>实现排程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214605" y="950976"/>
            <a:ext cx="11607282" cy="5343324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522230" y="1057346"/>
            <a:ext cx="1440000" cy="4894013"/>
            <a:chOff x="1589005" y="933061"/>
            <a:chExt cx="1440000" cy="4894013"/>
          </a:xfrm>
        </p:grpSpPr>
        <p:sp>
          <p:nvSpPr>
            <p:cNvPr id="67" name="矩形 66"/>
            <p:cNvSpPr/>
            <p:nvPr/>
          </p:nvSpPr>
          <p:spPr>
            <a:xfrm>
              <a:off x="1589005" y="933061"/>
              <a:ext cx="1440000" cy="489401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等腰三角形 67"/>
            <p:cNvSpPr/>
            <p:nvPr/>
          </p:nvSpPr>
          <p:spPr>
            <a:xfrm>
              <a:off x="2085070" y="5701004"/>
              <a:ext cx="447870" cy="116739"/>
            </a:xfrm>
            <a:prstGeom prst="triangle">
              <a:avLst>
                <a:gd name="adj" fmla="val 47917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1576873" y="1057346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036119" y="1057346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495360" y="1057346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975630" y="1057346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455889" y="1057346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936157" y="1057346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567542" y="5951359"/>
            <a:ext cx="9881119" cy="13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810897" y="5986522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Feb</a:t>
            </a:r>
            <a:r>
              <a:rPr lang="en-US" altLang="zh-CN" sz="1400" dirty="0" smtClean="0"/>
              <a:t>. </a:t>
            </a:r>
            <a:r>
              <a:rPr lang="en-US" sz="1400" dirty="0" smtClean="0"/>
              <a:t>2015</a:t>
            </a:r>
            <a:endParaRPr 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317038" y="598652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Jul. 2015</a:t>
            </a:r>
            <a:endParaRPr 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9515" y="598652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Aug</a:t>
            </a:r>
            <a:r>
              <a:rPr lang="en-US" altLang="zh-CN" sz="1400" dirty="0" smtClean="0"/>
              <a:t>. 2015</a:t>
            </a:r>
            <a:endParaRPr 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217996" y="598652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Oct. </a:t>
            </a:r>
            <a:r>
              <a:rPr lang="en-US" altLang="zh-CN" sz="1400" dirty="0"/>
              <a:t>2015</a:t>
            </a:r>
            <a:endParaRPr 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685806" y="598652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Dec. 2015</a:t>
            </a:r>
            <a:endParaRPr 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1585583" y="5470574"/>
            <a:ext cx="144000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动态数据定义</a:t>
            </a:r>
            <a:endParaRPr 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345233" y="1821897"/>
            <a:ext cx="91440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表单定义</a:t>
            </a:r>
            <a:endParaRPr 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345233" y="1455228"/>
            <a:ext cx="91440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表单内核</a:t>
            </a:r>
            <a:endParaRPr lang="en-US" sz="1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4923163" y="110000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en-US" dirty="0"/>
          </a:p>
        </p:txBody>
      </p:sp>
      <p:sp>
        <p:nvSpPr>
          <p:cNvPr id="69" name="矩形 68"/>
          <p:cNvSpPr/>
          <p:nvPr/>
        </p:nvSpPr>
        <p:spPr>
          <a:xfrm>
            <a:off x="1585583" y="5022247"/>
            <a:ext cx="144000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非结构化</a:t>
            </a:r>
            <a:r>
              <a:rPr lang="zh-CN" altLang="en-US" sz="1200" dirty="0"/>
              <a:t>数据存储</a:t>
            </a:r>
            <a:endParaRPr 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45233" y="2188566"/>
            <a:ext cx="914400" cy="2743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表单</a:t>
            </a:r>
            <a:r>
              <a:rPr lang="zh-CN" altLang="en-US" sz="1200" dirty="0" smtClean="0"/>
              <a:t>管理</a:t>
            </a:r>
            <a:endParaRPr 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5998293" y="5456557"/>
            <a:ext cx="144000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/>
              <a:t>表单定义</a:t>
            </a:r>
            <a:endParaRPr 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7478997" y="5454146"/>
            <a:ext cx="144000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/>
              <a:t>结构化数据存储</a:t>
            </a:r>
            <a:endParaRPr lang="en-US" sz="1200" dirty="0"/>
          </a:p>
        </p:txBody>
      </p:sp>
      <p:pic>
        <p:nvPicPr>
          <p:cNvPr id="94" name="Picture 2" descr="http://ico.ooopic.com/ajax/iconpng/?id=706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495" y="101839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矩形 50"/>
          <p:cNvSpPr/>
          <p:nvPr/>
        </p:nvSpPr>
        <p:spPr>
          <a:xfrm>
            <a:off x="4524652" y="4570751"/>
            <a:ext cx="1440000" cy="2743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 smtClean="0"/>
              <a:t>产品动态化字段配置</a:t>
            </a:r>
            <a:endParaRPr 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5998293" y="5018637"/>
            <a:ext cx="144000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/>
              <a:t>表</a:t>
            </a:r>
            <a:r>
              <a:rPr lang="zh-CN" altLang="en-US" sz="1200" dirty="0" smtClean="0"/>
              <a:t>单基础控件</a:t>
            </a:r>
            <a:endParaRPr 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345233" y="1088422"/>
            <a:ext cx="91440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数据存储</a:t>
            </a:r>
            <a:endParaRPr 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3052451" y="5469781"/>
            <a:ext cx="144000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扩展字段定义</a:t>
            </a:r>
            <a:endParaRPr 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3052451" y="5018637"/>
            <a:ext cx="144000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扩展字段展示</a:t>
            </a:r>
            <a:endParaRPr lang="en-US" sz="1200" dirty="0"/>
          </a:p>
        </p:txBody>
      </p:sp>
      <p:pic>
        <p:nvPicPr>
          <p:cNvPr id="48" name="Picture 2" descr="http://ico.ooopic.com/ajax/iconpng/?id=706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57" y="104270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矩形 52"/>
          <p:cNvSpPr/>
          <p:nvPr/>
        </p:nvSpPr>
        <p:spPr>
          <a:xfrm>
            <a:off x="3052451" y="4567493"/>
            <a:ext cx="144000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扩展字段存储</a:t>
            </a:r>
            <a:endParaRPr 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4523408" y="5466693"/>
            <a:ext cx="144000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/>
              <a:t>产品动态化</a:t>
            </a:r>
            <a:r>
              <a:rPr lang="zh-CN" altLang="en-US" sz="1200" dirty="0" smtClean="0"/>
              <a:t>字段定义</a:t>
            </a:r>
            <a:endParaRPr 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4523407" y="5020277"/>
            <a:ext cx="144000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/>
              <a:t>产品动态化</a:t>
            </a:r>
            <a:r>
              <a:rPr lang="zh-CN" altLang="en-US" sz="1200" dirty="0" smtClean="0"/>
              <a:t>字段</a:t>
            </a:r>
            <a:r>
              <a:rPr lang="zh-CN" altLang="en-US" sz="1200" dirty="0"/>
              <a:t>存储</a:t>
            </a:r>
            <a:endParaRPr 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7476049" y="4567493"/>
            <a:ext cx="144000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/>
              <a:t>表单布局</a:t>
            </a:r>
            <a:endParaRPr 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5998416" y="4567493"/>
            <a:ext cx="144000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/>
              <a:t>表</a:t>
            </a:r>
            <a:r>
              <a:rPr lang="zh-CN" altLang="en-US" sz="1200" dirty="0" smtClean="0"/>
              <a:t>单渲染器</a:t>
            </a:r>
            <a:endParaRPr 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5996594" y="4116128"/>
            <a:ext cx="144000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/>
              <a:t>表单数据存储</a:t>
            </a:r>
            <a:endParaRPr 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6005236" y="3664874"/>
            <a:ext cx="1440000" cy="2743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/>
              <a:t>表</a:t>
            </a:r>
            <a:r>
              <a:rPr lang="zh-CN" altLang="en-US" sz="1200" dirty="0" smtClean="0"/>
              <a:t>单基础编辑器</a:t>
            </a:r>
            <a:endParaRPr 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8948076" y="5028398"/>
            <a:ext cx="144000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 smtClean="0"/>
              <a:t>HTML5</a:t>
            </a:r>
            <a:r>
              <a:rPr lang="zh-CN" altLang="en-US" sz="1200" dirty="0" smtClean="0"/>
              <a:t>混合应用</a:t>
            </a:r>
            <a:endParaRPr 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387714" y="59958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</a:t>
            </a:r>
            <a:endParaRPr lang="en-US" sz="140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10412860" y="1030731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958819" y="5454146"/>
            <a:ext cx="1440000" cy="2743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可视化</a:t>
            </a:r>
            <a:r>
              <a:rPr lang="zh-CN" altLang="en-US" sz="1200" dirty="0"/>
              <a:t>表单</a:t>
            </a:r>
            <a:r>
              <a:rPr lang="zh-CN" altLang="en-US" sz="1200" dirty="0" smtClean="0"/>
              <a:t>编辑器</a:t>
            </a:r>
            <a:endParaRPr 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7469833" y="5018637"/>
            <a:ext cx="144000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/>
              <a:t>表</a:t>
            </a:r>
            <a:r>
              <a:rPr lang="zh-CN" altLang="en-US" sz="1200" dirty="0" smtClean="0"/>
              <a:t>单</a:t>
            </a:r>
            <a:r>
              <a:rPr lang="zh-CN" altLang="en-US" sz="1200" dirty="0"/>
              <a:t>自定义</a:t>
            </a:r>
            <a:r>
              <a:rPr lang="zh-CN" altLang="en-US" sz="1200" dirty="0" smtClean="0"/>
              <a:t>控件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34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业务流程动态化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交易流程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72855" y="1461606"/>
            <a:ext cx="7390463" cy="4752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2855" y="1461607"/>
            <a:ext cx="7390463" cy="3934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Transaction Process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893244" y="2410952"/>
            <a:ext cx="360000" cy="36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49822" y="2362352"/>
            <a:ext cx="900000" cy="4572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确认服务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995923" y="5281006"/>
            <a:ext cx="360000" cy="360000"/>
            <a:chOff x="3539784" y="5012135"/>
            <a:chExt cx="360000" cy="360000"/>
          </a:xfrm>
        </p:grpSpPr>
        <p:sp>
          <p:nvSpPr>
            <p:cNvPr id="9" name="椭圆 8"/>
            <p:cNvSpPr/>
            <p:nvPr/>
          </p:nvSpPr>
          <p:spPr>
            <a:xfrm>
              <a:off x="3539784" y="5012135"/>
              <a:ext cx="360000" cy="3600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611784" y="5084135"/>
              <a:ext cx="216000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4268320" y="2362352"/>
            <a:ext cx="900000" cy="4572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填写资料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830362" y="2362352"/>
            <a:ext cx="900000" cy="4572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上传资料</a:t>
            </a:r>
          </a:p>
        </p:txBody>
      </p:sp>
      <p:cxnSp>
        <p:nvCxnSpPr>
          <p:cNvPr id="13" name="直接箭头连接符 12"/>
          <p:cNvCxnSpPr>
            <a:stCxn id="6" idx="6"/>
            <a:endCxn id="7" idx="1"/>
          </p:cNvCxnSpPr>
          <p:nvPr/>
        </p:nvCxnSpPr>
        <p:spPr>
          <a:xfrm>
            <a:off x="2253244" y="2590952"/>
            <a:ext cx="496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11" idx="1"/>
          </p:cNvCxnSpPr>
          <p:nvPr/>
        </p:nvCxnSpPr>
        <p:spPr>
          <a:xfrm>
            <a:off x="3649822" y="2590952"/>
            <a:ext cx="6184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12" idx="1"/>
          </p:cNvCxnSpPr>
          <p:nvPr/>
        </p:nvCxnSpPr>
        <p:spPr>
          <a:xfrm>
            <a:off x="5168320" y="2590952"/>
            <a:ext cx="6620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3" idx="1"/>
            <a:endCxn id="9" idx="6"/>
          </p:cNvCxnSpPr>
          <p:nvPr/>
        </p:nvCxnSpPr>
        <p:spPr>
          <a:xfrm flipH="1">
            <a:off x="3355923" y="5461006"/>
            <a:ext cx="845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7496904" y="2362352"/>
            <a:ext cx="900000" cy="4572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上传视频</a:t>
            </a:r>
          </a:p>
        </p:txBody>
      </p:sp>
      <p:sp>
        <p:nvSpPr>
          <p:cNvPr id="86" name="圆角矩形 85"/>
          <p:cNvSpPr/>
          <p:nvPr/>
        </p:nvSpPr>
        <p:spPr>
          <a:xfrm>
            <a:off x="7496904" y="3275956"/>
            <a:ext cx="900000" cy="4572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风险评估</a:t>
            </a:r>
          </a:p>
        </p:txBody>
      </p:sp>
      <p:sp>
        <p:nvSpPr>
          <p:cNvPr id="87" name="圆角矩形 86"/>
          <p:cNvSpPr/>
          <p:nvPr/>
        </p:nvSpPr>
        <p:spPr>
          <a:xfrm>
            <a:off x="7496904" y="4251016"/>
            <a:ext cx="900000" cy="4572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合同填写</a:t>
            </a:r>
          </a:p>
        </p:txBody>
      </p:sp>
      <p:cxnSp>
        <p:nvCxnSpPr>
          <p:cNvPr id="88" name="直接箭头连接符 87"/>
          <p:cNvCxnSpPr>
            <a:stCxn id="12" idx="3"/>
            <a:endCxn id="81" idx="1"/>
          </p:cNvCxnSpPr>
          <p:nvPr/>
        </p:nvCxnSpPr>
        <p:spPr>
          <a:xfrm>
            <a:off x="6730362" y="2590952"/>
            <a:ext cx="7665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1" idx="2"/>
            <a:endCxn id="86" idx="0"/>
          </p:cNvCxnSpPr>
          <p:nvPr/>
        </p:nvCxnSpPr>
        <p:spPr>
          <a:xfrm>
            <a:off x="7946904" y="2819552"/>
            <a:ext cx="0" cy="45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6" idx="2"/>
            <a:endCxn id="87" idx="0"/>
          </p:cNvCxnSpPr>
          <p:nvPr/>
        </p:nvCxnSpPr>
        <p:spPr>
          <a:xfrm>
            <a:off x="7946904" y="3733156"/>
            <a:ext cx="0" cy="51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7496904" y="5232406"/>
            <a:ext cx="900000" cy="4572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电子签名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5859855" y="5232406"/>
            <a:ext cx="900000" cy="4572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转账付款</a:t>
            </a:r>
          </a:p>
        </p:txBody>
      </p:sp>
      <p:sp>
        <p:nvSpPr>
          <p:cNvPr id="93" name="圆角矩形 92"/>
          <p:cNvSpPr/>
          <p:nvPr/>
        </p:nvSpPr>
        <p:spPr>
          <a:xfrm>
            <a:off x="4201079" y="5232406"/>
            <a:ext cx="900000" cy="4572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完成投资</a:t>
            </a:r>
          </a:p>
        </p:txBody>
      </p:sp>
      <p:cxnSp>
        <p:nvCxnSpPr>
          <p:cNvPr id="94" name="直接箭头连接符 93"/>
          <p:cNvCxnSpPr>
            <a:stCxn id="92" idx="1"/>
            <a:endCxn id="93" idx="3"/>
          </p:cNvCxnSpPr>
          <p:nvPr/>
        </p:nvCxnSpPr>
        <p:spPr>
          <a:xfrm flipH="1">
            <a:off x="5101079" y="5461006"/>
            <a:ext cx="7587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7" idx="2"/>
            <a:endCxn id="91" idx="0"/>
          </p:cNvCxnSpPr>
          <p:nvPr/>
        </p:nvCxnSpPr>
        <p:spPr>
          <a:xfrm>
            <a:off x="7946904" y="4708216"/>
            <a:ext cx="0" cy="52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1" idx="1"/>
            <a:endCxn id="92" idx="3"/>
          </p:cNvCxnSpPr>
          <p:nvPr/>
        </p:nvCxnSpPr>
        <p:spPr>
          <a:xfrm flipH="1">
            <a:off x="6759856" y="5461006"/>
            <a:ext cx="737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折角形 41"/>
          <p:cNvSpPr/>
          <p:nvPr/>
        </p:nvSpPr>
        <p:spPr>
          <a:xfrm>
            <a:off x="3469786" y="2696762"/>
            <a:ext cx="261082" cy="378826"/>
          </a:xfrm>
          <a:prstGeom prst="foldedCorner">
            <a:avLst>
              <a:gd name="adj" fmla="val 50000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form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993998" y="2688953"/>
            <a:ext cx="261082" cy="378826"/>
          </a:xfrm>
          <a:prstGeom prst="foldedCorner">
            <a:avLst>
              <a:gd name="adj" fmla="val 50000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form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折角形 43"/>
          <p:cNvSpPr/>
          <p:nvPr/>
        </p:nvSpPr>
        <p:spPr>
          <a:xfrm>
            <a:off x="6599821" y="2689977"/>
            <a:ext cx="261082" cy="378826"/>
          </a:xfrm>
          <a:prstGeom prst="foldedCorner">
            <a:avLst>
              <a:gd name="adj" fmla="val 50000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form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折角形 44"/>
          <p:cNvSpPr/>
          <p:nvPr/>
        </p:nvSpPr>
        <p:spPr>
          <a:xfrm>
            <a:off x="8248392" y="2684271"/>
            <a:ext cx="261082" cy="378826"/>
          </a:xfrm>
          <a:prstGeom prst="foldedCorner">
            <a:avLst>
              <a:gd name="adj" fmla="val 50000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form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8222582" y="3575668"/>
            <a:ext cx="261082" cy="378826"/>
          </a:xfrm>
          <a:prstGeom prst="foldedCorner">
            <a:avLst>
              <a:gd name="adj" fmla="val 50000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form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8222582" y="4546599"/>
            <a:ext cx="261082" cy="378826"/>
          </a:xfrm>
          <a:prstGeom prst="foldedCorner">
            <a:avLst>
              <a:gd name="adj" fmla="val 50000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form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8222582" y="5541998"/>
            <a:ext cx="261082" cy="378826"/>
          </a:xfrm>
          <a:prstGeom prst="foldedCorner">
            <a:avLst>
              <a:gd name="adj" fmla="val 50000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form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折角形 48"/>
          <p:cNvSpPr/>
          <p:nvPr/>
        </p:nvSpPr>
        <p:spPr>
          <a:xfrm>
            <a:off x="6542153" y="5536817"/>
            <a:ext cx="261082" cy="378826"/>
          </a:xfrm>
          <a:prstGeom prst="foldedCorner">
            <a:avLst>
              <a:gd name="adj" fmla="val 50000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form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折角形 49"/>
          <p:cNvSpPr/>
          <p:nvPr/>
        </p:nvSpPr>
        <p:spPr>
          <a:xfrm>
            <a:off x="4889100" y="5541998"/>
            <a:ext cx="261082" cy="378826"/>
          </a:xfrm>
          <a:prstGeom prst="foldedCorner">
            <a:avLst>
              <a:gd name="adj" fmla="val 50000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form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TextBox 36"/>
          <p:cNvSpPr txBox="1"/>
          <p:nvPr/>
        </p:nvSpPr>
        <p:spPr>
          <a:xfrm>
            <a:off x="1901952" y="3660046"/>
            <a:ext cx="2548128" cy="60016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zh-CN" altLang="en-US" sz="1100" dirty="0"/>
              <a:t>可动态配置整个交易流程的步骤</a:t>
            </a:r>
            <a:endParaRPr lang="en-US" altLang="zh-CN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zh-CN" altLang="en-US" sz="1100" dirty="0"/>
              <a:t>步骤可绑定动态表</a:t>
            </a:r>
            <a:r>
              <a:rPr lang="zh-CN" altLang="en-US" sz="1100" dirty="0" smtClean="0"/>
              <a:t>单</a:t>
            </a:r>
            <a:r>
              <a:rPr lang="en-US" altLang="zh-CN" sz="1100" dirty="0" smtClean="0"/>
              <a:t>(next)</a:t>
            </a:r>
            <a:endParaRPr lang="en-US" altLang="zh-CN" sz="1100" dirty="0"/>
          </a:p>
          <a:p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2065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签核流程动态化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动态流程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72855" y="4372674"/>
            <a:ext cx="8820000" cy="18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2855" y="4372674"/>
            <a:ext cx="457200" cy="180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流程模板</a:t>
            </a:r>
          </a:p>
        </p:txBody>
      </p:sp>
      <p:sp>
        <p:nvSpPr>
          <p:cNvPr id="9" name="椭圆 8"/>
          <p:cNvSpPr/>
          <p:nvPr/>
        </p:nvSpPr>
        <p:spPr>
          <a:xfrm>
            <a:off x="2560705" y="5220270"/>
            <a:ext cx="360000" cy="360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11922" y="5220270"/>
            <a:ext cx="9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拟草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845573" y="5220270"/>
            <a:ext cx="360000" cy="360000"/>
            <a:chOff x="3539784" y="5012135"/>
            <a:chExt cx="360000" cy="360000"/>
          </a:xfrm>
        </p:grpSpPr>
        <p:sp>
          <p:nvSpPr>
            <p:cNvPr id="12" name="椭圆 11"/>
            <p:cNvSpPr/>
            <p:nvPr/>
          </p:nvSpPr>
          <p:spPr>
            <a:xfrm>
              <a:off x="3539784" y="5012135"/>
              <a:ext cx="360000" cy="3600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611784" y="5084135"/>
              <a:ext cx="216000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6023139" y="5220270"/>
            <a:ext cx="9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主管审核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934356" y="5220270"/>
            <a:ext cx="9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财务审核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9" idx="6"/>
            <a:endCxn id="10" idx="1"/>
          </p:cNvCxnSpPr>
          <p:nvPr/>
        </p:nvCxnSpPr>
        <p:spPr>
          <a:xfrm>
            <a:off x="2920706" y="5400270"/>
            <a:ext cx="11912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4" idx="1"/>
          </p:cNvCxnSpPr>
          <p:nvPr/>
        </p:nvCxnSpPr>
        <p:spPr>
          <a:xfrm>
            <a:off x="5011923" y="5400270"/>
            <a:ext cx="10112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3"/>
            <a:endCxn id="15" idx="1"/>
          </p:cNvCxnSpPr>
          <p:nvPr/>
        </p:nvCxnSpPr>
        <p:spPr>
          <a:xfrm>
            <a:off x="6923140" y="5400270"/>
            <a:ext cx="10112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2" idx="2"/>
          </p:cNvCxnSpPr>
          <p:nvPr/>
        </p:nvCxnSpPr>
        <p:spPr>
          <a:xfrm>
            <a:off x="8834357" y="5400270"/>
            <a:ext cx="10112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3838351" y="1614690"/>
            <a:ext cx="1286540" cy="2317901"/>
          </a:xfrm>
          <a:prstGeom prst="roundRect">
            <a:avLst/>
          </a:prstGeom>
          <a:solidFill>
            <a:srgbClr val="D8E9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Applicant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755760" y="1614690"/>
            <a:ext cx="1286540" cy="2317901"/>
          </a:xfrm>
          <a:prstGeom prst="roundRect">
            <a:avLst/>
          </a:prstGeom>
          <a:solidFill>
            <a:srgbClr val="D8E9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Dept. Head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1418" y="1614690"/>
            <a:ext cx="1286540" cy="2317901"/>
          </a:xfrm>
          <a:prstGeom prst="roundRect">
            <a:avLst/>
          </a:prstGeom>
          <a:solidFill>
            <a:srgbClr val="D8E9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FIN.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031621" y="2295171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b="1" dirty="0"/>
              <a:t>Lisa</a:t>
            </a:r>
            <a:endParaRPr lang="zh-CN" altLang="en-US" sz="1600" b="1" dirty="0"/>
          </a:p>
        </p:txBody>
      </p:sp>
      <p:sp>
        <p:nvSpPr>
          <p:cNvPr id="31" name="椭圆 30"/>
          <p:cNvSpPr/>
          <p:nvPr/>
        </p:nvSpPr>
        <p:spPr>
          <a:xfrm>
            <a:off x="5969195" y="1710356"/>
            <a:ext cx="864000" cy="864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b="1" dirty="0"/>
              <a:t>Jeff</a:t>
            </a:r>
            <a:endParaRPr lang="zh-CN" altLang="en-US" sz="1600" b="1" dirty="0"/>
          </a:p>
        </p:txBody>
      </p:sp>
      <p:sp>
        <p:nvSpPr>
          <p:cNvPr id="32" name="椭圆 31"/>
          <p:cNvSpPr/>
          <p:nvPr/>
        </p:nvSpPr>
        <p:spPr>
          <a:xfrm>
            <a:off x="7857488" y="2295171"/>
            <a:ext cx="91440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b="1" dirty="0"/>
              <a:t>Henry</a:t>
            </a:r>
            <a:endParaRPr lang="zh-CN" altLang="en-US" sz="1600" b="1" dirty="0"/>
          </a:p>
        </p:txBody>
      </p:sp>
      <p:sp>
        <p:nvSpPr>
          <p:cNvPr id="33" name="椭圆 32"/>
          <p:cNvSpPr/>
          <p:nvPr/>
        </p:nvSpPr>
        <p:spPr>
          <a:xfrm>
            <a:off x="5969195" y="2709839"/>
            <a:ext cx="864000" cy="864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b="1" dirty="0"/>
              <a:t>Kevin</a:t>
            </a:r>
            <a:endParaRPr lang="zh-CN" alt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347255" y="2380487"/>
            <a:ext cx="1699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流程签核</a:t>
            </a:r>
            <a:endParaRPr lang="en-US" altLang="zh-CN" sz="1400" dirty="0"/>
          </a:p>
          <a:p>
            <a:r>
              <a:rPr lang="zh-CN" altLang="en-US" sz="1400" dirty="0"/>
              <a:t>实际情况</a:t>
            </a:r>
          </a:p>
        </p:txBody>
      </p:sp>
      <p:cxnSp>
        <p:nvCxnSpPr>
          <p:cNvPr id="36" name="肘形连接符 35"/>
          <p:cNvCxnSpPr>
            <a:stCxn id="14" idx="2"/>
            <a:endCxn id="10" idx="2"/>
          </p:cNvCxnSpPr>
          <p:nvPr/>
        </p:nvCxnSpPr>
        <p:spPr>
          <a:xfrm rot="5400000">
            <a:off x="5517531" y="4624663"/>
            <a:ext cx="12700" cy="1911217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5" idx="2"/>
            <a:endCxn id="10" idx="2"/>
          </p:cNvCxnSpPr>
          <p:nvPr/>
        </p:nvCxnSpPr>
        <p:spPr>
          <a:xfrm rot="5400000">
            <a:off x="6473139" y="3669053"/>
            <a:ext cx="12700" cy="382243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0" idx="6"/>
            <a:endCxn id="31" idx="2"/>
          </p:cNvCxnSpPr>
          <p:nvPr/>
        </p:nvCxnSpPr>
        <p:spPr>
          <a:xfrm flipV="1">
            <a:off x="4946021" y="2142357"/>
            <a:ext cx="1023174" cy="610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6"/>
            <a:endCxn id="32" idx="2"/>
          </p:cNvCxnSpPr>
          <p:nvPr/>
        </p:nvCxnSpPr>
        <p:spPr>
          <a:xfrm flipV="1">
            <a:off x="6833196" y="2752371"/>
            <a:ext cx="1024293" cy="38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4"/>
            <a:endCxn id="33" idx="0"/>
          </p:cNvCxnSpPr>
          <p:nvPr/>
        </p:nvCxnSpPr>
        <p:spPr>
          <a:xfrm>
            <a:off x="6401195" y="2574357"/>
            <a:ext cx="0" cy="135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4" idx="3"/>
            <a:endCxn id="14" idx="0"/>
          </p:cNvCxnSpPr>
          <p:nvPr/>
        </p:nvCxnSpPr>
        <p:spPr>
          <a:xfrm flipH="1" flipV="1">
            <a:off x="6473139" y="5220270"/>
            <a:ext cx="450000" cy="180000"/>
          </a:xfrm>
          <a:prstGeom prst="bentConnector4">
            <a:avLst>
              <a:gd name="adj1" fmla="val -50800"/>
              <a:gd name="adj2" fmla="val 25062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319837" y="4705819"/>
            <a:ext cx="1137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Dept.Level</a:t>
            </a:r>
            <a:r>
              <a:rPr lang="en-US" altLang="zh-CN" sz="1000" dirty="0"/>
              <a:t> &lt;=5 ?</a:t>
            </a:r>
            <a:endParaRPr lang="zh-CN" altLang="en-US" sz="1000" dirty="0"/>
          </a:p>
        </p:txBody>
      </p:sp>
      <p:grpSp>
        <p:nvGrpSpPr>
          <p:cNvPr id="51" name="组合 50"/>
          <p:cNvGrpSpPr/>
          <p:nvPr/>
        </p:nvGrpSpPr>
        <p:grpSpPr>
          <a:xfrm>
            <a:off x="4903922" y="5400270"/>
            <a:ext cx="216000" cy="252000"/>
            <a:chOff x="947574" y="4082902"/>
            <a:chExt cx="1060704" cy="1371600"/>
          </a:xfrm>
        </p:grpSpPr>
        <p:sp>
          <p:nvSpPr>
            <p:cNvPr id="52" name="等腰三角形 51"/>
            <p:cNvSpPr/>
            <p:nvPr/>
          </p:nvSpPr>
          <p:spPr>
            <a:xfrm>
              <a:off x="947574" y="4540102"/>
              <a:ext cx="1060704" cy="91440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笑脸 52"/>
            <p:cNvSpPr/>
            <p:nvPr/>
          </p:nvSpPr>
          <p:spPr>
            <a:xfrm>
              <a:off x="1020726" y="4082902"/>
              <a:ext cx="914400" cy="914400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794863" y="5400270"/>
            <a:ext cx="216000" cy="252000"/>
            <a:chOff x="947574" y="4082902"/>
            <a:chExt cx="1060704" cy="1371600"/>
          </a:xfrm>
        </p:grpSpPr>
        <p:sp>
          <p:nvSpPr>
            <p:cNvPr id="55" name="等腰三角形 54"/>
            <p:cNvSpPr/>
            <p:nvPr/>
          </p:nvSpPr>
          <p:spPr>
            <a:xfrm>
              <a:off x="947574" y="4540102"/>
              <a:ext cx="1060704" cy="91440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笑脸 55"/>
            <p:cNvSpPr/>
            <p:nvPr/>
          </p:nvSpPr>
          <p:spPr>
            <a:xfrm>
              <a:off x="1020726" y="4082902"/>
              <a:ext cx="914400" cy="914400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720060" y="5400270"/>
            <a:ext cx="216000" cy="252000"/>
            <a:chOff x="947574" y="4082902"/>
            <a:chExt cx="1060704" cy="1371600"/>
          </a:xfrm>
        </p:grpSpPr>
        <p:sp>
          <p:nvSpPr>
            <p:cNvPr id="58" name="等腰三角形 57"/>
            <p:cNvSpPr/>
            <p:nvPr/>
          </p:nvSpPr>
          <p:spPr>
            <a:xfrm>
              <a:off x="947574" y="4540102"/>
              <a:ext cx="1060704" cy="91440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笑脸 58"/>
            <p:cNvSpPr/>
            <p:nvPr/>
          </p:nvSpPr>
          <p:spPr>
            <a:xfrm>
              <a:off x="1020726" y="4082902"/>
              <a:ext cx="914400" cy="914400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TextBox 36"/>
          <p:cNvSpPr txBox="1"/>
          <p:nvPr/>
        </p:nvSpPr>
        <p:spPr>
          <a:xfrm>
            <a:off x="5672254" y="4476990"/>
            <a:ext cx="2642435" cy="26161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当签核层级到达区域经理时，审核通过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9947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/>
          <p:cNvSpPr/>
          <p:nvPr/>
        </p:nvSpPr>
        <p:spPr>
          <a:xfrm>
            <a:off x="2393580" y="1362636"/>
            <a:ext cx="5036883" cy="4392706"/>
          </a:xfrm>
          <a:prstGeom prst="rect">
            <a:avLst/>
          </a:prstGeom>
          <a:noFill/>
          <a:ln w="38100">
            <a:solidFill>
              <a:srgbClr val="ECFBB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>
            <a:off x="8537897" y="1730188"/>
            <a:ext cx="1677608" cy="2856198"/>
          </a:xfrm>
          <a:prstGeom prst="roundRect">
            <a:avLst>
              <a:gd name="adj" fmla="val 751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4017201" y="2930710"/>
            <a:ext cx="1982159" cy="56566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 flipV="1">
            <a:off x="5361217" y="2187330"/>
            <a:ext cx="907353" cy="33669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5545498" y="3282069"/>
            <a:ext cx="652530" cy="62099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4906183" y="2615949"/>
            <a:ext cx="422365" cy="125977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3952300" y="3821245"/>
            <a:ext cx="526595" cy="29577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3839523" y="2591036"/>
            <a:ext cx="459362" cy="47501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交易流程改造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911555"/>
            <a:ext cx="10515600" cy="5247256"/>
          </a:xfrm>
        </p:spPr>
        <p:txBody>
          <a:bodyPr/>
          <a:lstStyle/>
          <a:p>
            <a:r>
              <a:rPr lang="zh-CN" altLang="en-US" dirty="0" smtClean="0"/>
              <a:t>状态管理</a:t>
            </a:r>
            <a:r>
              <a:rPr lang="en-US" altLang="zh-CN" dirty="0" smtClean="0"/>
              <a:t>+</a:t>
            </a:r>
            <a:r>
              <a:rPr lang="zh-CN" altLang="en-US" dirty="0" smtClean="0"/>
              <a:t>交易流程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662247" y="3316379"/>
            <a:ext cx="360000" cy="36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22486" y="2750219"/>
            <a:ext cx="360000" cy="360000"/>
            <a:chOff x="3539784" y="5012135"/>
            <a:chExt cx="360000" cy="360000"/>
          </a:xfrm>
        </p:grpSpPr>
        <p:sp>
          <p:nvSpPr>
            <p:cNvPr id="9" name="椭圆 8"/>
            <p:cNvSpPr/>
            <p:nvPr/>
          </p:nvSpPr>
          <p:spPr>
            <a:xfrm>
              <a:off x="3539784" y="5012135"/>
              <a:ext cx="360000" cy="3600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611784" y="5084135"/>
              <a:ext cx="216000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>
          <a:xfrm>
            <a:off x="2102930" y="3496379"/>
            <a:ext cx="49657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2689157" y="3195784"/>
            <a:ext cx="1171960" cy="5653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填写资料</a:t>
            </a:r>
            <a:endParaRPr lang="zh-CN" altLang="en-US" sz="1600" dirty="0"/>
          </a:p>
        </p:txBody>
      </p:sp>
      <p:sp>
        <p:nvSpPr>
          <p:cNvPr id="40" name="圆角矩形 39"/>
          <p:cNvSpPr/>
          <p:nvPr/>
        </p:nvSpPr>
        <p:spPr>
          <a:xfrm>
            <a:off x="4037100" y="1936891"/>
            <a:ext cx="1171960" cy="5653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认购材料</a:t>
            </a:r>
            <a:endParaRPr lang="zh-CN" altLang="en-US" sz="1600" dirty="0"/>
          </a:p>
        </p:txBody>
      </p:sp>
      <p:sp>
        <p:nvSpPr>
          <p:cNvPr id="41" name="圆角矩形 40"/>
          <p:cNvSpPr/>
          <p:nvPr/>
        </p:nvSpPr>
        <p:spPr>
          <a:xfrm>
            <a:off x="4596680" y="4021056"/>
            <a:ext cx="1171960" cy="5653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签订合同</a:t>
            </a:r>
            <a:endParaRPr lang="zh-CN" altLang="en-US" sz="1600" dirty="0"/>
          </a:p>
        </p:txBody>
      </p:sp>
      <p:sp>
        <p:nvSpPr>
          <p:cNvPr id="52" name="圆角矩形 51"/>
          <p:cNvSpPr/>
          <p:nvPr/>
        </p:nvSpPr>
        <p:spPr>
          <a:xfrm>
            <a:off x="6141406" y="2647554"/>
            <a:ext cx="1171960" cy="5653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转账付款</a:t>
            </a:r>
            <a:endParaRPr lang="zh-CN" altLang="en-US" sz="1600" dirty="0"/>
          </a:p>
        </p:txBody>
      </p:sp>
      <p:sp>
        <p:nvSpPr>
          <p:cNvPr id="53" name="圆角矩形 52"/>
          <p:cNvSpPr/>
          <p:nvPr/>
        </p:nvSpPr>
        <p:spPr>
          <a:xfrm>
            <a:off x="8783947" y="1948308"/>
            <a:ext cx="1171960" cy="5653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资料审核</a:t>
            </a:r>
            <a:endParaRPr lang="zh-CN" altLang="en-US" sz="1600" dirty="0"/>
          </a:p>
        </p:txBody>
      </p:sp>
      <p:sp>
        <p:nvSpPr>
          <p:cNvPr id="54" name="圆角矩形 53"/>
          <p:cNvSpPr/>
          <p:nvPr/>
        </p:nvSpPr>
        <p:spPr>
          <a:xfrm>
            <a:off x="8783947" y="2741745"/>
            <a:ext cx="1171960" cy="5653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财务审核</a:t>
            </a:r>
            <a:endParaRPr lang="zh-CN" altLang="en-US" sz="1600" dirty="0"/>
          </a:p>
        </p:txBody>
      </p:sp>
      <p:sp>
        <p:nvSpPr>
          <p:cNvPr id="55" name="圆角矩形 54"/>
          <p:cNvSpPr/>
          <p:nvPr/>
        </p:nvSpPr>
        <p:spPr>
          <a:xfrm>
            <a:off x="8783947" y="3535183"/>
            <a:ext cx="1171960" cy="5653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产品审核</a:t>
            </a:r>
            <a:endParaRPr lang="zh-CN" altLang="en-US" sz="1600" dirty="0"/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3421097" y="2573716"/>
            <a:ext cx="487653" cy="4970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697847" y="2647554"/>
            <a:ext cx="416672" cy="122816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5967308" y="3358219"/>
            <a:ext cx="757603" cy="73864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7366021" y="2930219"/>
            <a:ext cx="1114590" cy="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0282514" y="2930219"/>
            <a:ext cx="975183" cy="122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563159" y="4949384"/>
            <a:ext cx="1171960" cy="5653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审核失败</a:t>
            </a:r>
          </a:p>
        </p:txBody>
      </p:sp>
      <p:cxnSp>
        <p:nvCxnSpPr>
          <p:cNvPr id="110" name="肘形连接符 109"/>
          <p:cNvCxnSpPr>
            <a:stCxn id="105" idx="2"/>
            <a:endCxn id="108" idx="3"/>
          </p:cNvCxnSpPr>
          <p:nvPr/>
        </p:nvCxnSpPr>
        <p:spPr>
          <a:xfrm rot="5400000">
            <a:off x="8733079" y="4588426"/>
            <a:ext cx="645663" cy="641582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08" idx="1"/>
            <a:endCxn id="3" idx="2"/>
          </p:cNvCxnSpPr>
          <p:nvPr/>
        </p:nvCxnSpPr>
        <p:spPr>
          <a:xfrm rot="10800000">
            <a:off x="3275137" y="3761115"/>
            <a:ext cx="4288022" cy="1470935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7537769" y="1362634"/>
            <a:ext cx="2993027" cy="4392707"/>
          </a:xfrm>
          <a:prstGeom prst="rect">
            <a:avLst/>
          </a:prstGeom>
          <a:noFill/>
          <a:ln w="38100">
            <a:solidFill>
              <a:srgbClr val="ECFBB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4410970" y="134608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前台</a:t>
            </a:r>
            <a:r>
              <a:rPr lang="en-US" altLang="zh-CN" dirty="0" smtClean="0"/>
              <a:t>)</a:t>
            </a:r>
            <a:r>
              <a:rPr lang="zh-CN" altLang="en-US" dirty="0" smtClean="0"/>
              <a:t>状态管理</a:t>
            </a:r>
            <a:endParaRPr lang="zh-CN" altLang="en-US" dirty="0"/>
          </a:p>
        </p:txBody>
      </p:sp>
      <p:sp>
        <p:nvSpPr>
          <p:cNvPr id="122" name="文本框 121"/>
          <p:cNvSpPr txBox="1"/>
          <p:nvPr/>
        </p:nvSpPr>
        <p:spPr>
          <a:xfrm>
            <a:off x="8194135" y="134608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后台</a:t>
            </a:r>
            <a:r>
              <a:rPr lang="en-US" altLang="zh-CN" dirty="0" smtClean="0"/>
              <a:t>)</a:t>
            </a:r>
            <a:r>
              <a:rPr lang="zh-CN" altLang="en-US" dirty="0" smtClean="0"/>
              <a:t>流程管理</a:t>
            </a:r>
            <a:endParaRPr lang="zh-CN" altLang="en-US" dirty="0"/>
          </a:p>
        </p:txBody>
      </p:sp>
      <p:sp>
        <p:nvSpPr>
          <p:cNvPr id="123" name="文本框 122"/>
          <p:cNvSpPr txBox="1"/>
          <p:nvPr/>
        </p:nvSpPr>
        <p:spPr>
          <a:xfrm>
            <a:off x="92148" y="2014961"/>
            <a:ext cx="24481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前台：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流程状态与后台异步处理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可以回到之前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任意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的节点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第一次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流程跳转需有顺序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后台：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一个节点多人参与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所有节点提交才是提交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一人驳回，整体驳回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9376701" y="4793458"/>
            <a:ext cx="94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Reject</a:t>
            </a:r>
            <a:endParaRPr lang="zh-CN" altLang="en-US" sz="12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10473763" y="2545220"/>
            <a:ext cx="94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Agree</a:t>
            </a:r>
            <a:endParaRPr lang="zh-CN" altLang="en-US" sz="12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8865046" y="42384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后台审核</a:t>
            </a:r>
            <a:endParaRPr lang="zh-CN" altLang="en-US" sz="1600" dirty="0"/>
          </a:p>
        </p:txBody>
      </p:sp>
      <p:grpSp>
        <p:nvGrpSpPr>
          <p:cNvPr id="127" name="组合 126"/>
          <p:cNvGrpSpPr/>
          <p:nvPr/>
        </p:nvGrpSpPr>
        <p:grpSpPr>
          <a:xfrm>
            <a:off x="9762449" y="2291079"/>
            <a:ext cx="216000" cy="252000"/>
            <a:chOff x="947574" y="4082902"/>
            <a:chExt cx="1060704" cy="1371600"/>
          </a:xfrm>
        </p:grpSpPr>
        <p:sp>
          <p:nvSpPr>
            <p:cNvPr id="128" name="等腰三角形 127"/>
            <p:cNvSpPr/>
            <p:nvPr/>
          </p:nvSpPr>
          <p:spPr>
            <a:xfrm>
              <a:off x="947574" y="4540102"/>
              <a:ext cx="1060704" cy="91440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笑脸 128"/>
            <p:cNvSpPr/>
            <p:nvPr/>
          </p:nvSpPr>
          <p:spPr>
            <a:xfrm>
              <a:off x="1020726" y="4082902"/>
              <a:ext cx="914400" cy="914400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9757437" y="3102732"/>
            <a:ext cx="216000" cy="252000"/>
            <a:chOff x="947574" y="4082902"/>
            <a:chExt cx="1060704" cy="1371600"/>
          </a:xfrm>
        </p:grpSpPr>
        <p:sp>
          <p:nvSpPr>
            <p:cNvPr id="131" name="等腰三角形 130"/>
            <p:cNvSpPr/>
            <p:nvPr/>
          </p:nvSpPr>
          <p:spPr>
            <a:xfrm>
              <a:off x="947574" y="4540102"/>
              <a:ext cx="1060704" cy="91440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笑脸 131"/>
            <p:cNvSpPr/>
            <p:nvPr/>
          </p:nvSpPr>
          <p:spPr>
            <a:xfrm>
              <a:off x="1020726" y="4082902"/>
              <a:ext cx="914400" cy="914400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9757437" y="3882905"/>
            <a:ext cx="216000" cy="252000"/>
            <a:chOff x="947574" y="4082902"/>
            <a:chExt cx="1060704" cy="1371600"/>
          </a:xfrm>
        </p:grpSpPr>
        <p:sp>
          <p:nvSpPr>
            <p:cNvPr id="134" name="等腰三角形 133"/>
            <p:cNvSpPr/>
            <p:nvPr/>
          </p:nvSpPr>
          <p:spPr>
            <a:xfrm>
              <a:off x="947574" y="4540102"/>
              <a:ext cx="1060704" cy="914400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笑脸 134"/>
            <p:cNvSpPr/>
            <p:nvPr/>
          </p:nvSpPr>
          <p:spPr>
            <a:xfrm>
              <a:off x="1020726" y="4082902"/>
              <a:ext cx="914400" cy="914400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81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962720" y="1470212"/>
            <a:ext cx="4909162" cy="4852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页面流动态化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场景管理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1975221" y="2214795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公司介绍</a:t>
            </a:r>
            <a:endParaRPr lang="zh-CN" altLang="en-US" sz="1400" dirty="0"/>
          </a:p>
        </p:txBody>
      </p:sp>
      <p:sp>
        <p:nvSpPr>
          <p:cNvPr id="54" name="圆角矩形 53"/>
          <p:cNvSpPr/>
          <p:nvPr/>
        </p:nvSpPr>
        <p:spPr>
          <a:xfrm>
            <a:off x="1975221" y="3039288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员工展示</a:t>
            </a:r>
            <a:endParaRPr lang="zh-CN" altLang="en-US" sz="1400" dirty="0"/>
          </a:p>
        </p:txBody>
      </p:sp>
      <p:sp>
        <p:nvSpPr>
          <p:cNvPr id="55" name="圆角矩形 54"/>
          <p:cNvSpPr/>
          <p:nvPr/>
        </p:nvSpPr>
        <p:spPr>
          <a:xfrm>
            <a:off x="1975221" y="3863781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创建客户</a:t>
            </a:r>
            <a:endParaRPr lang="zh-CN" altLang="en-US" sz="1400" dirty="0"/>
          </a:p>
        </p:txBody>
      </p:sp>
      <p:sp>
        <p:nvSpPr>
          <p:cNvPr id="56" name="圆角矩形 55"/>
          <p:cNvSpPr/>
          <p:nvPr/>
        </p:nvSpPr>
        <p:spPr>
          <a:xfrm>
            <a:off x="1975221" y="4688274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产品详情</a:t>
            </a:r>
            <a:endParaRPr lang="zh-CN" altLang="en-US" sz="1400" dirty="0"/>
          </a:p>
        </p:txBody>
      </p:sp>
      <p:sp>
        <p:nvSpPr>
          <p:cNvPr id="57" name="圆角矩形 56"/>
          <p:cNvSpPr/>
          <p:nvPr/>
        </p:nvSpPr>
        <p:spPr>
          <a:xfrm>
            <a:off x="1975221" y="5512768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立即投资</a:t>
            </a:r>
            <a:endParaRPr lang="zh-CN" altLang="en-US" sz="1400" dirty="0"/>
          </a:p>
        </p:txBody>
      </p:sp>
      <p:sp>
        <p:nvSpPr>
          <p:cNvPr id="58" name="圆角矩形 57"/>
          <p:cNvSpPr/>
          <p:nvPr/>
        </p:nvSpPr>
        <p:spPr>
          <a:xfrm>
            <a:off x="3659092" y="2214795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填写资料</a:t>
            </a:r>
            <a:endParaRPr lang="zh-CN" altLang="en-US" sz="1400" dirty="0"/>
          </a:p>
        </p:txBody>
      </p:sp>
      <p:sp>
        <p:nvSpPr>
          <p:cNvPr id="59" name="圆角矩形 58"/>
          <p:cNvSpPr/>
          <p:nvPr/>
        </p:nvSpPr>
        <p:spPr>
          <a:xfrm>
            <a:off x="3659092" y="3039288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认购材料</a:t>
            </a:r>
            <a:endParaRPr lang="zh-CN" altLang="en-US" sz="1400" dirty="0"/>
          </a:p>
        </p:txBody>
      </p:sp>
      <p:sp>
        <p:nvSpPr>
          <p:cNvPr id="60" name="圆角矩形 59"/>
          <p:cNvSpPr/>
          <p:nvPr/>
        </p:nvSpPr>
        <p:spPr>
          <a:xfrm>
            <a:off x="3659092" y="3863781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签订合同</a:t>
            </a:r>
            <a:endParaRPr lang="zh-CN" altLang="en-US" sz="1400" dirty="0"/>
          </a:p>
        </p:txBody>
      </p:sp>
      <p:sp>
        <p:nvSpPr>
          <p:cNvPr id="61" name="圆角矩形 60"/>
          <p:cNvSpPr/>
          <p:nvPr/>
        </p:nvSpPr>
        <p:spPr>
          <a:xfrm>
            <a:off x="3659092" y="4688274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转账付款</a:t>
            </a:r>
            <a:endParaRPr lang="zh-CN" altLang="en-US" sz="1400" dirty="0"/>
          </a:p>
        </p:txBody>
      </p:sp>
      <p:sp>
        <p:nvSpPr>
          <p:cNvPr id="62" name="圆角矩形 61"/>
          <p:cNvSpPr/>
          <p:nvPr/>
        </p:nvSpPr>
        <p:spPr>
          <a:xfrm>
            <a:off x="3659092" y="5512768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完成投资</a:t>
            </a:r>
            <a:endParaRPr lang="zh-CN" altLang="en-US" sz="140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2515221" y="2692776"/>
            <a:ext cx="0" cy="283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2515221" y="3553336"/>
            <a:ext cx="0" cy="283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2515221" y="4358536"/>
            <a:ext cx="0" cy="283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2515221" y="5183029"/>
            <a:ext cx="0" cy="283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186267" y="2692776"/>
            <a:ext cx="0" cy="283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7" idx="3"/>
            <a:endCxn id="58" idx="1"/>
          </p:cNvCxnSpPr>
          <p:nvPr/>
        </p:nvCxnSpPr>
        <p:spPr>
          <a:xfrm flipV="1">
            <a:off x="3055221" y="2430795"/>
            <a:ext cx="603871" cy="329797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4186267" y="3553336"/>
            <a:ext cx="0" cy="283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186267" y="4404768"/>
            <a:ext cx="0" cy="283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186016" y="5184442"/>
            <a:ext cx="0" cy="283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1011350" y="2250795"/>
            <a:ext cx="360000" cy="36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452033" y="2430795"/>
            <a:ext cx="49657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572326" y="14529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陌生拜访模式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842928" y="26107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陌生拜访</a:t>
            </a:r>
            <a:endParaRPr lang="zh-CN" altLang="en-US" sz="12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5387787" y="5564619"/>
            <a:ext cx="360000" cy="360000"/>
            <a:chOff x="3539784" y="5012135"/>
            <a:chExt cx="360000" cy="360000"/>
          </a:xfrm>
        </p:grpSpPr>
        <p:sp>
          <p:nvSpPr>
            <p:cNvPr id="76" name="椭圆 75"/>
            <p:cNvSpPr/>
            <p:nvPr/>
          </p:nvSpPr>
          <p:spPr>
            <a:xfrm>
              <a:off x="3539784" y="5012135"/>
              <a:ext cx="360000" cy="3600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611784" y="5084135"/>
              <a:ext cx="216000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78" name="直接箭头连接符 77"/>
          <p:cNvCxnSpPr/>
          <p:nvPr/>
        </p:nvCxnSpPr>
        <p:spPr>
          <a:xfrm>
            <a:off x="4846385" y="5744619"/>
            <a:ext cx="49657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5167677" y="59427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拜访</a:t>
            </a:r>
            <a:endParaRPr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6616591" y="1487455"/>
            <a:ext cx="4909162" cy="4852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2" name="圆角矩形 81"/>
          <p:cNvSpPr/>
          <p:nvPr/>
        </p:nvSpPr>
        <p:spPr>
          <a:xfrm>
            <a:off x="7629092" y="2232038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选择</a:t>
            </a:r>
            <a:r>
              <a:rPr lang="zh-CN" altLang="en-US" sz="1400" dirty="0" smtClean="0"/>
              <a:t>客户</a:t>
            </a:r>
            <a:endParaRPr lang="zh-CN" altLang="en-US" sz="1400" dirty="0"/>
          </a:p>
        </p:txBody>
      </p:sp>
      <p:sp>
        <p:nvSpPr>
          <p:cNvPr id="83" name="圆角矩形 82"/>
          <p:cNvSpPr/>
          <p:nvPr/>
        </p:nvSpPr>
        <p:spPr>
          <a:xfrm>
            <a:off x="7629092" y="3056531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产品频道</a:t>
            </a:r>
            <a:endParaRPr lang="zh-CN" altLang="en-US" sz="1400" dirty="0"/>
          </a:p>
        </p:txBody>
      </p:sp>
      <p:sp>
        <p:nvSpPr>
          <p:cNvPr id="84" name="圆角矩形 83"/>
          <p:cNvSpPr/>
          <p:nvPr/>
        </p:nvSpPr>
        <p:spPr>
          <a:xfrm>
            <a:off x="7629092" y="3881024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产品列表</a:t>
            </a:r>
            <a:endParaRPr lang="zh-CN" altLang="en-US" sz="1400" dirty="0"/>
          </a:p>
        </p:txBody>
      </p:sp>
      <p:sp>
        <p:nvSpPr>
          <p:cNvPr id="85" name="圆角矩形 84"/>
          <p:cNvSpPr/>
          <p:nvPr/>
        </p:nvSpPr>
        <p:spPr>
          <a:xfrm>
            <a:off x="7629092" y="4705517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产品详情</a:t>
            </a:r>
            <a:endParaRPr lang="zh-CN" altLang="en-US" sz="1400" dirty="0"/>
          </a:p>
        </p:txBody>
      </p:sp>
      <p:sp>
        <p:nvSpPr>
          <p:cNvPr id="97" name="圆角矩形 96"/>
          <p:cNvSpPr/>
          <p:nvPr/>
        </p:nvSpPr>
        <p:spPr>
          <a:xfrm>
            <a:off x="7629092" y="5530011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立即投资</a:t>
            </a:r>
            <a:endParaRPr lang="zh-CN" altLang="en-US" sz="1400" dirty="0"/>
          </a:p>
        </p:txBody>
      </p:sp>
      <p:sp>
        <p:nvSpPr>
          <p:cNvPr id="98" name="圆角矩形 97"/>
          <p:cNvSpPr/>
          <p:nvPr/>
        </p:nvSpPr>
        <p:spPr>
          <a:xfrm>
            <a:off x="9312963" y="2232038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填写资料</a:t>
            </a:r>
            <a:endParaRPr lang="zh-CN" altLang="en-US" sz="1400" dirty="0"/>
          </a:p>
        </p:txBody>
      </p:sp>
      <p:sp>
        <p:nvSpPr>
          <p:cNvPr id="99" name="圆角矩形 98"/>
          <p:cNvSpPr/>
          <p:nvPr/>
        </p:nvSpPr>
        <p:spPr>
          <a:xfrm>
            <a:off x="9312963" y="3056531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认购材料</a:t>
            </a:r>
            <a:endParaRPr lang="zh-CN" altLang="en-US" sz="1400" dirty="0"/>
          </a:p>
        </p:txBody>
      </p:sp>
      <p:sp>
        <p:nvSpPr>
          <p:cNvPr id="100" name="圆角矩形 99"/>
          <p:cNvSpPr/>
          <p:nvPr/>
        </p:nvSpPr>
        <p:spPr>
          <a:xfrm>
            <a:off x="9312963" y="3881024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签订合同</a:t>
            </a:r>
            <a:endParaRPr lang="zh-CN" altLang="en-US" sz="1400" dirty="0"/>
          </a:p>
        </p:txBody>
      </p:sp>
      <p:sp>
        <p:nvSpPr>
          <p:cNvPr id="101" name="圆角矩形 100"/>
          <p:cNvSpPr/>
          <p:nvPr/>
        </p:nvSpPr>
        <p:spPr>
          <a:xfrm>
            <a:off x="9312963" y="4705517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转账付款</a:t>
            </a:r>
            <a:endParaRPr lang="zh-CN" altLang="en-US" sz="1400" dirty="0"/>
          </a:p>
        </p:txBody>
      </p:sp>
      <p:sp>
        <p:nvSpPr>
          <p:cNvPr id="102" name="圆角矩形 101"/>
          <p:cNvSpPr/>
          <p:nvPr/>
        </p:nvSpPr>
        <p:spPr>
          <a:xfrm>
            <a:off x="9312963" y="5530011"/>
            <a:ext cx="1080000" cy="43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完成投资</a:t>
            </a:r>
            <a:endParaRPr lang="zh-CN" altLang="en-US" sz="1400" dirty="0"/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8169092" y="2710019"/>
            <a:ext cx="0" cy="283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8169092" y="3570579"/>
            <a:ext cx="0" cy="283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8169092" y="4313024"/>
            <a:ext cx="0" cy="283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8169092" y="5137517"/>
            <a:ext cx="0" cy="283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9840138" y="2710019"/>
            <a:ext cx="0" cy="283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97" idx="3"/>
            <a:endCxn id="98" idx="1"/>
          </p:cNvCxnSpPr>
          <p:nvPr/>
        </p:nvCxnSpPr>
        <p:spPr>
          <a:xfrm flipV="1">
            <a:off x="8709092" y="2448038"/>
            <a:ext cx="603871" cy="329797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9840138" y="3570579"/>
            <a:ext cx="0" cy="283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9840138" y="4422011"/>
            <a:ext cx="0" cy="283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9839887" y="5201685"/>
            <a:ext cx="0" cy="28350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6665221" y="2268038"/>
            <a:ext cx="360000" cy="36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3" name="直接箭头连接符 112"/>
          <p:cNvCxnSpPr/>
          <p:nvPr/>
        </p:nvCxnSpPr>
        <p:spPr>
          <a:xfrm>
            <a:off x="7105904" y="2448038"/>
            <a:ext cx="49657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8226197" y="14702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老客户</a:t>
            </a:r>
            <a:r>
              <a:rPr lang="zh-CN" altLang="en-US" dirty="0" smtClean="0"/>
              <a:t>拜访模式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6496799" y="262803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老客户拜访</a:t>
            </a:r>
            <a:endParaRPr lang="zh-CN" altLang="en-US" sz="1200" dirty="0"/>
          </a:p>
        </p:txBody>
      </p:sp>
      <p:grpSp>
        <p:nvGrpSpPr>
          <p:cNvPr id="116" name="组合 115"/>
          <p:cNvGrpSpPr/>
          <p:nvPr/>
        </p:nvGrpSpPr>
        <p:grpSpPr>
          <a:xfrm>
            <a:off x="11041658" y="5581862"/>
            <a:ext cx="360000" cy="360000"/>
            <a:chOff x="3539784" y="5012135"/>
            <a:chExt cx="360000" cy="360000"/>
          </a:xfrm>
        </p:grpSpPr>
        <p:sp>
          <p:nvSpPr>
            <p:cNvPr id="117" name="椭圆 116"/>
            <p:cNvSpPr/>
            <p:nvPr/>
          </p:nvSpPr>
          <p:spPr>
            <a:xfrm>
              <a:off x="3539784" y="5012135"/>
              <a:ext cx="360000" cy="3600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611784" y="5084135"/>
              <a:ext cx="216000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19" name="直接箭头连接符 118"/>
          <p:cNvCxnSpPr/>
          <p:nvPr/>
        </p:nvCxnSpPr>
        <p:spPr>
          <a:xfrm>
            <a:off x="10500256" y="5761862"/>
            <a:ext cx="49657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0821548" y="596004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拜访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69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产品目标与定位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527461310"/>
              </p:ext>
            </p:extLst>
          </p:nvPr>
        </p:nvGraphicFramePr>
        <p:xfrm>
          <a:off x="838200" y="4490113"/>
          <a:ext cx="10066361" cy="23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云形 4"/>
          <p:cNvSpPr/>
          <p:nvPr/>
        </p:nvSpPr>
        <p:spPr>
          <a:xfrm rot="10800000">
            <a:off x="2852380" y="1992573"/>
            <a:ext cx="7084827" cy="3490788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89073" y="2885805"/>
            <a:ext cx="281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金融移动</a:t>
            </a:r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</a:rPr>
              <a:t>CRM</a:t>
            </a: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云</a:t>
            </a:r>
            <a:endParaRPr lang="en-US" altLang="zh-CN" sz="2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4" y="1595464"/>
            <a:ext cx="1952625" cy="61912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1976284" y="2214589"/>
            <a:ext cx="1799303" cy="8088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9591746" y="3409025"/>
            <a:ext cx="998918" cy="728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440321" y="25164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提供服务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37207" y="30234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提供服务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86401" y="4727458"/>
            <a:ext cx="123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>
                    <a:lumMod val="95000"/>
                  </a:schemeClr>
                </a:solidFill>
              </a:rPr>
              <a:t>SaaS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820782" y="3466878"/>
            <a:ext cx="173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客户管理</a:t>
            </a:r>
            <a:endParaRPr lang="en-US" altLang="zh-CN" sz="2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20781" y="3879829"/>
            <a:ext cx="173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产品管理</a:t>
            </a:r>
            <a:endParaRPr lang="en-US" altLang="zh-CN" sz="2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08562" y="3482033"/>
            <a:ext cx="173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订单管理</a:t>
            </a:r>
            <a:endParaRPr lang="en-US" altLang="zh-CN" sz="2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03537" y="3858903"/>
            <a:ext cx="173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行程管理</a:t>
            </a:r>
            <a:endParaRPr lang="en-US" altLang="zh-CN" sz="2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3417" y="955922"/>
            <a:ext cx="2020576" cy="659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90663" y="2885805"/>
            <a:ext cx="1238250" cy="1504950"/>
          </a:xfrm>
          <a:prstGeom prst="rect">
            <a:avLst/>
          </a:prstGeom>
        </p:spPr>
      </p:pic>
      <p:cxnSp>
        <p:nvCxnSpPr>
          <p:cNvPr id="21" name="直接箭头连接符 20"/>
          <p:cNvCxnSpPr>
            <a:endCxn id="4" idx="2"/>
          </p:cNvCxnSpPr>
          <p:nvPr/>
        </p:nvCxnSpPr>
        <p:spPr>
          <a:xfrm flipV="1">
            <a:off x="5488532" y="1615702"/>
            <a:ext cx="775173" cy="59043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728505" y="16854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提供服务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</a:t>
            </a:r>
            <a:r>
              <a:rPr lang="zh-CN" altLang="en-US" dirty="0" smtClean="0"/>
              <a:t>流技术功能</a:t>
            </a:r>
            <a:r>
              <a:rPr lang="zh-CN" altLang="en-US" dirty="0" smtClean="0">
                <a:solidFill>
                  <a:schemeClr val="tx1"/>
                </a:solidFill>
              </a:rPr>
              <a:t>实现排程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214605" y="923361"/>
            <a:ext cx="11607282" cy="537194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7430948" y="1069894"/>
            <a:ext cx="1440000" cy="4894013"/>
            <a:chOff x="1589005" y="933061"/>
            <a:chExt cx="1440000" cy="4894013"/>
          </a:xfrm>
        </p:grpSpPr>
        <p:sp>
          <p:nvSpPr>
            <p:cNvPr id="67" name="矩形 66"/>
            <p:cNvSpPr/>
            <p:nvPr/>
          </p:nvSpPr>
          <p:spPr>
            <a:xfrm>
              <a:off x="1589005" y="933061"/>
              <a:ext cx="1440000" cy="489401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等腰三角形 67"/>
            <p:cNvSpPr/>
            <p:nvPr/>
          </p:nvSpPr>
          <p:spPr>
            <a:xfrm>
              <a:off x="2085070" y="5701004"/>
              <a:ext cx="447870" cy="116739"/>
            </a:xfrm>
            <a:prstGeom prst="triangle">
              <a:avLst>
                <a:gd name="adj" fmla="val 47917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1576873" y="1069894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025602" y="1069894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492269" y="1069894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949958" y="1069894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425588" y="1069894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892253" y="1069894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567542" y="5984927"/>
            <a:ext cx="9881119" cy="13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772552" y="5956755"/>
            <a:ext cx="1062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Apr. </a:t>
            </a:r>
            <a:r>
              <a:rPr lang="en-US" sz="1600" dirty="0" smtClean="0"/>
              <a:t>2015</a:t>
            </a:r>
            <a:endParaRPr 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223407" y="5956755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May 2015</a:t>
            </a:r>
            <a:endParaRPr 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775400" y="5956755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Sep. 2015</a:t>
            </a:r>
            <a:endParaRPr 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588341" y="5956755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Dec. </a:t>
            </a:r>
            <a:r>
              <a:rPr lang="en-US" altLang="zh-CN" sz="1600" dirty="0"/>
              <a:t>2015</a:t>
            </a:r>
            <a:endParaRPr 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246611" y="5966085"/>
            <a:ext cx="75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2016</a:t>
            </a:r>
            <a:endParaRPr 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3046184" y="5483278"/>
            <a:ext cx="144000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正向签核</a:t>
            </a:r>
            <a:endParaRPr 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1584043" y="5483122"/>
            <a:ext cx="144000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Process Definition</a:t>
            </a:r>
            <a:endParaRPr 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3046184" y="4586581"/>
            <a:ext cx="144000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层层签核</a:t>
            </a:r>
            <a:endParaRPr 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3046184" y="4138234"/>
            <a:ext cx="144000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状态流转</a:t>
            </a:r>
            <a:endParaRPr 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3046184" y="5034928"/>
            <a:ext cx="144000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方向签核</a:t>
            </a:r>
            <a:endParaRPr 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345233" y="1450397"/>
            <a:ext cx="100584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工作流定义</a:t>
            </a:r>
            <a:endParaRPr 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345233" y="1083728"/>
            <a:ext cx="100584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工作流内核</a:t>
            </a:r>
            <a:endParaRPr lang="en-US" sz="1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7821371" y="11125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en-US" dirty="0"/>
          </a:p>
        </p:txBody>
      </p:sp>
      <p:sp>
        <p:nvSpPr>
          <p:cNvPr id="69" name="矩形 68"/>
          <p:cNvSpPr/>
          <p:nvPr/>
        </p:nvSpPr>
        <p:spPr>
          <a:xfrm>
            <a:off x="1584043" y="5034796"/>
            <a:ext cx="144000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Node</a:t>
            </a:r>
            <a:endParaRPr 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1584043" y="4586471"/>
            <a:ext cx="144000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Transition</a:t>
            </a:r>
            <a:endParaRPr lang="en-US" sz="1200" dirty="0"/>
          </a:p>
        </p:txBody>
      </p:sp>
      <p:sp>
        <p:nvSpPr>
          <p:cNvPr id="71" name="矩形 70"/>
          <p:cNvSpPr/>
          <p:nvPr/>
        </p:nvSpPr>
        <p:spPr>
          <a:xfrm>
            <a:off x="1584043" y="4138146"/>
            <a:ext cx="144000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Actor</a:t>
            </a:r>
            <a:endParaRPr 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1584043" y="2344846"/>
            <a:ext cx="1440000" cy="2743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签核日志</a:t>
            </a:r>
            <a:endParaRPr 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45233" y="1817066"/>
            <a:ext cx="1005840" cy="2743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工作流管理</a:t>
            </a:r>
            <a:endParaRPr 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1584043" y="3241496"/>
            <a:ext cx="144000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工作</a:t>
            </a:r>
            <a:r>
              <a:rPr lang="zh-CN" altLang="en-US" sz="1200" dirty="0" smtClean="0"/>
              <a:t>流引擎</a:t>
            </a:r>
            <a:endParaRPr 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1584043" y="2793171"/>
            <a:ext cx="144000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状态管理引擎</a:t>
            </a:r>
            <a:endParaRPr 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7438457" y="5469105"/>
            <a:ext cx="144000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/>
              <a:t>流程预测</a:t>
            </a:r>
            <a:endParaRPr 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7438457" y="5034795"/>
            <a:ext cx="1440000" cy="2743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/>
              <a:t>流程基础表单编辑器</a:t>
            </a:r>
            <a:endParaRPr 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8915504" y="5466694"/>
            <a:ext cx="1440000" cy="2743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/>
              <a:t>可视化流程编辑器</a:t>
            </a:r>
            <a:endParaRPr lang="en-US" sz="1200" dirty="0"/>
          </a:p>
        </p:txBody>
      </p:sp>
      <p:pic>
        <p:nvPicPr>
          <p:cNvPr id="1026" name="Picture 2" descr="http://ico.ooopic.com/ajax/iconpng/?id=706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83" y="1030945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http://ico.ooopic.com/ajax/iconpng/?id=706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86" y="1030945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矩形 49"/>
          <p:cNvSpPr/>
          <p:nvPr/>
        </p:nvSpPr>
        <p:spPr>
          <a:xfrm>
            <a:off x="1584043" y="3689821"/>
            <a:ext cx="144000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Decision</a:t>
            </a:r>
            <a:endParaRPr 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8915504" y="5030652"/>
            <a:ext cx="1440000" cy="2743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/>
              <a:t>异常流程监控</a:t>
            </a:r>
            <a:endParaRPr 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4499293" y="5476836"/>
            <a:ext cx="144000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交易流程改造</a:t>
            </a:r>
            <a:endParaRPr 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345233" y="2183735"/>
            <a:ext cx="1005840" cy="27432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页面</a:t>
            </a:r>
            <a:r>
              <a:rPr lang="zh-CN" altLang="en-US" sz="1200" dirty="0" smtClean="0"/>
              <a:t>流管理</a:t>
            </a:r>
            <a:endParaRPr 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489544" y="5028527"/>
            <a:ext cx="1440000" cy="27432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页面流定义</a:t>
            </a:r>
            <a:endParaRPr 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4498422" y="4580218"/>
            <a:ext cx="1440000" cy="27432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页面注册</a:t>
            </a:r>
            <a:endParaRPr 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5971792" y="5472804"/>
            <a:ext cx="1440000" cy="27432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/>
              <a:t>页面</a:t>
            </a:r>
            <a:r>
              <a:rPr lang="zh-CN" altLang="en-US" sz="1200" dirty="0" smtClean="0"/>
              <a:t>流引擎</a:t>
            </a:r>
            <a:endParaRPr lang="en-US" sz="1200" dirty="0"/>
          </a:p>
        </p:txBody>
      </p:sp>
      <p:cxnSp>
        <p:nvCxnSpPr>
          <p:cNvPr id="54" name="直接连接符 53"/>
          <p:cNvCxnSpPr/>
          <p:nvPr/>
        </p:nvCxnSpPr>
        <p:spPr>
          <a:xfrm>
            <a:off x="10355504" y="1069894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136355" y="595457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Oct. 2015</a:t>
            </a:r>
            <a:endParaRPr lang="en-US" sz="1600" dirty="0"/>
          </a:p>
        </p:txBody>
      </p:sp>
      <p:sp>
        <p:nvSpPr>
          <p:cNvPr id="56" name="矩形 55"/>
          <p:cNvSpPr/>
          <p:nvPr/>
        </p:nvSpPr>
        <p:spPr>
          <a:xfrm>
            <a:off x="8901218" y="4586471"/>
            <a:ext cx="1440000" cy="27432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 smtClean="0"/>
              <a:t>动态脚本引擎</a:t>
            </a:r>
            <a:endParaRPr 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427949" y="4586581"/>
            <a:ext cx="1440000" cy="27432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dirty="0" smtClean="0"/>
              <a:t>页面</a:t>
            </a:r>
            <a:r>
              <a:rPr lang="zh-CN" altLang="en-US" sz="1200" dirty="0"/>
              <a:t>流</a:t>
            </a:r>
            <a:r>
              <a:rPr lang="zh-CN" altLang="en-US" sz="1200" dirty="0" smtClean="0"/>
              <a:t>上下文</a:t>
            </a:r>
            <a:endParaRPr lang="en-US" sz="1200" dirty="0"/>
          </a:p>
        </p:txBody>
      </p:sp>
      <p:pic>
        <p:nvPicPr>
          <p:cNvPr id="57" name="Picture 2" descr="http://ico.ooopic.com/ajax/iconpng/?id=706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528" y="1040913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ttp://ico.ooopic.com/ajax/iconpng/?id=706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216" y="1025800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7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1922634" y="3686727"/>
            <a:ext cx="8614737" cy="2497891"/>
          </a:xfrm>
          <a:prstGeom prst="rect">
            <a:avLst/>
          </a:prstGeom>
          <a:solidFill>
            <a:schemeClr val="accent4">
              <a:lumMod val="7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圆角矩形 54"/>
          <p:cNvSpPr/>
          <p:nvPr/>
        </p:nvSpPr>
        <p:spPr>
          <a:xfrm>
            <a:off x="4116293" y="4001372"/>
            <a:ext cx="2185851" cy="2065490"/>
          </a:xfrm>
          <a:prstGeom prst="roundRect">
            <a:avLst>
              <a:gd name="adj" fmla="val 521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1922634" y="1402080"/>
            <a:ext cx="8614737" cy="2279793"/>
          </a:xfrm>
          <a:prstGeom prst="rect">
            <a:avLst/>
          </a:prstGeom>
          <a:solidFill>
            <a:schemeClr val="accent3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数据交换中心</a:t>
            </a:r>
            <a:r>
              <a:rPr lang="zh-CN" altLang="en-US" dirty="0"/>
              <a:t>逻辑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38200" y="1524001"/>
            <a:ext cx="992777" cy="454764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圆角矩形 38"/>
          <p:cNvSpPr/>
          <p:nvPr/>
        </p:nvSpPr>
        <p:spPr>
          <a:xfrm>
            <a:off x="4119154" y="1524002"/>
            <a:ext cx="2185851" cy="2065490"/>
          </a:xfrm>
          <a:prstGeom prst="roundRect">
            <a:avLst>
              <a:gd name="adj" fmla="val 521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圆角矩形 42"/>
          <p:cNvSpPr/>
          <p:nvPr/>
        </p:nvSpPr>
        <p:spPr>
          <a:xfrm>
            <a:off x="8704221" y="1524001"/>
            <a:ext cx="544286" cy="454764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圆角矩形 43"/>
          <p:cNvSpPr/>
          <p:nvPr/>
        </p:nvSpPr>
        <p:spPr>
          <a:xfrm>
            <a:off x="7149741" y="4022353"/>
            <a:ext cx="544286" cy="20492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664643" y="87348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核心数据层</a:t>
            </a:r>
            <a:endParaRPr lang="en-US" altLang="zh-CN" dirty="0" smtClean="0"/>
          </a:p>
          <a:p>
            <a:pPr algn="ctr"/>
            <a:r>
              <a:rPr lang="en-US" dirty="0" smtClean="0"/>
              <a:t>(</a:t>
            </a:r>
            <a:r>
              <a:rPr lang="zh-CN" altLang="en-US" dirty="0"/>
              <a:t>金保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588293" y="10205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交换数据层</a:t>
            </a:r>
            <a:endParaRPr 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2757387" y="1524001"/>
            <a:ext cx="544286" cy="206549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文本框 56"/>
          <p:cNvSpPr txBox="1"/>
          <p:nvPr/>
        </p:nvSpPr>
        <p:spPr>
          <a:xfrm>
            <a:off x="2360116" y="88202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数据抽取层</a:t>
            </a:r>
            <a:endParaRPr lang="en-US" altLang="zh-CN" dirty="0" smtClean="0"/>
          </a:p>
          <a:p>
            <a:pPr algn="ctr"/>
            <a:r>
              <a:rPr lang="en-US" dirty="0" smtClean="0"/>
              <a:t>(ETL)</a:t>
            </a:r>
            <a:endParaRPr 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752470" y="36428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数据验证层</a:t>
            </a:r>
            <a:endParaRPr 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8537782" y="1020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接口层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9065623" y="2535081"/>
            <a:ext cx="182884" cy="2525485"/>
          </a:xfrm>
          <a:prstGeom prst="rect">
            <a:avLst/>
          </a:prstGeom>
          <a:ln w="31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认证</a:t>
            </a:r>
            <a:endParaRPr lang="en-US" sz="1400" dirty="0"/>
          </a:p>
          <a:p>
            <a:pPr algn="ctr"/>
            <a:r>
              <a:rPr lang="zh-CN" altLang="en-US" sz="1400" dirty="0" smtClean="0"/>
              <a:t>授权</a:t>
            </a:r>
            <a:endParaRPr 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877388" y="2191322"/>
            <a:ext cx="914400" cy="496389"/>
          </a:xfrm>
          <a:prstGeom prst="roundRect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投资人</a:t>
            </a:r>
            <a:endParaRPr lang="en-US" sz="1400" dirty="0"/>
          </a:p>
        </p:txBody>
      </p:sp>
      <p:sp>
        <p:nvSpPr>
          <p:cNvPr id="61" name="圆角矩形 60"/>
          <p:cNvSpPr/>
          <p:nvPr/>
        </p:nvSpPr>
        <p:spPr>
          <a:xfrm>
            <a:off x="874132" y="2858643"/>
            <a:ext cx="914400" cy="496389"/>
          </a:xfrm>
          <a:prstGeom prst="roundRect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</a:t>
            </a:r>
            <a:endParaRPr lang="en-US" sz="1400" dirty="0"/>
          </a:p>
        </p:txBody>
      </p:sp>
      <p:sp>
        <p:nvSpPr>
          <p:cNvPr id="62" name="圆角矩形 61"/>
          <p:cNvSpPr/>
          <p:nvPr/>
        </p:nvSpPr>
        <p:spPr>
          <a:xfrm>
            <a:off x="876857" y="3525964"/>
            <a:ext cx="914400" cy="496389"/>
          </a:xfrm>
          <a:prstGeom prst="roundRect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订单</a:t>
            </a:r>
            <a:endParaRPr lang="en-US" sz="1400" dirty="0"/>
          </a:p>
        </p:txBody>
      </p:sp>
      <p:sp>
        <p:nvSpPr>
          <p:cNvPr id="66" name="圆角矩形 65"/>
          <p:cNvSpPr/>
          <p:nvPr/>
        </p:nvSpPr>
        <p:spPr>
          <a:xfrm>
            <a:off x="874132" y="4193285"/>
            <a:ext cx="914400" cy="496389"/>
          </a:xfrm>
          <a:prstGeom prst="roundRect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理财师</a:t>
            </a:r>
            <a:endParaRPr lang="en-US" sz="1400" dirty="0"/>
          </a:p>
        </p:txBody>
      </p:sp>
      <p:sp>
        <p:nvSpPr>
          <p:cNvPr id="69" name="圆角矩形 68"/>
          <p:cNvSpPr/>
          <p:nvPr/>
        </p:nvSpPr>
        <p:spPr>
          <a:xfrm>
            <a:off x="868698" y="4860606"/>
            <a:ext cx="914400" cy="496389"/>
          </a:xfrm>
          <a:prstGeom prst="roundRect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……</a:t>
            </a:r>
            <a:endParaRPr lang="en-US" sz="1400" dirty="0"/>
          </a:p>
        </p:txBody>
      </p:sp>
      <p:sp>
        <p:nvSpPr>
          <p:cNvPr id="70" name="圆角矩形 69"/>
          <p:cNvSpPr/>
          <p:nvPr/>
        </p:nvSpPr>
        <p:spPr>
          <a:xfrm>
            <a:off x="4274832" y="1850842"/>
            <a:ext cx="914400" cy="457200"/>
          </a:xfrm>
          <a:prstGeom prst="roundRect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投资人</a:t>
            </a:r>
            <a:endParaRPr lang="en-US" sz="1400" dirty="0"/>
          </a:p>
        </p:txBody>
      </p:sp>
      <p:sp>
        <p:nvSpPr>
          <p:cNvPr id="71" name="圆角矩形 70"/>
          <p:cNvSpPr/>
          <p:nvPr/>
        </p:nvSpPr>
        <p:spPr>
          <a:xfrm>
            <a:off x="4271576" y="2399291"/>
            <a:ext cx="914400" cy="457200"/>
          </a:xfrm>
          <a:prstGeom prst="roundRect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</a:t>
            </a:r>
            <a:endParaRPr lang="en-US" sz="1400" dirty="0"/>
          </a:p>
        </p:txBody>
      </p:sp>
      <p:sp>
        <p:nvSpPr>
          <p:cNvPr id="72" name="圆角矩形 71"/>
          <p:cNvSpPr/>
          <p:nvPr/>
        </p:nvSpPr>
        <p:spPr>
          <a:xfrm>
            <a:off x="5322060" y="1850842"/>
            <a:ext cx="914400" cy="457200"/>
          </a:xfrm>
          <a:prstGeom prst="roundRect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订单</a:t>
            </a:r>
            <a:endParaRPr lang="en-US" sz="1400" dirty="0"/>
          </a:p>
        </p:txBody>
      </p:sp>
      <p:sp>
        <p:nvSpPr>
          <p:cNvPr id="73" name="圆角矩形 72"/>
          <p:cNvSpPr/>
          <p:nvPr/>
        </p:nvSpPr>
        <p:spPr>
          <a:xfrm>
            <a:off x="5319335" y="2399291"/>
            <a:ext cx="914400" cy="457200"/>
          </a:xfrm>
          <a:prstGeom prst="roundRect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理财师</a:t>
            </a:r>
            <a:endParaRPr 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4274736" y="2966028"/>
            <a:ext cx="914400" cy="457200"/>
          </a:xfrm>
          <a:prstGeom prst="roundRect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……</a:t>
            </a:r>
            <a:endParaRPr 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159556" y="1778537"/>
            <a:ext cx="407484" cy="2154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800" dirty="0" smtClean="0"/>
              <a:t>ODS</a:t>
            </a:r>
            <a:endParaRPr lang="en-US" sz="800" dirty="0"/>
          </a:p>
        </p:txBody>
      </p:sp>
      <p:sp>
        <p:nvSpPr>
          <p:cNvPr id="75" name="文本框 74"/>
          <p:cNvSpPr txBox="1"/>
          <p:nvPr/>
        </p:nvSpPr>
        <p:spPr>
          <a:xfrm>
            <a:off x="4159556" y="2332622"/>
            <a:ext cx="407484" cy="2154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800" dirty="0" smtClean="0"/>
              <a:t>ODS</a:t>
            </a:r>
            <a:endParaRPr lang="en-US" sz="800" dirty="0"/>
          </a:p>
        </p:txBody>
      </p:sp>
      <p:sp>
        <p:nvSpPr>
          <p:cNvPr id="76" name="文本框 75"/>
          <p:cNvSpPr txBox="1"/>
          <p:nvPr/>
        </p:nvSpPr>
        <p:spPr>
          <a:xfrm>
            <a:off x="5207315" y="1777065"/>
            <a:ext cx="407484" cy="2154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800" dirty="0" smtClean="0"/>
              <a:t>ODS</a:t>
            </a:r>
            <a:endParaRPr lang="en-US" sz="8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207315" y="2336913"/>
            <a:ext cx="407484" cy="2154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800" dirty="0" smtClean="0"/>
              <a:t>ODS</a:t>
            </a:r>
            <a:endParaRPr lang="en-US" sz="800" dirty="0"/>
          </a:p>
        </p:txBody>
      </p:sp>
      <p:sp>
        <p:nvSpPr>
          <p:cNvPr id="78" name="文本框 77"/>
          <p:cNvSpPr txBox="1"/>
          <p:nvPr/>
        </p:nvSpPr>
        <p:spPr>
          <a:xfrm>
            <a:off x="4168150" y="2893684"/>
            <a:ext cx="407484" cy="2154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800" dirty="0" smtClean="0"/>
              <a:t>ODS</a:t>
            </a:r>
            <a:endParaRPr lang="en-US" sz="800" dirty="0"/>
          </a:p>
        </p:txBody>
      </p:sp>
      <p:sp>
        <p:nvSpPr>
          <p:cNvPr id="79" name="圆角矩形 78"/>
          <p:cNvSpPr/>
          <p:nvPr/>
        </p:nvSpPr>
        <p:spPr>
          <a:xfrm>
            <a:off x="4283426" y="4248885"/>
            <a:ext cx="914400" cy="457200"/>
          </a:xfrm>
          <a:prstGeom prst="roundRect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投资人</a:t>
            </a:r>
            <a:endParaRPr lang="en-US" sz="1400" dirty="0"/>
          </a:p>
        </p:txBody>
      </p:sp>
      <p:sp>
        <p:nvSpPr>
          <p:cNvPr id="80" name="圆角矩形 79"/>
          <p:cNvSpPr/>
          <p:nvPr/>
        </p:nvSpPr>
        <p:spPr>
          <a:xfrm>
            <a:off x="4280170" y="4824766"/>
            <a:ext cx="914400" cy="457200"/>
          </a:xfrm>
          <a:prstGeom prst="roundRect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</a:t>
            </a:r>
            <a:endParaRPr lang="en-US" sz="1400" dirty="0"/>
          </a:p>
        </p:txBody>
      </p:sp>
      <p:sp>
        <p:nvSpPr>
          <p:cNvPr id="81" name="圆角矩形 80"/>
          <p:cNvSpPr/>
          <p:nvPr/>
        </p:nvSpPr>
        <p:spPr>
          <a:xfrm>
            <a:off x="5330654" y="4248885"/>
            <a:ext cx="914400" cy="457200"/>
          </a:xfrm>
          <a:prstGeom prst="roundRect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订单</a:t>
            </a:r>
            <a:endParaRPr lang="en-US" sz="1400" dirty="0"/>
          </a:p>
        </p:txBody>
      </p:sp>
      <p:sp>
        <p:nvSpPr>
          <p:cNvPr id="82" name="圆角矩形 81"/>
          <p:cNvSpPr/>
          <p:nvPr/>
        </p:nvSpPr>
        <p:spPr>
          <a:xfrm>
            <a:off x="5327929" y="4824766"/>
            <a:ext cx="914400" cy="457200"/>
          </a:xfrm>
          <a:prstGeom prst="roundRect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理财师</a:t>
            </a:r>
            <a:endParaRPr lang="en-US" sz="1400" dirty="0"/>
          </a:p>
        </p:txBody>
      </p:sp>
      <p:sp>
        <p:nvSpPr>
          <p:cNvPr id="83" name="圆角矩形 82"/>
          <p:cNvSpPr/>
          <p:nvPr/>
        </p:nvSpPr>
        <p:spPr>
          <a:xfrm>
            <a:off x="4283330" y="5428079"/>
            <a:ext cx="914400" cy="457200"/>
          </a:xfrm>
          <a:prstGeom prst="roundRect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……</a:t>
            </a:r>
            <a:endParaRPr lang="en-US" sz="1400" dirty="0"/>
          </a:p>
        </p:txBody>
      </p:sp>
      <p:sp>
        <p:nvSpPr>
          <p:cNvPr id="84" name="文本框 83"/>
          <p:cNvSpPr txBox="1"/>
          <p:nvPr/>
        </p:nvSpPr>
        <p:spPr>
          <a:xfrm>
            <a:off x="4168150" y="4176580"/>
            <a:ext cx="349776" cy="2154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800" dirty="0" smtClean="0"/>
              <a:t>INF</a:t>
            </a:r>
            <a:endParaRPr lang="en-US" sz="800" dirty="0"/>
          </a:p>
        </p:txBody>
      </p:sp>
      <p:sp>
        <p:nvSpPr>
          <p:cNvPr id="85" name="文本框 84"/>
          <p:cNvSpPr txBox="1"/>
          <p:nvPr/>
        </p:nvSpPr>
        <p:spPr>
          <a:xfrm>
            <a:off x="4168150" y="4758097"/>
            <a:ext cx="349776" cy="2154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800" dirty="0" smtClean="0"/>
              <a:t>INF</a:t>
            </a:r>
            <a:endParaRPr lang="en-US" sz="800" dirty="0"/>
          </a:p>
        </p:txBody>
      </p:sp>
      <p:sp>
        <p:nvSpPr>
          <p:cNvPr id="86" name="文本框 85"/>
          <p:cNvSpPr txBox="1"/>
          <p:nvPr/>
        </p:nvSpPr>
        <p:spPr>
          <a:xfrm>
            <a:off x="5215909" y="4175108"/>
            <a:ext cx="349776" cy="2154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800" dirty="0" smtClean="0"/>
              <a:t>INF</a:t>
            </a:r>
            <a:endParaRPr lang="en-US" sz="800" dirty="0"/>
          </a:p>
        </p:txBody>
      </p:sp>
      <p:sp>
        <p:nvSpPr>
          <p:cNvPr id="87" name="文本框 86"/>
          <p:cNvSpPr txBox="1"/>
          <p:nvPr/>
        </p:nvSpPr>
        <p:spPr>
          <a:xfrm>
            <a:off x="5215909" y="4762388"/>
            <a:ext cx="349776" cy="2154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800" dirty="0" smtClean="0"/>
              <a:t>INF</a:t>
            </a:r>
            <a:endParaRPr lang="en-US" sz="800" dirty="0"/>
          </a:p>
        </p:txBody>
      </p:sp>
      <p:sp>
        <p:nvSpPr>
          <p:cNvPr id="88" name="文本框 87"/>
          <p:cNvSpPr txBox="1"/>
          <p:nvPr/>
        </p:nvSpPr>
        <p:spPr>
          <a:xfrm>
            <a:off x="4176744" y="5355735"/>
            <a:ext cx="349776" cy="2154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800" dirty="0" smtClean="0"/>
              <a:t>INF</a:t>
            </a:r>
            <a:endParaRPr lang="en-US" sz="800" dirty="0"/>
          </a:p>
        </p:txBody>
      </p:sp>
      <p:sp>
        <p:nvSpPr>
          <p:cNvPr id="89" name="圆角矩形 88"/>
          <p:cNvSpPr/>
          <p:nvPr/>
        </p:nvSpPr>
        <p:spPr>
          <a:xfrm>
            <a:off x="2754575" y="6253615"/>
            <a:ext cx="6493931" cy="5486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安全层</a:t>
            </a:r>
            <a:endParaRPr lang="en-US" dirty="0"/>
          </a:p>
        </p:txBody>
      </p:sp>
      <p:sp>
        <p:nvSpPr>
          <p:cNvPr id="19" name="右箭头 18"/>
          <p:cNvSpPr/>
          <p:nvPr/>
        </p:nvSpPr>
        <p:spPr>
          <a:xfrm>
            <a:off x="1922634" y="2203768"/>
            <a:ext cx="730583" cy="765909"/>
          </a:xfrm>
          <a:prstGeom prst="rightArrow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右箭头 89"/>
          <p:cNvSpPr/>
          <p:nvPr/>
        </p:nvSpPr>
        <p:spPr>
          <a:xfrm>
            <a:off x="3361997" y="2203767"/>
            <a:ext cx="730583" cy="765909"/>
          </a:xfrm>
          <a:prstGeom prst="rightArrow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右箭头 90"/>
          <p:cNvSpPr/>
          <p:nvPr/>
        </p:nvSpPr>
        <p:spPr>
          <a:xfrm>
            <a:off x="6433881" y="2203767"/>
            <a:ext cx="601706" cy="765909"/>
          </a:xfrm>
          <a:prstGeom prst="rightArrow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右箭头 91"/>
          <p:cNvSpPr/>
          <p:nvPr/>
        </p:nvSpPr>
        <p:spPr>
          <a:xfrm rot="10800000">
            <a:off x="7782084" y="4537727"/>
            <a:ext cx="850866" cy="765909"/>
          </a:xfrm>
          <a:prstGeom prst="rightArrow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右箭头 92"/>
          <p:cNvSpPr/>
          <p:nvPr/>
        </p:nvSpPr>
        <p:spPr>
          <a:xfrm rot="10800000">
            <a:off x="6413282" y="4537727"/>
            <a:ext cx="622305" cy="765909"/>
          </a:xfrm>
          <a:prstGeom prst="rightArrow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右箭头 93"/>
          <p:cNvSpPr/>
          <p:nvPr/>
        </p:nvSpPr>
        <p:spPr>
          <a:xfrm rot="10800000">
            <a:off x="3361997" y="4531642"/>
            <a:ext cx="690476" cy="765909"/>
          </a:xfrm>
          <a:prstGeom prst="rightArrow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圆角矩形 94"/>
          <p:cNvSpPr/>
          <p:nvPr/>
        </p:nvSpPr>
        <p:spPr>
          <a:xfrm>
            <a:off x="7149741" y="1508434"/>
            <a:ext cx="544286" cy="20492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文本框 95"/>
          <p:cNvSpPr txBox="1"/>
          <p:nvPr/>
        </p:nvSpPr>
        <p:spPr>
          <a:xfrm>
            <a:off x="6752470" y="10205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数据转换层</a:t>
            </a:r>
            <a:endParaRPr lang="en-US" dirty="0"/>
          </a:p>
        </p:txBody>
      </p:sp>
      <p:sp>
        <p:nvSpPr>
          <p:cNvPr id="9" name="上箭头 8"/>
          <p:cNvSpPr/>
          <p:nvPr/>
        </p:nvSpPr>
        <p:spPr>
          <a:xfrm>
            <a:off x="2845001" y="3613552"/>
            <a:ext cx="363432" cy="398636"/>
          </a:xfrm>
          <a:prstGeom prst="upArrow">
            <a:avLst/>
          </a:prstGeom>
          <a:solidFill>
            <a:schemeClr val="bg2"/>
          </a:solidFill>
          <a:ln w="3175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7" name="右箭头 96"/>
          <p:cNvSpPr/>
          <p:nvPr/>
        </p:nvSpPr>
        <p:spPr>
          <a:xfrm>
            <a:off x="7808180" y="2203767"/>
            <a:ext cx="824771" cy="765909"/>
          </a:xfrm>
          <a:prstGeom prst="rightArrow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圆角矩形 97"/>
          <p:cNvSpPr/>
          <p:nvPr/>
        </p:nvSpPr>
        <p:spPr>
          <a:xfrm>
            <a:off x="2754575" y="4006155"/>
            <a:ext cx="544286" cy="206549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文本框 98"/>
          <p:cNvSpPr txBox="1"/>
          <p:nvPr/>
        </p:nvSpPr>
        <p:spPr>
          <a:xfrm>
            <a:off x="2357303" y="3642856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数据</a:t>
            </a:r>
            <a:r>
              <a:rPr lang="zh-CN" altLang="en-US" dirty="0"/>
              <a:t>转换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100" name="右箭头 99"/>
          <p:cNvSpPr/>
          <p:nvPr/>
        </p:nvSpPr>
        <p:spPr>
          <a:xfrm rot="10800000">
            <a:off x="1928681" y="4531643"/>
            <a:ext cx="711740" cy="765909"/>
          </a:xfrm>
          <a:prstGeom prst="rightArrow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755802" y="226355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/>
              <a:t>输出</a:t>
            </a:r>
            <a:endParaRPr 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9753627" y="459143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endParaRPr lang="en-US" dirty="0"/>
          </a:p>
        </p:txBody>
      </p:sp>
      <p:sp>
        <p:nvSpPr>
          <p:cNvPr id="6" name="上下箭头 5"/>
          <p:cNvSpPr/>
          <p:nvPr/>
        </p:nvSpPr>
        <p:spPr>
          <a:xfrm>
            <a:off x="2872158" y="5993650"/>
            <a:ext cx="274320" cy="365760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上下箭头 62"/>
          <p:cNvSpPr/>
          <p:nvPr/>
        </p:nvSpPr>
        <p:spPr>
          <a:xfrm>
            <a:off x="5110247" y="5990852"/>
            <a:ext cx="274320" cy="365760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上下箭头 63"/>
          <p:cNvSpPr/>
          <p:nvPr/>
        </p:nvSpPr>
        <p:spPr>
          <a:xfrm>
            <a:off x="7267325" y="5990851"/>
            <a:ext cx="274320" cy="365760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上下箭头 64"/>
          <p:cNvSpPr/>
          <p:nvPr/>
        </p:nvSpPr>
        <p:spPr>
          <a:xfrm>
            <a:off x="8816397" y="5990851"/>
            <a:ext cx="274320" cy="365760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/>
          <p:cNvSpPr/>
          <p:nvPr/>
        </p:nvSpPr>
        <p:spPr>
          <a:xfrm>
            <a:off x="8715892" y="2533080"/>
            <a:ext cx="212318" cy="25274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敏感数据加密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96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高性能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1423076"/>
              </p:ext>
            </p:extLst>
          </p:nvPr>
        </p:nvGraphicFramePr>
        <p:xfrm>
          <a:off x="2006219" y="567490"/>
          <a:ext cx="8071893" cy="5415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992573" y="5316913"/>
            <a:ext cx="8093123" cy="77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性能监控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91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安全策略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物理安全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环境安全可靠，双路供电，</a:t>
            </a:r>
            <a:r>
              <a:rPr lang="en-US" altLang="zh-CN" dirty="0" smtClean="0"/>
              <a:t>UPS</a:t>
            </a:r>
          </a:p>
          <a:p>
            <a:pPr lvl="1"/>
            <a:r>
              <a:rPr lang="zh-CN" altLang="en-US" dirty="0" smtClean="0"/>
              <a:t>异地数据仓库</a:t>
            </a:r>
            <a:endParaRPr lang="en-US" altLang="zh-CN" dirty="0" smtClean="0"/>
          </a:p>
          <a:p>
            <a:r>
              <a:rPr lang="zh-CN" altLang="en-US" dirty="0" smtClean="0"/>
              <a:t>网络安全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SSL</a:t>
            </a:r>
            <a:r>
              <a:rPr lang="zh-CN" altLang="en-US" dirty="0" smtClean="0"/>
              <a:t>加密</a:t>
            </a:r>
            <a:endParaRPr lang="en-US" altLang="zh-CN" dirty="0" smtClean="0"/>
          </a:p>
          <a:p>
            <a:r>
              <a:rPr lang="zh-CN" altLang="en-US" dirty="0" smtClean="0"/>
              <a:t>数据安全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独立数据仓库，各租户之间不会窜读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敏感数据加密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日常备份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异地数据备份</a:t>
            </a:r>
            <a:endParaRPr lang="en-US" altLang="zh-CN" dirty="0" smtClean="0"/>
          </a:p>
          <a:p>
            <a:r>
              <a:rPr lang="zh-CN" altLang="en-US" dirty="0" smtClean="0"/>
              <a:t>权限与认证安全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不同角色权限隔离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集中式身份认证</a:t>
            </a:r>
            <a:endParaRPr lang="en-US" altLang="zh-CN" dirty="0" smtClean="0"/>
          </a:p>
          <a:p>
            <a:r>
              <a:rPr lang="zh-CN" altLang="en-US" dirty="0" smtClean="0"/>
              <a:t>行为安全与审计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日志管理，对用户的行为有据可查</a:t>
            </a:r>
            <a:endParaRPr lang="en-US" altLang="zh-CN" dirty="0" smtClean="0"/>
          </a:p>
          <a:p>
            <a:r>
              <a:rPr lang="zh-CN" altLang="en-US" dirty="0" smtClean="0"/>
              <a:t>系统安全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软件缺陷扫描</a:t>
            </a:r>
            <a:endParaRPr lang="en-US" altLang="zh-CN" dirty="0" smtClean="0"/>
          </a:p>
          <a:p>
            <a:r>
              <a:rPr lang="zh-CN" altLang="en-US" dirty="0" smtClean="0"/>
              <a:t>部署安全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工具化操作规范，避免人为误操作与资料泄露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62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基础安全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SSL</a:t>
            </a:r>
            <a:r>
              <a:rPr lang="zh-CN" altLang="en-US" dirty="0" smtClean="0"/>
              <a:t>加密传输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密码加盐加密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数据、文件定期备份、热备、容灾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防止常见攻击（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注入、</a:t>
            </a:r>
            <a:r>
              <a:rPr lang="en-US" altLang="zh-CN" dirty="0" smtClean="0"/>
              <a:t>XSS</a:t>
            </a:r>
            <a:r>
              <a:rPr lang="zh-CN" altLang="en-US" dirty="0" smtClean="0"/>
              <a:t>、重放。。。）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静态、动态的安全扫描</a:t>
            </a:r>
            <a:endParaRPr lang="en-US" altLang="zh-CN" dirty="0" smtClean="0"/>
          </a:p>
          <a:p>
            <a:r>
              <a:rPr lang="zh-CN" altLang="en-US" dirty="0" smtClean="0"/>
              <a:t>支持安全审计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操作日志</a:t>
            </a:r>
            <a:endParaRPr lang="en-US" altLang="zh-CN" dirty="0" smtClean="0"/>
          </a:p>
          <a:p>
            <a:r>
              <a:rPr lang="zh-CN" altLang="en-US" dirty="0" smtClean="0"/>
              <a:t>高级安全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数据签名（不对称加密）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敏感数据加密存储（对称加密）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专业安全团队接入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074" name="Picture 2" descr="https://encrypted-tbn2.gstatic.com/images?q=tbn:ANd9GcRpsCSoWRGonaE3Q3Vh1VDg81XoZMD0X_qcF03sDw6qv4hCvLBzA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609" y="2036597"/>
            <a:ext cx="3390521" cy="33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0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基础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防注入、</a:t>
            </a:r>
            <a:r>
              <a:rPr lang="en-US" altLang="zh-CN" dirty="0" smtClean="0"/>
              <a:t>XSS</a:t>
            </a:r>
          </a:p>
          <a:p>
            <a:r>
              <a:rPr lang="zh-CN" altLang="en-US" dirty="0" smtClean="0"/>
              <a:t>密码安全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加盐加密</a:t>
            </a:r>
            <a:endParaRPr lang="en-US" altLang="zh-CN" dirty="0" smtClean="0"/>
          </a:p>
          <a:p>
            <a:r>
              <a:rPr lang="zh-CN" altLang="en-US" dirty="0" smtClean="0"/>
              <a:t>传输安全</a:t>
            </a:r>
            <a:endParaRPr lang="en-US" altLang="zh-CN" dirty="0" smtClean="0"/>
          </a:p>
          <a:p>
            <a:pPr lvl="1"/>
            <a:r>
              <a:rPr lang="en-US" dirty="0" smtClean="0"/>
              <a:t>SSL</a:t>
            </a:r>
            <a:endParaRPr lang="en-US" dirty="0"/>
          </a:p>
          <a:p>
            <a:r>
              <a:rPr lang="zh-CN" altLang="en-US" dirty="0" smtClean="0"/>
              <a:t>接口安全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所有接口受</a:t>
            </a:r>
            <a:r>
              <a:rPr lang="en-US" altLang="zh-CN" dirty="0" smtClean="0"/>
              <a:t>Http Basic</a:t>
            </a:r>
            <a:r>
              <a:rPr lang="zh-CN" altLang="en-US" dirty="0" smtClean="0"/>
              <a:t>认证保护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Oauth2.0(next)</a:t>
            </a:r>
          </a:p>
          <a:p>
            <a:r>
              <a:rPr lang="zh-CN" altLang="en-US" dirty="0" smtClean="0"/>
              <a:t>数据库安全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冷备</a:t>
            </a:r>
            <a:r>
              <a:rPr lang="en-US" altLang="zh-CN" dirty="0" smtClean="0"/>
              <a:t>+</a:t>
            </a:r>
            <a:r>
              <a:rPr lang="zh-CN" altLang="en-US" dirty="0" smtClean="0"/>
              <a:t>热备</a:t>
            </a:r>
            <a:endParaRPr lang="en-US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6541655" y="929708"/>
            <a:ext cx="4812145" cy="4460497"/>
            <a:chOff x="4936581" y="584880"/>
            <a:chExt cx="5715000" cy="5391152"/>
          </a:xfrm>
        </p:grpSpPr>
        <p:pic>
          <p:nvPicPr>
            <p:cNvPr id="1026" name="Picture 2" descr="http://images.cnblogs.com/cnblogs_com/andersliu/pwd1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581" y="584880"/>
              <a:ext cx="5715000" cy="269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images.cnblogs.com/cnblogs_com/andersliu/pwd2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581" y="3280456"/>
              <a:ext cx="5715000" cy="269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/>
            <p:cNvSpPr txBox="1"/>
            <p:nvPr/>
          </p:nvSpPr>
          <p:spPr>
            <a:xfrm>
              <a:off x="9405256" y="3456666"/>
              <a:ext cx="74022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认证时</a:t>
              </a:r>
              <a:endParaRPr lang="en-US" sz="1400" dirty="0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27951"/>
              </p:ext>
            </p:extLst>
          </p:nvPr>
        </p:nvGraphicFramePr>
        <p:xfrm>
          <a:off x="3874115" y="5390206"/>
          <a:ext cx="8183878" cy="928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43"/>
                <a:gridCol w="794228"/>
                <a:gridCol w="3275240"/>
                <a:gridCol w="3324267"/>
              </a:tblGrid>
              <a:tr h="25445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用户名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salt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pwd</a:t>
                      </a:r>
                      <a:endParaRPr lang="en-US" sz="1200" dirty="0"/>
                    </a:p>
                  </a:txBody>
                  <a:tcPr/>
                </a:tc>
              </a:tr>
              <a:tr h="25445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加密前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admin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123456</a:t>
                      </a:r>
                      <a:endParaRPr lang="en-US" sz="1200" dirty="0"/>
                    </a:p>
                  </a:txBody>
                  <a:tcPr/>
                </a:tc>
              </a:tr>
              <a:tr h="379366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加密后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admin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8d78869f470951332959580424d4bf4f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d3c59d25033dbf980d29554025c23a75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8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组织管理的业务功能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95618" y="2672974"/>
            <a:ext cx="1080000" cy="1080000"/>
            <a:chOff x="3030586" y="3620624"/>
            <a:chExt cx="1080000" cy="1080000"/>
          </a:xfrm>
        </p:grpSpPr>
        <p:pic>
          <p:nvPicPr>
            <p:cNvPr id="39" name="Picture 2" descr="C:\Users\xiaoming\Downloads\easyicon_net_hr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0586" y="3620624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矩形 39"/>
            <p:cNvSpPr/>
            <p:nvPr/>
          </p:nvSpPr>
          <p:spPr>
            <a:xfrm>
              <a:off x="3476847" y="4423145"/>
              <a:ext cx="552893" cy="266847"/>
            </a:xfrm>
            <a:prstGeom prst="rect">
              <a:avLst/>
            </a:prstGeom>
            <a:solidFill>
              <a:srgbClr val="FFFFCC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HR</a:t>
              </a:r>
              <a:endParaRPr lang="zh-CN" altLang="en-US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32"/>
          <p:cNvSpPr txBox="1"/>
          <p:nvPr/>
        </p:nvSpPr>
        <p:spPr>
          <a:xfrm>
            <a:off x="916080" y="375727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员工关系部门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负责人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235116" y="1222195"/>
            <a:ext cx="6381549" cy="4875196"/>
          </a:xfrm>
          <a:prstGeom prst="roundRect">
            <a:avLst>
              <a:gd name="adj" fmla="val 448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dirty="0" smtClean="0"/>
              <a:t>组织架构管理</a:t>
            </a:r>
            <a:endParaRPr lang="en-US" dirty="0"/>
          </a:p>
        </p:txBody>
      </p:sp>
      <p:sp>
        <p:nvSpPr>
          <p:cNvPr id="42" name="矩形 41"/>
          <p:cNvSpPr/>
          <p:nvPr/>
        </p:nvSpPr>
        <p:spPr>
          <a:xfrm>
            <a:off x="4466122" y="1491703"/>
            <a:ext cx="5900286" cy="121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4466122" y="2904196"/>
            <a:ext cx="5900286" cy="121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/>
          </a:p>
        </p:txBody>
      </p:sp>
      <p:sp>
        <p:nvSpPr>
          <p:cNvPr id="44" name="矩形 43"/>
          <p:cNvSpPr/>
          <p:nvPr/>
        </p:nvSpPr>
        <p:spPr>
          <a:xfrm>
            <a:off x="4466122" y="4316689"/>
            <a:ext cx="5900286" cy="1212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274644" y="1576502"/>
            <a:ext cx="731520" cy="10431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组织</a:t>
            </a:r>
            <a:r>
              <a:rPr lang="zh-CN" altLang="en-US" dirty="0" smtClean="0"/>
              <a:t>展现</a:t>
            </a:r>
            <a:endParaRPr lang="en-US" dirty="0"/>
          </a:p>
        </p:txBody>
      </p:sp>
      <p:sp>
        <p:nvSpPr>
          <p:cNvPr id="46" name="矩形 45"/>
          <p:cNvSpPr/>
          <p:nvPr/>
        </p:nvSpPr>
        <p:spPr>
          <a:xfrm>
            <a:off x="4466122" y="1491702"/>
            <a:ext cx="577516" cy="12127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部门管理</a:t>
            </a:r>
            <a:endParaRPr lang="en-US" dirty="0" smtClean="0"/>
          </a:p>
        </p:txBody>
      </p:sp>
      <p:sp>
        <p:nvSpPr>
          <p:cNvPr id="47" name="矩形 46"/>
          <p:cNvSpPr/>
          <p:nvPr/>
        </p:nvSpPr>
        <p:spPr>
          <a:xfrm>
            <a:off x="4466122" y="2904195"/>
            <a:ext cx="577516" cy="12127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员工管理</a:t>
            </a:r>
            <a:endParaRPr lang="en-US" dirty="0"/>
          </a:p>
        </p:txBody>
      </p:sp>
      <p:sp>
        <p:nvSpPr>
          <p:cNvPr id="48" name="矩形 47"/>
          <p:cNvSpPr/>
          <p:nvPr/>
        </p:nvSpPr>
        <p:spPr>
          <a:xfrm>
            <a:off x="4466122" y="4316688"/>
            <a:ext cx="577516" cy="1212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岗位管理</a:t>
            </a:r>
            <a:endParaRPr 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6227546" y="1576502"/>
            <a:ext cx="731520" cy="10431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组织</a:t>
            </a:r>
            <a:r>
              <a:rPr lang="zh-CN" altLang="en-US" dirty="0" smtClean="0"/>
              <a:t>变更</a:t>
            </a:r>
            <a:endParaRPr lang="en-US" dirty="0" smtClean="0"/>
          </a:p>
        </p:txBody>
      </p:sp>
      <p:sp>
        <p:nvSpPr>
          <p:cNvPr id="50" name="圆角矩形 49"/>
          <p:cNvSpPr/>
          <p:nvPr/>
        </p:nvSpPr>
        <p:spPr>
          <a:xfrm>
            <a:off x="7180448" y="1576502"/>
            <a:ext cx="731520" cy="10431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组织架构发布</a:t>
            </a:r>
            <a:endParaRPr 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8133350" y="1576501"/>
            <a:ext cx="731520" cy="10431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历史组织查看</a:t>
            </a:r>
            <a:endParaRPr 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5274644" y="2993792"/>
            <a:ext cx="731520" cy="10431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员工录入</a:t>
            </a:r>
            <a:endParaRPr 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6227546" y="2993792"/>
            <a:ext cx="731520" cy="10431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员工</a:t>
            </a:r>
            <a:r>
              <a:rPr lang="zh-CN" altLang="en-US" dirty="0" smtClean="0"/>
              <a:t>离职</a:t>
            </a:r>
            <a:endParaRPr 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7180448" y="2993792"/>
            <a:ext cx="731520" cy="10431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员工</a:t>
            </a:r>
            <a:r>
              <a:rPr lang="zh-CN" altLang="en-US" dirty="0" smtClean="0"/>
              <a:t>异动</a:t>
            </a:r>
            <a:endParaRPr 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8133350" y="2993791"/>
            <a:ext cx="731520" cy="10431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员工</a:t>
            </a:r>
            <a:r>
              <a:rPr lang="zh-CN" altLang="en-US" dirty="0" smtClean="0"/>
              <a:t>晋升</a:t>
            </a:r>
            <a:endParaRPr 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5274644" y="4403603"/>
            <a:ext cx="731520" cy="10431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岗位新增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6227546" y="4403603"/>
            <a:ext cx="731520" cy="10431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岗位异动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7180448" y="4403603"/>
            <a:ext cx="731520" cy="10431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岗位终止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8133350" y="4403602"/>
            <a:ext cx="731520" cy="10431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岗位信息维护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2286231" y="2232843"/>
            <a:ext cx="1795189" cy="948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2307734" y="3443987"/>
            <a:ext cx="1773686" cy="31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2285073" y="3738016"/>
            <a:ext cx="1796347" cy="1185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9086097" y="2993791"/>
            <a:ext cx="731520" cy="10431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员工</a:t>
            </a:r>
            <a:r>
              <a:rPr lang="zh-CN" altLang="en-US" dirty="0" smtClean="0"/>
              <a:t>信息维护</a:t>
            </a:r>
            <a:endParaRPr 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9086097" y="4403602"/>
            <a:ext cx="731520" cy="10431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员工</a:t>
            </a:r>
            <a:r>
              <a:rPr lang="zh-CN" altLang="en-US" dirty="0" smtClean="0">
                <a:solidFill>
                  <a:schemeClr val="tx1"/>
                </a:solidFill>
              </a:rPr>
              <a:t>岗位信息变更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组织管理</a:t>
            </a:r>
            <a:r>
              <a:rPr lang="zh-CN" altLang="en-US" dirty="0" smtClean="0"/>
              <a:t>功能</a:t>
            </a:r>
            <a:r>
              <a:rPr lang="zh-CN" altLang="en-US" dirty="0" smtClean="0">
                <a:solidFill>
                  <a:schemeClr val="tx1"/>
                </a:solidFill>
              </a:rPr>
              <a:t>框架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662545" y="6213764"/>
            <a:ext cx="9799782" cy="2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743364" y="2933851"/>
            <a:ext cx="8963648" cy="954107"/>
            <a:chOff x="1743364" y="3003448"/>
            <a:chExt cx="8963648" cy="954107"/>
          </a:xfrm>
        </p:grpSpPr>
        <p:sp>
          <p:nvSpPr>
            <p:cNvPr id="36" name="矩形 35"/>
            <p:cNvSpPr/>
            <p:nvPr/>
          </p:nvSpPr>
          <p:spPr>
            <a:xfrm>
              <a:off x="1743364" y="3003448"/>
              <a:ext cx="8963648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400" dirty="0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2862423" y="3093043"/>
              <a:ext cx="731520" cy="7315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员工录入</a:t>
              </a:r>
              <a:endParaRPr lang="en-US" sz="1400" dirty="0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4098439" y="3093043"/>
              <a:ext cx="731520" cy="7315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员工离职</a:t>
              </a:r>
              <a:endParaRPr lang="en-US" sz="1400" dirty="0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5334455" y="3093043"/>
              <a:ext cx="731520" cy="7315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员工异动</a:t>
              </a:r>
              <a:endParaRPr lang="en-US" sz="1400" dirty="0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6570471" y="3093042"/>
              <a:ext cx="731520" cy="7315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员工晋升</a:t>
              </a:r>
              <a:endParaRPr lang="en-US" sz="1400" dirty="0"/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7806486" y="3093042"/>
              <a:ext cx="731520" cy="7315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员工信息维护</a:t>
              </a:r>
              <a:endParaRPr lang="en-US" sz="14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0255828" y="3003448"/>
              <a:ext cx="36420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员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工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管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理</a:t>
              </a:r>
              <a:endParaRPr lang="en-US" sz="1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43364" y="4045309"/>
            <a:ext cx="8963648" cy="954107"/>
            <a:chOff x="1743364" y="4166792"/>
            <a:chExt cx="8963648" cy="954107"/>
          </a:xfrm>
        </p:grpSpPr>
        <p:sp>
          <p:nvSpPr>
            <p:cNvPr id="37" name="矩形 36"/>
            <p:cNvSpPr/>
            <p:nvPr/>
          </p:nvSpPr>
          <p:spPr>
            <a:xfrm>
              <a:off x="1743364" y="4175307"/>
              <a:ext cx="8963648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400" dirty="0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862423" y="4262221"/>
              <a:ext cx="731520" cy="7315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岗位新增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4098439" y="4262221"/>
              <a:ext cx="731520" cy="7315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岗位异动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334455" y="4262221"/>
              <a:ext cx="731520" cy="7315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岗位终止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6570471" y="4262220"/>
              <a:ext cx="731520" cy="7315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岗位信息维护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7806486" y="4262220"/>
              <a:ext cx="731520" cy="7315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员工岗位关系变更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0255828" y="4166792"/>
              <a:ext cx="36420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岗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位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管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理</a:t>
              </a:r>
              <a:endParaRPr lang="en-US" sz="1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43364" y="5156766"/>
            <a:ext cx="8963648" cy="954107"/>
            <a:chOff x="1743364" y="5156766"/>
            <a:chExt cx="8963648" cy="954107"/>
          </a:xfrm>
        </p:grpSpPr>
        <p:sp>
          <p:nvSpPr>
            <p:cNvPr id="81" name="矩形 80"/>
            <p:cNvSpPr/>
            <p:nvPr/>
          </p:nvSpPr>
          <p:spPr>
            <a:xfrm>
              <a:off x="1743364" y="5176620"/>
              <a:ext cx="8963648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400" dirty="0"/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2862423" y="5263534"/>
              <a:ext cx="731520" cy="7315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岗位员工权限关联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4098439" y="5263534"/>
              <a:ext cx="731520" cy="7315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权限隔离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5334455" y="5263534"/>
              <a:ext cx="731520" cy="731520"/>
            </a:xfrm>
            <a:prstGeom prst="roundRect">
              <a:avLst/>
            </a:prstGeom>
            <a:solidFill>
              <a:srgbClr val="FFF2CC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层级关系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6570471" y="5263534"/>
              <a:ext cx="731520" cy="7315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权限转移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0255828" y="5156766"/>
              <a:ext cx="36420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权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限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管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理</a:t>
              </a:r>
              <a:endParaRPr lang="en-US" sz="14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43364" y="1822393"/>
            <a:ext cx="8963648" cy="954107"/>
            <a:chOff x="1743364" y="1822393"/>
            <a:chExt cx="8963648" cy="954107"/>
          </a:xfrm>
        </p:grpSpPr>
        <p:sp>
          <p:nvSpPr>
            <p:cNvPr id="35" name="矩形 34"/>
            <p:cNvSpPr/>
            <p:nvPr/>
          </p:nvSpPr>
          <p:spPr>
            <a:xfrm>
              <a:off x="1743364" y="1822393"/>
              <a:ext cx="8963648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400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2862423" y="1907192"/>
              <a:ext cx="731520" cy="7315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组织展现</a:t>
              </a:r>
              <a:endParaRPr lang="en-US" sz="1400" dirty="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4098439" y="1907192"/>
              <a:ext cx="731520" cy="73152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组织变更</a:t>
              </a:r>
              <a:endParaRPr lang="en-US" sz="1400" dirty="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334455" y="1907192"/>
              <a:ext cx="731520" cy="73152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组织定时发布</a:t>
              </a:r>
              <a:endParaRPr lang="en-US" sz="1400" dirty="0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6570471" y="1907192"/>
              <a:ext cx="731520" cy="73152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历史组织查看</a:t>
              </a:r>
              <a:endParaRPr lang="en-US" sz="14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255828" y="1822393"/>
              <a:ext cx="36420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部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门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管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理</a:t>
              </a:r>
              <a:endParaRPr lang="en-US" sz="1400" dirty="0"/>
            </a:p>
          </p:txBody>
        </p:sp>
      </p:grpSp>
      <p:cxnSp>
        <p:nvCxnSpPr>
          <p:cNvPr id="33" name="直接连接符 32"/>
          <p:cNvCxnSpPr/>
          <p:nvPr/>
        </p:nvCxnSpPr>
        <p:spPr>
          <a:xfrm flipV="1">
            <a:off x="1743364" y="1297657"/>
            <a:ext cx="2528" cy="5029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09928" y="1822393"/>
            <a:ext cx="796635" cy="321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未开始</a:t>
            </a:r>
            <a:endParaRPr lang="en-US" sz="1000" dirty="0"/>
          </a:p>
        </p:txBody>
      </p:sp>
      <p:sp>
        <p:nvSpPr>
          <p:cNvPr id="92" name="矩形 91"/>
          <p:cNvSpPr/>
          <p:nvPr/>
        </p:nvSpPr>
        <p:spPr>
          <a:xfrm>
            <a:off x="509927" y="2299446"/>
            <a:ext cx="796635" cy="3211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已完成</a:t>
            </a:r>
            <a:endParaRPr lang="en-US" sz="1000" dirty="0"/>
          </a:p>
        </p:txBody>
      </p:sp>
      <p:sp>
        <p:nvSpPr>
          <p:cNvPr id="93" name="矩形 92"/>
          <p:cNvSpPr/>
          <p:nvPr/>
        </p:nvSpPr>
        <p:spPr>
          <a:xfrm>
            <a:off x="509926" y="2776499"/>
            <a:ext cx="796635" cy="321141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进行中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31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组织管理功能实现排程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313217" y="923364"/>
            <a:ext cx="11607282" cy="538599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189769" y="1105755"/>
            <a:ext cx="1729272" cy="4894013"/>
            <a:chOff x="1589005" y="933061"/>
            <a:chExt cx="1729272" cy="4894013"/>
          </a:xfrm>
        </p:grpSpPr>
        <p:sp>
          <p:nvSpPr>
            <p:cNvPr id="67" name="矩形 66"/>
            <p:cNvSpPr/>
            <p:nvPr/>
          </p:nvSpPr>
          <p:spPr>
            <a:xfrm>
              <a:off x="1589005" y="933061"/>
              <a:ext cx="1729272" cy="489401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等腰三角形 67"/>
            <p:cNvSpPr/>
            <p:nvPr/>
          </p:nvSpPr>
          <p:spPr>
            <a:xfrm>
              <a:off x="2229706" y="5701004"/>
              <a:ext cx="447870" cy="116739"/>
            </a:xfrm>
            <a:prstGeom prst="triangle">
              <a:avLst>
                <a:gd name="adj" fmla="val 47917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1675485" y="1105755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429018" y="1105755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182551" y="1105755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936084" y="1105755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689617" y="1105755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443150" y="1105755"/>
            <a:ext cx="0" cy="4926563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666154" y="5999768"/>
            <a:ext cx="9881119" cy="13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020718" y="6001583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May 2015</a:t>
            </a:r>
            <a:endParaRPr 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743203" y="6001583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Jun. 2015</a:t>
            </a:r>
            <a:endParaRPr 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465688" y="6001583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Oct. 2015</a:t>
            </a:r>
            <a:endParaRPr 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188173" y="600158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Dec. </a:t>
            </a:r>
            <a:r>
              <a:rPr lang="en-US" altLang="zh-CN" sz="1400" dirty="0"/>
              <a:t>2015</a:t>
            </a:r>
            <a:endParaRPr 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2410" y="600158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</a:t>
            </a:r>
            <a:endParaRPr 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3437105" y="5519139"/>
            <a:ext cx="173736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部门删除</a:t>
            </a:r>
            <a:endParaRPr 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1686217" y="5518983"/>
            <a:ext cx="1729272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部门</a:t>
            </a:r>
            <a:r>
              <a:rPr lang="zh-CN" altLang="en-US" sz="1200" dirty="0" smtClean="0"/>
              <a:t>录入</a:t>
            </a:r>
            <a:endParaRPr 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3449234" y="4622442"/>
            <a:ext cx="1713101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员工异动</a:t>
            </a:r>
            <a:endParaRPr 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3429019" y="4174095"/>
            <a:ext cx="173736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员工离职</a:t>
            </a:r>
            <a:endParaRPr 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3433063" y="5070789"/>
            <a:ext cx="1729272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部门</a:t>
            </a:r>
            <a:r>
              <a:rPr lang="zh-CN" altLang="en-US" sz="1200" dirty="0" smtClean="0"/>
              <a:t>关联</a:t>
            </a:r>
            <a:r>
              <a:rPr lang="zh-CN" altLang="en-US" sz="1200" dirty="0"/>
              <a:t>区域</a:t>
            </a:r>
            <a:endParaRPr 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443845" y="1842874"/>
            <a:ext cx="91440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部门</a:t>
            </a:r>
            <a:r>
              <a:rPr lang="zh-CN" altLang="en-US" sz="1200" dirty="0" smtClean="0"/>
              <a:t>管理</a:t>
            </a:r>
            <a:endParaRPr 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443845" y="1476205"/>
            <a:ext cx="91440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员工管理</a:t>
            </a:r>
            <a:endParaRPr 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443845" y="1109535"/>
            <a:ext cx="91440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权限管理</a:t>
            </a:r>
            <a:endParaRPr lang="en-US" sz="1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5724827" y="114841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en-US" dirty="0"/>
          </a:p>
        </p:txBody>
      </p:sp>
      <p:sp>
        <p:nvSpPr>
          <p:cNvPr id="69" name="矩形 68"/>
          <p:cNvSpPr/>
          <p:nvPr/>
        </p:nvSpPr>
        <p:spPr>
          <a:xfrm>
            <a:off x="1682173" y="5070656"/>
            <a:ext cx="173736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部门</a:t>
            </a:r>
            <a:r>
              <a:rPr lang="zh-CN" altLang="en-US" sz="1200" dirty="0" smtClean="0"/>
              <a:t>展现</a:t>
            </a:r>
            <a:endParaRPr 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1682173" y="4622328"/>
            <a:ext cx="173736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部门</a:t>
            </a:r>
            <a:r>
              <a:rPr lang="zh-CN" altLang="en-US" sz="1200" dirty="0" smtClean="0"/>
              <a:t>变更</a:t>
            </a:r>
            <a:endParaRPr lang="en-US" sz="1200" dirty="0"/>
          </a:p>
        </p:txBody>
      </p:sp>
      <p:sp>
        <p:nvSpPr>
          <p:cNvPr id="71" name="矩形 70"/>
          <p:cNvSpPr/>
          <p:nvPr/>
        </p:nvSpPr>
        <p:spPr>
          <a:xfrm>
            <a:off x="1682173" y="4174000"/>
            <a:ext cx="173736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员工录入</a:t>
            </a:r>
            <a:endParaRPr 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1680151" y="2829016"/>
            <a:ext cx="1741404" cy="2743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岗位新增</a:t>
            </a:r>
            <a:endParaRPr 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1682130" y="1932360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权限隔离</a:t>
            </a:r>
            <a:endParaRPr 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443845" y="2209543"/>
            <a:ext cx="914400" cy="2743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岗位</a:t>
            </a:r>
            <a:r>
              <a:rPr lang="zh-CN" altLang="en-US" sz="1200" dirty="0" smtClean="0"/>
              <a:t>管理</a:t>
            </a:r>
            <a:endParaRPr 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1682173" y="3725672"/>
            <a:ext cx="173736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员工修改</a:t>
            </a:r>
            <a:endParaRPr 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1682173" y="3277344"/>
            <a:ext cx="1737360" cy="274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员工信息</a:t>
            </a:r>
            <a:r>
              <a:rPr lang="zh-CN" altLang="en-US" sz="1200" dirty="0"/>
              <a:t>维护</a:t>
            </a:r>
            <a:endParaRPr 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1680151" y="2380688"/>
            <a:ext cx="1741404" cy="2743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岗位维护</a:t>
            </a:r>
            <a:endParaRPr 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6945228" y="5504966"/>
            <a:ext cx="173736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组织定时发布</a:t>
            </a:r>
            <a:endParaRPr lang="en-US" sz="1200" dirty="0"/>
          </a:p>
        </p:txBody>
      </p:sp>
      <p:sp>
        <p:nvSpPr>
          <p:cNvPr id="82" name="矩形 81"/>
          <p:cNvSpPr/>
          <p:nvPr/>
        </p:nvSpPr>
        <p:spPr>
          <a:xfrm>
            <a:off x="6949272" y="5067046"/>
            <a:ext cx="1729272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历史组织查看</a:t>
            </a:r>
            <a:endParaRPr 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3437205" y="3725748"/>
            <a:ext cx="1737360" cy="2743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岗位终止</a:t>
            </a:r>
            <a:endParaRPr lang="en-US" sz="1200" dirty="0"/>
          </a:p>
        </p:txBody>
      </p:sp>
      <p:sp>
        <p:nvSpPr>
          <p:cNvPr id="84" name="矩形 83"/>
          <p:cNvSpPr/>
          <p:nvPr/>
        </p:nvSpPr>
        <p:spPr>
          <a:xfrm>
            <a:off x="3426135" y="3277401"/>
            <a:ext cx="1737360" cy="2743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岗位异动</a:t>
            </a:r>
            <a:endParaRPr 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3432460" y="2829054"/>
            <a:ext cx="1737360" cy="2743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岗位员工关系</a:t>
            </a:r>
            <a:endParaRPr lang="en-US" sz="1200" dirty="0"/>
          </a:p>
        </p:txBody>
      </p:sp>
      <p:sp>
        <p:nvSpPr>
          <p:cNvPr id="86" name="矩形 85"/>
          <p:cNvSpPr/>
          <p:nvPr/>
        </p:nvSpPr>
        <p:spPr>
          <a:xfrm>
            <a:off x="6926070" y="4622328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人员异动权限自动转移</a:t>
            </a:r>
            <a:endParaRPr 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5194153" y="5518983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层级关系</a:t>
            </a:r>
            <a:endParaRPr lang="en-US" sz="1200" dirty="0"/>
          </a:p>
        </p:txBody>
      </p:sp>
      <p:sp>
        <p:nvSpPr>
          <p:cNvPr id="88" name="矩形 87"/>
          <p:cNvSpPr/>
          <p:nvPr/>
        </p:nvSpPr>
        <p:spPr>
          <a:xfrm>
            <a:off x="3426135" y="2380660"/>
            <a:ext cx="1737360" cy="2743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层级关系</a:t>
            </a:r>
            <a:endParaRPr 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8705790" y="5502555"/>
            <a:ext cx="1737360" cy="2743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报表</a:t>
            </a:r>
            <a:endParaRPr lang="en-US" sz="1200" dirty="0"/>
          </a:p>
        </p:txBody>
      </p:sp>
      <p:pic>
        <p:nvPicPr>
          <p:cNvPr id="1026" name="Picture 2" descr="http://ico.ooopic.com/ajax/iconpng/?id=706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142" y="1066806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http://ico.ooopic.com/ajax/iconpng/?id=706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47" y="1066806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5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金保后台技术路线</a:t>
            </a:r>
            <a:r>
              <a:rPr lang="zh-CN" altLang="en-US" dirty="0"/>
              <a:t>排</a:t>
            </a:r>
            <a:r>
              <a:rPr lang="zh-CN" altLang="en-US" dirty="0" smtClean="0"/>
              <a:t>程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238112"/>
              </p:ext>
            </p:extLst>
          </p:nvPr>
        </p:nvGraphicFramePr>
        <p:xfrm>
          <a:off x="838200" y="930275"/>
          <a:ext cx="10515599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551388"/>
                <a:gridCol w="809806"/>
                <a:gridCol w="908966"/>
                <a:gridCol w="936079"/>
                <a:gridCol w="1051560"/>
                <a:gridCol w="1051560"/>
                <a:gridCol w="1051560"/>
                <a:gridCol w="1051560"/>
                <a:gridCol w="1051560"/>
              </a:tblGrid>
              <a:tr h="121920">
                <a:tc rowSpan="2">
                  <a:txBody>
                    <a:bodyPr/>
                    <a:lstStyle/>
                    <a:p>
                      <a:r>
                        <a:rPr lang="zh-CN" altLang="en-US" sz="1000" dirty="0" smtClean="0"/>
                        <a:t>模块</a:t>
                      </a:r>
                      <a:endParaRPr lang="en-US" sz="1000" dirty="0"/>
                    </a:p>
                  </a:txBody>
                  <a:tcPr marL="78867" marR="78867"/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dirty="0" smtClean="0"/>
                        <a:t>功能</a:t>
                      </a:r>
                      <a:endParaRPr lang="en-US" sz="1000" dirty="0"/>
                    </a:p>
                  </a:txBody>
                  <a:tcPr marL="78867" marR="78867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排期</a:t>
                      </a:r>
                      <a:endParaRPr lang="en-US" sz="1000" dirty="0"/>
                    </a:p>
                  </a:txBody>
                  <a:tcPr marL="78867" marR="78867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Jun.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78867" marR="78867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Jul.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78867" marR="78867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Aug.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78867" marR="78867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Sep.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78867" marR="78867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Oct.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78867" marR="78867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Nov.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78867" marR="78867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Dec. 2015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8867" marR="78867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2016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8867" marR="78867">
                    <a:solidFill>
                      <a:srgbClr val="5B9BD5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r>
                        <a:rPr lang="zh-CN" altLang="en-US" sz="1000" dirty="0" smtClean="0"/>
                        <a:t>动态数据存储</a:t>
                      </a:r>
                      <a:endParaRPr lang="en-US" altLang="zh-CN" sz="1000" dirty="0" smtClean="0"/>
                    </a:p>
                    <a:p>
                      <a:r>
                        <a:rPr lang="en-US" sz="1000" dirty="0" smtClean="0"/>
                        <a:t>(</a:t>
                      </a:r>
                      <a:r>
                        <a:rPr lang="zh-CN" altLang="en-US" sz="1000" dirty="0" smtClean="0"/>
                        <a:t>产品动态化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 marL="78867" marR="78867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动态数据结构定义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非结构化数据存储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结构化数据存储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数据定义编辑器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</a:tr>
              <a:tr h="0">
                <a:tc rowSpan="5">
                  <a:txBody>
                    <a:bodyPr/>
                    <a:lstStyle/>
                    <a:p>
                      <a:r>
                        <a:rPr lang="zh-CN" altLang="en-US" sz="1000" dirty="0" smtClean="0"/>
                        <a:t>动态表单</a:t>
                      </a:r>
                      <a:endParaRPr lang="en-US" sz="1000" dirty="0"/>
                    </a:p>
                  </a:txBody>
                  <a:tcPr marL="78867" marR="78867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表单定义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表单模板引擎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表单渲染引擎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基础表单编辑器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可视化编辑器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</a:tr>
              <a:tr h="0">
                <a:tc rowSpan="11">
                  <a:txBody>
                    <a:bodyPr/>
                    <a:lstStyle/>
                    <a:p>
                      <a:r>
                        <a:rPr lang="zh-CN" altLang="en-US" sz="1000" dirty="0" smtClean="0"/>
                        <a:t>工作流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工作流定义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状态管理引擎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工作流引擎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签核日志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页面流引擎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页面注册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页面流编辑器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✔</a:t>
                      </a:r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基础流程编辑器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可视化流程编辑器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异常流程编辑器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流程模拟器</a:t>
                      </a:r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867" marR="7886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 marL="78867" marR="7886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SaaS</a:t>
            </a:r>
            <a:r>
              <a:rPr lang="zh-CN" altLang="en-US" dirty="0"/>
              <a:t>概念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944" y="1900054"/>
            <a:ext cx="714131" cy="370336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5994" y="215153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客户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508" y="1902328"/>
            <a:ext cx="714131" cy="370336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24558" y="215380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客户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82969" y="1373612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传统方式或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ASP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方式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991" y="1900054"/>
            <a:ext cx="2607884" cy="436782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889036" y="137998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SaaS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方式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金保后台技术路线</a:t>
            </a:r>
            <a:r>
              <a:rPr lang="zh-CN" altLang="en-US" dirty="0"/>
              <a:t>排</a:t>
            </a:r>
            <a:r>
              <a:rPr lang="zh-CN" altLang="en-US" dirty="0" smtClean="0"/>
              <a:t>程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585970"/>
              </p:ext>
            </p:extLst>
          </p:nvPr>
        </p:nvGraphicFramePr>
        <p:xfrm>
          <a:off x="838200" y="930275"/>
          <a:ext cx="10515599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551388"/>
                <a:gridCol w="809806"/>
                <a:gridCol w="908966"/>
                <a:gridCol w="936079"/>
                <a:gridCol w="1051560"/>
                <a:gridCol w="1051560"/>
                <a:gridCol w="1051560"/>
                <a:gridCol w="1051560"/>
                <a:gridCol w="1051560"/>
              </a:tblGrid>
              <a:tr h="121920">
                <a:tc rowSpan="2">
                  <a:txBody>
                    <a:bodyPr/>
                    <a:lstStyle/>
                    <a:p>
                      <a:r>
                        <a:rPr lang="zh-CN" altLang="en-US" sz="1000" dirty="0" smtClean="0"/>
                        <a:t>模块</a:t>
                      </a:r>
                      <a:endParaRPr lang="en-US" sz="1000" dirty="0"/>
                    </a:p>
                  </a:txBody>
                  <a:tcPr marL="78867" marR="78867"/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dirty="0" smtClean="0"/>
                        <a:t>功能</a:t>
                      </a:r>
                      <a:endParaRPr lang="en-US" sz="1000" dirty="0"/>
                    </a:p>
                  </a:txBody>
                  <a:tcPr marL="78867" marR="78867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排期</a:t>
                      </a:r>
                      <a:endParaRPr lang="en-US" sz="1000" dirty="0"/>
                    </a:p>
                  </a:txBody>
                  <a:tcPr marL="78867" marR="78867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Jun.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78867" marR="78867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Jul.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78867" marR="78867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Aug.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78867" marR="78867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Sep.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78867" marR="78867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Oct.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78867" marR="78867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Nov.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78867" marR="78867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Dec. 2015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8867" marR="78867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2016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8867" marR="78867">
                    <a:solidFill>
                      <a:srgbClr val="5B9BD5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r>
                        <a:rPr lang="zh-CN" altLang="en-US" sz="1000" dirty="0" smtClean="0"/>
                        <a:t>组织架构</a:t>
                      </a:r>
                      <a:endParaRPr lang="en-US" sz="10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部门管理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岗位管理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员工管理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组织权限管理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✔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0">
                <a:tc rowSpan="7">
                  <a:txBody>
                    <a:bodyPr/>
                    <a:lstStyle/>
                    <a:p>
                      <a:r>
                        <a:rPr lang="zh-CN" altLang="en-US" sz="900" dirty="0" smtClean="0"/>
                        <a:t>通用技术服务</a:t>
                      </a:r>
                      <a:endParaRPr lang="en-US" sz="9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分布式日志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统一参数配置</a:t>
                      </a:r>
                      <a:r>
                        <a:rPr lang="en-US" altLang="zh-CN" sz="900" dirty="0" smtClean="0"/>
                        <a:t>(</a:t>
                      </a:r>
                      <a:r>
                        <a:rPr lang="zh-CN" altLang="en-US" sz="900" dirty="0" smtClean="0"/>
                        <a:t>菜单、页面</a:t>
                      </a:r>
                      <a:r>
                        <a:rPr lang="en-US" altLang="zh-CN" sz="900" dirty="0" smtClean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分布式缓存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分布式事务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集中式权限管控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功能模块统一配置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错误与业务提示信息优化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r>
                        <a:rPr lang="zh-CN" altLang="en-US" sz="900" dirty="0" smtClean="0"/>
                        <a:t>通用权限与安全</a:t>
                      </a:r>
                      <a:endParaRPr lang="en-US" sz="9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集中身份认证中心</a:t>
                      </a:r>
                      <a:r>
                        <a:rPr lang="en-US" altLang="zh-CN" sz="900" dirty="0" smtClean="0"/>
                        <a:t>(OAuth 2.0)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角色权限隔离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数据传输安全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敏感数据安全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金保后台技术路线</a:t>
            </a:r>
            <a:r>
              <a:rPr lang="zh-CN" altLang="en-US" dirty="0"/>
              <a:t>排</a:t>
            </a:r>
            <a:r>
              <a:rPr lang="zh-CN" altLang="en-US" dirty="0" smtClean="0"/>
              <a:t>程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062302"/>
              </p:ext>
            </p:extLst>
          </p:nvPr>
        </p:nvGraphicFramePr>
        <p:xfrm>
          <a:off x="457200" y="929709"/>
          <a:ext cx="11100813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510"/>
                <a:gridCol w="1867639"/>
                <a:gridCol w="997708"/>
                <a:gridCol w="997708"/>
                <a:gridCol w="997708"/>
                <a:gridCol w="997708"/>
                <a:gridCol w="997708"/>
                <a:gridCol w="997708"/>
                <a:gridCol w="997708"/>
                <a:gridCol w="997708"/>
              </a:tblGrid>
              <a:tr h="225285">
                <a:tc rowSpan="2">
                  <a:txBody>
                    <a:bodyPr/>
                    <a:lstStyle/>
                    <a:p>
                      <a:r>
                        <a:rPr lang="zh-CN" altLang="en-US" sz="1000" dirty="0" smtClean="0"/>
                        <a:t>模块</a:t>
                      </a:r>
                      <a:endParaRPr lang="en-US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smtClean="0"/>
                        <a:t>功能</a:t>
                      </a:r>
                      <a:endParaRPr lang="en-US" sz="10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排期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  <a:tr h="225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Jun.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Jul.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Aug.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Sep.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Oct.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Nov. 2015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Dec. 2015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</a:rPr>
                        <a:t>2016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211205">
                <a:tc rowSpan="4">
                  <a:txBody>
                    <a:bodyPr/>
                    <a:lstStyle/>
                    <a:p>
                      <a:r>
                        <a:rPr lang="zh-CN" altLang="en-US" sz="900" dirty="0" smtClean="0"/>
                        <a:t>基础设施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服务容器化部署</a:t>
                      </a:r>
                      <a:r>
                        <a:rPr lang="en-US" altLang="zh-CN" sz="900" dirty="0" smtClean="0"/>
                        <a:t>(</a:t>
                      </a:r>
                      <a:r>
                        <a:rPr lang="en-US" altLang="zh-CN" sz="900" dirty="0" err="1" smtClean="0"/>
                        <a:t>docker</a:t>
                      </a:r>
                      <a:r>
                        <a:rPr lang="en-US" altLang="zh-CN" sz="900" dirty="0" smtClean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211205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高可用</a:t>
                      </a:r>
                      <a:r>
                        <a:rPr lang="en-US" altLang="zh-CN" sz="900" dirty="0" smtClean="0"/>
                        <a:t>(</a:t>
                      </a:r>
                      <a:r>
                        <a:rPr lang="en-US" altLang="zh-CN" sz="900" dirty="0" err="1" smtClean="0"/>
                        <a:t>MesOS</a:t>
                      </a:r>
                      <a:r>
                        <a:rPr lang="zh-CN" altLang="en-US" sz="900" dirty="0" smtClean="0"/>
                        <a:t>实施</a:t>
                      </a:r>
                      <a:r>
                        <a:rPr lang="en-US" altLang="zh-CN" sz="900" dirty="0" smtClean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1205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高性能</a:t>
                      </a:r>
                      <a:r>
                        <a:rPr lang="en-US" altLang="zh-CN" sz="900" dirty="0" smtClean="0"/>
                        <a:t>(</a:t>
                      </a:r>
                      <a:r>
                        <a:rPr lang="en-US" altLang="zh-CN" sz="900" dirty="0" err="1" smtClean="0"/>
                        <a:t>MesOS</a:t>
                      </a:r>
                      <a:r>
                        <a:rPr lang="zh-CN" altLang="en-US" sz="900" dirty="0" smtClean="0"/>
                        <a:t>实施</a:t>
                      </a:r>
                      <a:r>
                        <a:rPr lang="en-US" altLang="zh-CN" sz="900" dirty="0" smtClean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1205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高效实施</a:t>
                      </a:r>
                      <a:r>
                        <a:rPr lang="en-US" altLang="zh-CN" sz="900" dirty="0" smtClean="0"/>
                        <a:t>(</a:t>
                      </a:r>
                      <a:r>
                        <a:rPr lang="en-US" altLang="zh-CN" sz="900" dirty="0" err="1" smtClean="0"/>
                        <a:t>MesOS</a:t>
                      </a:r>
                      <a:r>
                        <a:rPr lang="zh-CN" altLang="en-US" sz="900" dirty="0" smtClean="0"/>
                        <a:t>实施</a:t>
                      </a:r>
                      <a:r>
                        <a:rPr lang="en-US" altLang="zh-CN" sz="900" dirty="0" smtClean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1205">
                <a:tc rowSpan="5">
                  <a:txBody>
                    <a:bodyPr/>
                    <a:lstStyle/>
                    <a:p>
                      <a:r>
                        <a:rPr lang="zh-CN" altLang="en-US" sz="900" dirty="0" smtClean="0"/>
                        <a:t>数据交互中心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数据仓库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211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数据安全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1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数据服务接口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1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数据交换技术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1205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ETL</a:t>
                      </a:r>
                      <a:r>
                        <a:rPr lang="zh-CN" altLang="en-US" sz="900" dirty="0" smtClean="0"/>
                        <a:t>工具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11205">
                <a:tc rowSpan="2">
                  <a:txBody>
                    <a:bodyPr/>
                    <a:lstStyle/>
                    <a:p>
                      <a:r>
                        <a:rPr lang="zh-CN" altLang="en-US" sz="900" dirty="0" smtClean="0"/>
                        <a:t>智能报表分析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在线分析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</a:tr>
              <a:tr h="211205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可视化报表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✔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6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04263" y="2593074"/>
            <a:ext cx="23663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/>
              <a:t>Q&amp;A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8722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SaaS</a:t>
            </a:r>
            <a:r>
              <a:rPr lang="zh-CN" altLang="en-US" dirty="0"/>
              <a:t>的特征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多租户（基本特征）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可配置</a:t>
            </a:r>
            <a:endParaRPr lang="en-US" altLang="zh-CN" dirty="0" smtClean="0"/>
          </a:p>
          <a:p>
            <a:r>
              <a:rPr lang="zh-CN" altLang="en-US" dirty="0" smtClean="0"/>
              <a:t>高性能</a:t>
            </a:r>
            <a:endParaRPr lang="en-US" altLang="zh-CN" dirty="0" smtClean="0"/>
          </a:p>
          <a:p>
            <a:r>
              <a:rPr lang="zh-CN" altLang="en-US" dirty="0" smtClean="0"/>
              <a:t>可伸缩</a:t>
            </a:r>
            <a:endParaRPr lang="en-US" altLang="zh-CN" dirty="0" smtClean="0"/>
          </a:p>
          <a:p>
            <a:r>
              <a:rPr lang="zh-CN" altLang="en-US" dirty="0" smtClean="0"/>
              <a:t>高可靠</a:t>
            </a:r>
            <a:endParaRPr lang="en-US" altLang="zh-CN" dirty="0" smtClean="0"/>
          </a:p>
          <a:p>
            <a:r>
              <a:rPr lang="zh-CN" altLang="en-US" dirty="0" smtClean="0"/>
              <a:t>可度量</a:t>
            </a:r>
            <a:endParaRPr lang="en-US" altLang="zh-CN" dirty="0" smtClean="0"/>
          </a:p>
          <a:p>
            <a:r>
              <a:rPr lang="zh-CN" altLang="en-US" dirty="0" smtClean="0"/>
              <a:t>高安全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260301" y="501299"/>
            <a:ext cx="8128000" cy="5418667"/>
            <a:chOff x="3260301" y="1333815"/>
            <a:chExt cx="8128000" cy="5418667"/>
          </a:xfrm>
        </p:grpSpPr>
        <p:grpSp>
          <p:nvGrpSpPr>
            <p:cNvPr id="13" name="组合 12"/>
            <p:cNvGrpSpPr/>
            <p:nvPr/>
          </p:nvGrpSpPr>
          <p:grpSpPr>
            <a:xfrm>
              <a:off x="3260301" y="1333815"/>
              <a:ext cx="8128000" cy="5418667"/>
              <a:chOff x="3260301" y="583187"/>
              <a:chExt cx="8128000" cy="5418667"/>
            </a:xfrm>
          </p:grpSpPr>
          <p:graphicFrame>
            <p:nvGraphicFramePr>
              <p:cNvPr id="10" name="图示 9"/>
              <p:cNvGraphicFramePr/>
              <p:nvPr>
                <p:extLst>
                  <p:ext uri="{D42A27DB-BD31-4B8C-83A1-F6EECF244321}">
                    <p14:modId xmlns:p14="http://schemas.microsoft.com/office/powerpoint/2010/main" val="42630315"/>
                  </p:ext>
                </p:extLst>
              </p:nvPr>
            </p:nvGraphicFramePr>
            <p:xfrm>
              <a:off x="3260301" y="583187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2" name="五边形 11"/>
              <p:cNvSpPr/>
              <p:nvPr/>
            </p:nvSpPr>
            <p:spPr>
              <a:xfrm>
                <a:off x="3302759" y="3957851"/>
                <a:ext cx="8051042" cy="805218"/>
              </a:xfrm>
              <a:prstGeom prst="homePlat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800" b="1" dirty="0" smtClean="0"/>
                  <a:t>高安全</a:t>
                </a:r>
                <a:endParaRPr lang="zh-CN" altLang="en-US" sz="4800" b="1" dirty="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162567" y="3111687"/>
              <a:ext cx="736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Lv0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042051" y="3111687"/>
              <a:ext cx="736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Lv1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039173" y="3111687"/>
              <a:ext cx="736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Lv2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942393" y="3111687"/>
              <a:ext cx="736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Lv3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五边形 19"/>
          <p:cNvSpPr/>
          <p:nvPr/>
        </p:nvSpPr>
        <p:spPr>
          <a:xfrm>
            <a:off x="3302758" y="4887980"/>
            <a:ext cx="8051042" cy="80521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/>
              <a:t>可度量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446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逻辑架构</a:t>
            </a:r>
            <a:endParaRPr lang="en-US" dirty="0"/>
          </a:p>
        </p:txBody>
      </p:sp>
      <p:grpSp>
        <p:nvGrpSpPr>
          <p:cNvPr id="206" name="Group 5"/>
          <p:cNvGrpSpPr>
            <a:grpSpLocks noChangeAspect="1"/>
          </p:cNvGrpSpPr>
          <p:nvPr/>
        </p:nvGrpSpPr>
        <p:grpSpPr bwMode="auto">
          <a:xfrm>
            <a:off x="8242114" y="897260"/>
            <a:ext cx="822395" cy="1033621"/>
            <a:chOff x="5625" y="610"/>
            <a:chExt cx="838" cy="986"/>
          </a:xfrm>
        </p:grpSpPr>
        <p:sp>
          <p:nvSpPr>
            <p:cNvPr id="20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723" y="610"/>
              <a:ext cx="487" cy="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>
              <a:off x="6106" y="1263"/>
              <a:ext cx="46" cy="53"/>
            </a:xfrm>
            <a:custGeom>
              <a:avLst/>
              <a:gdLst>
                <a:gd name="T0" fmla="*/ 0 w 46"/>
                <a:gd name="T1" fmla="*/ 53 h 53"/>
                <a:gd name="T2" fmla="*/ 46 w 46"/>
                <a:gd name="T3" fmla="*/ 7 h 53"/>
                <a:gd name="T4" fmla="*/ 46 w 46"/>
                <a:gd name="T5" fmla="*/ 0 h 53"/>
                <a:gd name="T6" fmla="*/ 0 w 46"/>
                <a:gd name="T7" fmla="*/ 45 h 53"/>
                <a:gd name="T8" fmla="*/ 0 w 4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3">
                  <a:moveTo>
                    <a:pt x="0" y="53"/>
                  </a:moveTo>
                  <a:lnTo>
                    <a:pt x="46" y="7"/>
                  </a:lnTo>
                  <a:lnTo>
                    <a:pt x="46" y="0"/>
                  </a:lnTo>
                  <a:lnTo>
                    <a:pt x="0" y="4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"/>
            <p:cNvSpPr>
              <a:spLocks/>
            </p:cNvSpPr>
            <p:nvPr/>
          </p:nvSpPr>
          <p:spPr bwMode="auto">
            <a:xfrm>
              <a:off x="5983" y="933"/>
              <a:ext cx="172" cy="43"/>
            </a:xfrm>
            <a:custGeom>
              <a:avLst/>
              <a:gdLst>
                <a:gd name="T0" fmla="*/ 0 w 172"/>
                <a:gd name="T1" fmla="*/ 43 h 43"/>
                <a:gd name="T2" fmla="*/ 43 w 172"/>
                <a:gd name="T3" fmla="*/ 0 h 43"/>
                <a:gd name="T4" fmla="*/ 172 w 172"/>
                <a:gd name="T5" fmla="*/ 0 h 43"/>
                <a:gd name="T6" fmla="*/ 129 w 172"/>
                <a:gd name="T7" fmla="*/ 43 h 43"/>
                <a:gd name="T8" fmla="*/ 0 w 172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43">
                  <a:moveTo>
                    <a:pt x="0" y="43"/>
                  </a:moveTo>
                  <a:lnTo>
                    <a:pt x="43" y="0"/>
                  </a:lnTo>
                  <a:lnTo>
                    <a:pt x="172" y="0"/>
                  </a:lnTo>
                  <a:lnTo>
                    <a:pt x="129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8"/>
            <p:cNvSpPr>
              <a:spLocks/>
            </p:cNvSpPr>
            <p:nvPr/>
          </p:nvSpPr>
          <p:spPr bwMode="auto">
            <a:xfrm>
              <a:off x="6112" y="933"/>
              <a:ext cx="43" cy="375"/>
            </a:xfrm>
            <a:custGeom>
              <a:avLst/>
              <a:gdLst>
                <a:gd name="T0" fmla="*/ 0 w 43"/>
                <a:gd name="T1" fmla="*/ 43 h 375"/>
                <a:gd name="T2" fmla="*/ 43 w 43"/>
                <a:gd name="T3" fmla="*/ 0 h 375"/>
                <a:gd name="T4" fmla="*/ 43 w 43"/>
                <a:gd name="T5" fmla="*/ 332 h 375"/>
                <a:gd name="T6" fmla="*/ 0 w 43"/>
                <a:gd name="T7" fmla="*/ 375 h 375"/>
                <a:gd name="T8" fmla="*/ 0 w 43"/>
                <a:gd name="T9" fmla="*/ 4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5">
                  <a:moveTo>
                    <a:pt x="0" y="43"/>
                  </a:moveTo>
                  <a:lnTo>
                    <a:pt x="43" y="0"/>
                  </a:lnTo>
                  <a:lnTo>
                    <a:pt x="43" y="332"/>
                  </a:lnTo>
                  <a:lnTo>
                    <a:pt x="0" y="375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9"/>
            <p:cNvSpPr>
              <a:spLocks noChangeArrowheads="1"/>
            </p:cNvSpPr>
            <p:nvPr/>
          </p:nvSpPr>
          <p:spPr bwMode="auto">
            <a:xfrm>
              <a:off x="5983" y="976"/>
              <a:ext cx="129" cy="33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10"/>
            <p:cNvSpPr>
              <a:spLocks noChangeArrowheads="1"/>
            </p:cNvSpPr>
            <p:nvPr/>
          </p:nvSpPr>
          <p:spPr bwMode="auto">
            <a:xfrm>
              <a:off x="5983" y="976"/>
              <a:ext cx="129" cy="33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9" y="988"/>
              <a:ext cx="9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12"/>
            <p:cNvSpPr>
              <a:spLocks noChangeArrowheads="1"/>
            </p:cNvSpPr>
            <p:nvPr/>
          </p:nvSpPr>
          <p:spPr bwMode="auto">
            <a:xfrm>
              <a:off x="5999" y="992"/>
              <a:ext cx="97" cy="20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3"/>
            <p:cNvSpPr>
              <a:spLocks noEditPoints="1"/>
            </p:cNvSpPr>
            <p:nvPr/>
          </p:nvSpPr>
          <p:spPr bwMode="auto">
            <a:xfrm>
              <a:off x="6011" y="1002"/>
              <a:ext cx="73" cy="174"/>
            </a:xfrm>
            <a:custGeom>
              <a:avLst/>
              <a:gdLst>
                <a:gd name="T0" fmla="*/ 0 w 73"/>
                <a:gd name="T1" fmla="*/ 156 h 174"/>
                <a:gd name="T2" fmla="*/ 73 w 73"/>
                <a:gd name="T3" fmla="*/ 156 h 174"/>
                <a:gd name="T4" fmla="*/ 73 w 73"/>
                <a:gd name="T5" fmla="*/ 174 h 174"/>
                <a:gd name="T6" fmla="*/ 0 w 73"/>
                <a:gd name="T7" fmla="*/ 174 h 174"/>
                <a:gd name="T8" fmla="*/ 0 w 73"/>
                <a:gd name="T9" fmla="*/ 156 h 174"/>
                <a:gd name="T10" fmla="*/ 0 w 73"/>
                <a:gd name="T11" fmla="*/ 130 h 174"/>
                <a:gd name="T12" fmla="*/ 73 w 73"/>
                <a:gd name="T13" fmla="*/ 130 h 174"/>
                <a:gd name="T14" fmla="*/ 73 w 73"/>
                <a:gd name="T15" fmla="*/ 147 h 174"/>
                <a:gd name="T16" fmla="*/ 0 w 73"/>
                <a:gd name="T17" fmla="*/ 147 h 174"/>
                <a:gd name="T18" fmla="*/ 0 w 73"/>
                <a:gd name="T19" fmla="*/ 130 h 174"/>
                <a:gd name="T20" fmla="*/ 0 w 73"/>
                <a:gd name="T21" fmla="*/ 103 h 174"/>
                <a:gd name="T22" fmla="*/ 73 w 73"/>
                <a:gd name="T23" fmla="*/ 103 h 174"/>
                <a:gd name="T24" fmla="*/ 73 w 73"/>
                <a:gd name="T25" fmla="*/ 120 h 174"/>
                <a:gd name="T26" fmla="*/ 0 w 73"/>
                <a:gd name="T27" fmla="*/ 120 h 174"/>
                <a:gd name="T28" fmla="*/ 0 w 73"/>
                <a:gd name="T29" fmla="*/ 103 h 174"/>
                <a:gd name="T30" fmla="*/ 0 w 73"/>
                <a:gd name="T31" fmla="*/ 77 h 174"/>
                <a:gd name="T32" fmla="*/ 73 w 73"/>
                <a:gd name="T33" fmla="*/ 77 h 174"/>
                <a:gd name="T34" fmla="*/ 73 w 73"/>
                <a:gd name="T35" fmla="*/ 94 h 174"/>
                <a:gd name="T36" fmla="*/ 0 w 73"/>
                <a:gd name="T37" fmla="*/ 94 h 174"/>
                <a:gd name="T38" fmla="*/ 0 w 73"/>
                <a:gd name="T39" fmla="*/ 77 h 174"/>
                <a:gd name="T40" fmla="*/ 0 w 73"/>
                <a:gd name="T41" fmla="*/ 39 h 174"/>
                <a:gd name="T42" fmla="*/ 73 w 73"/>
                <a:gd name="T43" fmla="*/ 39 h 174"/>
                <a:gd name="T44" fmla="*/ 73 w 73"/>
                <a:gd name="T45" fmla="*/ 68 h 174"/>
                <a:gd name="T46" fmla="*/ 0 w 73"/>
                <a:gd name="T47" fmla="*/ 68 h 174"/>
                <a:gd name="T48" fmla="*/ 0 w 73"/>
                <a:gd name="T49" fmla="*/ 39 h 174"/>
                <a:gd name="T50" fmla="*/ 0 w 73"/>
                <a:gd name="T51" fmla="*/ 0 h 174"/>
                <a:gd name="T52" fmla="*/ 73 w 73"/>
                <a:gd name="T53" fmla="*/ 0 h 174"/>
                <a:gd name="T54" fmla="*/ 73 w 73"/>
                <a:gd name="T55" fmla="*/ 30 h 174"/>
                <a:gd name="T56" fmla="*/ 0 w 73"/>
                <a:gd name="T57" fmla="*/ 30 h 174"/>
                <a:gd name="T58" fmla="*/ 0 w 73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3" h="174">
                  <a:moveTo>
                    <a:pt x="0" y="156"/>
                  </a:moveTo>
                  <a:lnTo>
                    <a:pt x="73" y="156"/>
                  </a:lnTo>
                  <a:lnTo>
                    <a:pt x="73" y="174"/>
                  </a:lnTo>
                  <a:lnTo>
                    <a:pt x="0" y="174"/>
                  </a:lnTo>
                  <a:lnTo>
                    <a:pt x="0" y="156"/>
                  </a:lnTo>
                  <a:close/>
                  <a:moveTo>
                    <a:pt x="0" y="130"/>
                  </a:moveTo>
                  <a:lnTo>
                    <a:pt x="73" y="130"/>
                  </a:lnTo>
                  <a:lnTo>
                    <a:pt x="73" y="147"/>
                  </a:lnTo>
                  <a:lnTo>
                    <a:pt x="0" y="147"/>
                  </a:lnTo>
                  <a:lnTo>
                    <a:pt x="0" y="130"/>
                  </a:lnTo>
                  <a:close/>
                  <a:moveTo>
                    <a:pt x="0" y="103"/>
                  </a:moveTo>
                  <a:lnTo>
                    <a:pt x="73" y="103"/>
                  </a:lnTo>
                  <a:lnTo>
                    <a:pt x="73" y="120"/>
                  </a:lnTo>
                  <a:lnTo>
                    <a:pt x="0" y="120"/>
                  </a:lnTo>
                  <a:lnTo>
                    <a:pt x="0" y="103"/>
                  </a:lnTo>
                  <a:close/>
                  <a:moveTo>
                    <a:pt x="0" y="77"/>
                  </a:moveTo>
                  <a:lnTo>
                    <a:pt x="73" y="77"/>
                  </a:lnTo>
                  <a:lnTo>
                    <a:pt x="73" y="94"/>
                  </a:lnTo>
                  <a:lnTo>
                    <a:pt x="0" y="94"/>
                  </a:lnTo>
                  <a:lnTo>
                    <a:pt x="0" y="77"/>
                  </a:lnTo>
                  <a:close/>
                  <a:moveTo>
                    <a:pt x="0" y="39"/>
                  </a:moveTo>
                  <a:lnTo>
                    <a:pt x="73" y="39"/>
                  </a:lnTo>
                  <a:lnTo>
                    <a:pt x="73" y="68"/>
                  </a:lnTo>
                  <a:lnTo>
                    <a:pt x="0" y="68"/>
                  </a:lnTo>
                  <a:lnTo>
                    <a:pt x="0" y="39"/>
                  </a:lnTo>
                  <a:close/>
                  <a:moveTo>
                    <a:pt x="0" y="0"/>
                  </a:moveTo>
                  <a:lnTo>
                    <a:pt x="73" y="0"/>
                  </a:lnTo>
                  <a:lnTo>
                    <a:pt x="73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14"/>
            <p:cNvSpPr>
              <a:spLocks noChangeArrowheads="1"/>
            </p:cNvSpPr>
            <p:nvPr/>
          </p:nvSpPr>
          <p:spPr bwMode="auto">
            <a:xfrm>
              <a:off x="6011" y="1158"/>
              <a:ext cx="73" cy="18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15"/>
            <p:cNvSpPr>
              <a:spLocks noChangeArrowheads="1"/>
            </p:cNvSpPr>
            <p:nvPr/>
          </p:nvSpPr>
          <p:spPr bwMode="auto">
            <a:xfrm>
              <a:off x="6011" y="1132"/>
              <a:ext cx="73" cy="17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Rectangle 16"/>
            <p:cNvSpPr>
              <a:spLocks noChangeArrowheads="1"/>
            </p:cNvSpPr>
            <p:nvPr/>
          </p:nvSpPr>
          <p:spPr bwMode="auto">
            <a:xfrm>
              <a:off x="6011" y="1105"/>
              <a:ext cx="73" cy="17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17"/>
            <p:cNvSpPr>
              <a:spLocks noChangeArrowheads="1"/>
            </p:cNvSpPr>
            <p:nvPr/>
          </p:nvSpPr>
          <p:spPr bwMode="auto">
            <a:xfrm>
              <a:off x="6011" y="1079"/>
              <a:ext cx="73" cy="17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18"/>
            <p:cNvSpPr>
              <a:spLocks noChangeArrowheads="1"/>
            </p:cNvSpPr>
            <p:nvPr/>
          </p:nvSpPr>
          <p:spPr bwMode="auto">
            <a:xfrm>
              <a:off x="6011" y="1041"/>
              <a:ext cx="73" cy="29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19"/>
            <p:cNvSpPr>
              <a:spLocks noChangeArrowheads="1"/>
            </p:cNvSpPr>
            <p:nvPr/>
          </p:nvSpPr>
          <p:spPr bwMode="auto">
            <a:xfrm>
              <a:off x="6011" y="1002"/>
              <a:ext cx="73" cy="30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0"/>
            <p:cNvSpPr>
              <a:spLocks noChangeArrowheads="1"/>
            </p:cNvSpPr>
            <p:nvPr/>
          </p:nvSpPr>
          <p:spPr bwMode="auto">
            <a:xfrm>
              <a:off x="5989" y="1308"/>
              <a:ext cx="117" cy="8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25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9" y="1210"/>
              <a:ext cx="26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6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9" y="1210"/>
              <a:ext cx="26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9" y="1216"/>
              <a:ext cx="20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8" name="Picture 2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9" y="1216"/>
              <a:ext cx="20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" name="Picture 2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9" y="1236"/>
              <a:ext cx="20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2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9" y="1236"/>
              <a:ext cx="20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" name="Picture 2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9" y="1236"/>
              <a:ext cx="13" cy="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2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9" y="1236"/>
              <a:ext cx="13" cy="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4" name="Rectangle 29"/>
            <p:cNvSpPr>
              <a:spLocks noChangeArrowheads="1"/>
            </p:cNvSpPr>
            <p:nvPr/>
          </p:nvSpPr>
          <p:spPr bwMode="auto">
            <a:xfrm>
              <a:off x="6029" y="1017"/>
              <a:ext cx="11" cy="3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35" name="Picture 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3" y="1008"/>
              <a:ext cx="65" cy="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" name="Rectangle 31"/>
            <p:cNvSpPr>
              <a:spLocks noChangeArrowheads="1"/>
            </p:cNvSpPr>
            <p:nvPr/>
          </p:nvSpPr>
          <p:spPr bwMode="auto">
            <a:xfrm>
              <a:off x="6017" y="1008"/>
              <a:ext cx="62" cy="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37" name="Picture 3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" y="1014"/>
              <a:ext cx="19" cy="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8" name="Picture 3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" y="1014"/>
              <a:ext cx="19" cy="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3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3" y="1047"/>
              <a:ext cx="72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0" name="Freeform 35"/>
            <p:cNvSpPr>
              <a:spLocks/>
            </p:cNvSpPr>
            <p:nvPr/>
          </p:nvSpPr>
          <p:spPr bwMode="auto">
            <a:xfrm>
              <a:off x="6015" y="1048"/>
              <a:ext cx="62" cy="11"/>
            </a:xfrm>
            <a:custGeom>
              <a:avLst/>
              <a:gdLst>
                <a:gd name="T0" fmla="*/ 0 w 151"/>
                <a:gd name="T1" fmla="*/ 6 h 28"/>
                <a:gd name="T2" fmla="*/ 41 w 151"/>
                <a:gd name="T3" fmla="*/ 6 h 28"/>
                <a:gd name="T4" fmla="*/ 124 w 151"/>
                <a:gd name="T5" fmla="*/ 6 h 28"/>
                <a:gd name="T6" fmla="*/ 151 w 151"/>
                <a:gd name="T7" fmla="*/ 6 h 28"/>
                <a:gd name="T8" fmla="*/ 151 w 151"/>
                <a:gd name="T9" fmla="*/ 28 h 28"/>
                <a:gd name="T10" fmla="*/ 0 w 151"/>
                <a:gd name="T11" fmla="*/ 28 h 28"/>
                <a:gd name="T12" fmla="*/ 0 w 151"/>
                <a:gd name="T13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28">
                  <a:moveTo>
                    <a:pt x="0" y="6"/>
                  </a:moveTo>
                  <a:lnTo>
                    <a:pt x="41" y="6"/>
                  </a:lnTo>
                  <a:cubicBezTo>
                    <a:pt x="68" y="0"/>
                    <a:pt x="97" y="0"/>
                    <a:pt x="124" y="6"/>
                  </a:cubicBezTo>
                  <a:lnTo>
                    <a:pt x="151" y="6"/>
                  </a:lnTo>
                  <a:lnTo>
                    <a:pt x="151" y="28"/>
                  </a:lnTo>
                  <a:lnTo>
                    <a:pt x="0" y="28"/>
                  </a:lnTo>
                  <a:lnTo>
                    <a:pt x="0" y="6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Rectangle 36"/>
            <p:cNvSpPr>
              <a:spLocks noChangeArrowheads="1"/>
            </p:cNvSpPr>
            <p:nvPr/>
          </p:nvSpPr>
          <p:spPr bwMode="auto">
            <a:xfrm>
              <a:off x="6018" y="1054"/>
              <a:ext cx="56" cy="2"/>
            </a:xfrm>
            <a:prstGeom prst="rect">
              <a:avLst/>
            </a:prstGeom>
            <a:solidFill>
              <a:srgbClr val="DBD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Rectangle 37"/>
            <p:cNvSpPr>
              <a:spLocks noChangeArrowheads="1"/>
            </p:cNvSpPr>
            <p:nvPr/>
          </p:nvSpPr>
          <p:spPr bwMode="auto">
            <a:xfrm>
              <a:off x="6018" y="1054"/>
              <a:ext cx="56" cy="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3" name="Picture 38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3" y="1079"/>
              <a:ext cx="72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4" name="Freeform 39"/>
            <p:cNvSpPr>
              <a:spLocks/>
            </p:cNvSpPr>
            <p:nvPr/>
          </p:nvSpPr>
          <p:spPr bwMode="auto">
            <a:xfrm>
              <a:off x="6015" y="1081"/>
              <a:ext cx="65" cy="10"/>
            </a:xfrm>
            <a:custGeom>
              <a:avLst/>
              <a:gdLst>
                <a:gd name="T0" fmla="*/ 0 w 156"/>
                <a:gd name="T1" fmla="*/ 18 h 24"/>
                <a:gd name="T2" fmla="*/ 0 w 156"/>
                <a:gd name="T3" fmla="*/ 7 h 24"/>
                <a:gd name="T4" fmla="*/ 50 w 156"/>
                <a:gd name="T5" fmla="*/ 7 h 24"/>
                <a:gd name="T6" fmla="*/ 106 w 156"/>
                <a:gd name="T7" fmla="*/ 7 h 24"/>
                <a:gd name="T8" fmla="*/ 156 w 156"/>
                <a:gd name="T9" fmla="*/ 7 h 24"/>
                <a:gd name="T10" fmla="*/ 156 w 156"/>
                <a:gd name="T11" fmla="*/ 18 h 24"/>
                <a:gd name="T12" fmla="*/ 106 w 156"/>
                <a:gd name="T13" fmla="*/ 18 h 24"/>
                <a:gd name="T14" fmla="*/ 50 w 156"/>
                <a:gd name="T15" fmla="*/ 18 h 24"/>
                <a:gd name="T16" fmla="*/ 0 w 156"/>
                <a:gd name="T17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24">
                  <a:moveTo>
                    <a:pt x="0" y="18"/>
                  </a:moveTo>
                  <a:lnTo>
                    <a:pt x="0" y="7"/>
                  </a:lnTo>
                  <a:lnTo>
                    <a:pt x="50" y="7"/>
                  </a:lnTo>
                  <a:cubicBezTo>
                    <a:pt x="67" y="0"/>
                    <a:pt x="89" y="0"/>
                    <a:pt x="106" y="7"/>
                  </a:cubicBezTo>
                  <a:lnTo>
                    <a:pt x="156" y="7"/>
                  </a:lnTo>
                  <a:lnTo>
                    <a:pt x="156" y="18"/>
                  </a:lnTo>
                  <a:lnTo>
                    <a:pt x="106" y="18"/>
                  </a:lnTo>
                  <a:cubicBezTo>
                    <a:pt x="88" y="24"/>
                    <a:pt x="68" y="24"/>
                    <a:pt x="50" y="18"/>
                  </a:cubicBezTo>
                  <a:lnTo>
                    <a:pt x="0" y="18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5" name="Picture 4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" y="1014"/>
              <a:ext cx="40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" name="Rectangle 41"/>
            <p:cNvSpPr>
              <a:spLocks noChangeArrowheads="1"/>
            </p:cNvSpPr>
            <p:nvPr/>
          </p:nvSpPr>
          <p:spPr bwMode="auto">
            <a:xfrm>
              <a:off x="6070" y="1016"/>
              <a:ext cx="9" cy="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2"/>
            <p:cNvSpPr>
              <a:spLocks/>
            </p:cNvSpPr>
            <p:nvPr/>
          </p:nvSpPr>
          <p:spPr bwMode="auto">
            <a:xfrm>
              <a:off x="6056" y="1017"/>
              <a:ext cx="5" cy="5"/>
            </a:xfrm>
            <a:custGeom>
              <a:avLst/>
              <a:gdLst>
                <a:gd name="T0" fmla="*/ 5 w 5"/>
                <a:gd name="T1" fmla="*/ 2 h 5"/>
                <a:gd name="T2" fmla="*/ 0 w 5"/>
                <a:gd name="T3" fmla="*/ 5 h 5"/>
                <a:gd name="T4" fmla="*/ 0 w 5"/>
                <a:gd name="T5" fmla="*/ 0 h 5"/>
                <a:gd name="T6" fmla="*/ 5 w 5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5" y="2"/>
                  </a:ln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3"/>
            <p:cNvSpPr>
              <a:spLocks/>
            </p:cNvSpPr>
            <p:nvPr/>
          </p:nvSpPr>
          <p:spPr bwMode="auto">
            <a:xfrm>
              <a:off x="6047" y="1017"/>
              <a:ext cx="6" cy="5"/>
            </a:xfrm>
            <a:custGeom>
              <a:avLst/>
              <a:gdLst>
                <a:gd name="T0" fmla="*/ 0 w 6"/>
                <a:gd name="T1" fmla="*/ 2 h 5"/>
                <a:gd name="T2" fmla="*/ 6 w 6"/>
                <a:gd name="T3" fmla="*/ 0 h 5"/>
                <a:gd name="T4" fmla="*/ 6 w 6"/>
                <a:gd name="T5" fmla="*/ 5 h 5"/>
                <a:gd name="T6" fmla="*/ 0 w 6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0" y="2"/>
                  </a:moveTo>
                  <a:lnTo>
                    <a:pt x="6" y="0"/>
                  </a:lnTo>
                  <a:lnTo>
                    <a:pt x="6" y="5"/>
                  </a:lnTo>
                  <a:lnTo>
                    <a:pt x="0" y="2"/>
                  </a:ln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44"/>
            <p:cNvSpPr>
              <a:spLocks noChangeArrowheads="1"/>
            </p:cNvSpPr>
            <p:nvPr/>
          </p:nvSpPr>
          <p:spPr bwMode="auto">
            <a:xfrm>
              <a:off x="6066" y="1062"/>
              <a:ext cx="11" cy="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45"/>
            <p:cNvSpPr>
              <a:spLocks noChangeArrowheads="1"/>
            </p:cNvSpPr>
            <p:nvPr/>
          </p:nvSpPr>
          <p:spPr bwMode="auto">
            <a:xfrm>
              <a:off x="6068" y="1091"/>
              <a:ext cx="12" cy="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6"/>
            <p:cNvSpPr>
              <a:spLocks noEditPoints="1"/>
            </p:cNvSpPr>
            <p:nvPr/>
          </p:nvSpPr>
          <p:spPr bwMode="auto">
            <a:xfrm>
              <a:off x="6015" y="1017"/>
              <a:ext cx="7" cy="46"/>
            </a:xfrm>
            <a:custGeom>
              <a:avLst/>
              <a:gdLst>
                <a:gd name="T0" fmla="*/ 2 w 7"/>
                <a:gd name="T1" fmla="*/ 0 h 46"/>
                <a:gd name="T2" fmla="*/ 7 w 7"/>
                <a:gd name="T3" fmla="*/ 0 h 46"/>
                <a:gd name="T4" fmla="*/ 0 w 7"/>
                <a:gd name="T5" fmla="*/ 46 h 46"/>
                <a:gd name="T6" fmla="*/ 6 w 7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6">
                  <a:moveTo>
                    <a:pt x="2" y="0"/>
                  </a:moveTo>
                  <a:lnTo>
                    <a:pt x="7" y="0"/>
                  </a:lnTo>
                  <a:moveTo>
                    <a:pt x="0" y="46"/>
                  </a:moveTo>
                  <a:lnTo>
                    <a:pt x="6" y="46"/>
                  </a:lnTo>
                </a:path>
              </a:pathLst>
            </a:custGeom>
            <a:noFill/>
            <a:ln w="11113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47"/>
            <p:cNvSpPr>
              <a:spLocks noChangeArrowheads="1"/>
            </p:cNvSpPr>
            <p:nvPr/>
          </p:nvSpPr>
          <p:spPr bwMode="auto">
            <a:xfrm>
              <a:off x="5999" y="1203"/>
              <a:ext cx="7" cy="98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48"/>
            <p:cNvSpPr>
              <a:spLocks noChangeArrowheads="1"/>
            </p:cNvSpPr>
            <p:nvPr/>
          </p:nvSpPr>
          <p:spPr bwMode="auto">
            <a:xfrm>
              <a:off x="6006" y="1203"/>
              <a:ext cx="7" cy="98"/>
            </a:xfrm>
            <a:prstGeom prst="rect">
              <a:avLst/>
            </a:pr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49"/>
            <p:cNvSpPr>
              <a:spLocks noChangeArrowheads="1"/>
            </p:cNvSpPr>
            <p:nvPr/>
          </p:nvSpPr>
          <p:spPr bwMode="auto">
            <a:xfrm>
              <a:off x="6013" y="1203"/>
              <a:ext cx="6" cy="98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50"/>
            <p:cNvSpPr>
              <a:spLocks noChangeArrowheads="1"/>
            </p:cNvSpPr>
            <p:nvPr/>
          </p:nvSpPr>
          <p:spPr bwMode="auto">
            <a:xfrm>
              <a:off x="6019" y="1203"/>
              <a:ext cx="7" cy="98"/>
            </a:xfrm>
            <a:prstGeom prst="rect">
              <a:avLst/>
            </a:pr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51"/>
            <p:cNvSpPr>
              <a:spLocks noChangeArrowheads="1"/>
            </p:cNvSpPr>
            <p:nvPr/>
          </p:nvSpPr>
          <p:spPr bwMode="auto">
            <a:xfrm>
              <a:off x="6026" y="1203"/>
              <a:ext cx="6" cy="9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52"/>
            <p:cNvSpPr>
              <a:spLocks noChangeArrowheads="1"/>
            </p:cNvSpPr>
            <p:nvPr/>
          </p:nvSpPr>
          <p:spPr bwMode="auto">
            <a:xfrm>
              <a:off x="6032" y="1203"/>
              <a:ext cx="7" cy="98"/>
            </a:xfrm>
            <a:prstGeom prst="rect">
              <a:avLst/>
            </a:pr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53"/>
            <p:cNvSpPr>
              <a:spLocks noChangeArrowheads="1"/>
            </p:cNvSpPr>
            <p:nvPr/>
          </p:nvSpPr>
          <p:spPr bwMode="auto">
            <a:xfrm>
              <a:off x="6065" y="1203"/>
              <a:ext cx="7" cy="98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54"/>
            <p:cNvSpPr>
              <a:spLocks noChangeArrowheads="1"/>
            </p:cNvSpPr>
            <p:nvPr/>
          </p:nvSpPr>
          <p:spPr bwMode="auto">
            <a:xfrm>
              <a:off x="6072" y="1203"/>
              <a:ext cx="6" cy="98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55"/>
            <p:cNvSpPr>
              <a:spLocks noChangeArrowheads="1"/>
            </p:cNvSpPr>
            <p:nvPr/>
          </p:nvSpPr>
          <p:spPr bwMode="auto">
            <a:xfrm>
              <a:off x="6078" y="1203"/>
              <a:ext cx="7" cy="98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56"/>
            <p:cNvSpPr>
              <a:spLocks noChangeArrowheads="1"/>
            </p:cNvSpPr>
            <p:nvPr/>
          </p:nvSpPr>
          <p:spPr bwMode="auto">
            <a:xfrm>
              <a:off x="6085" y="1203"/>
              <a:ext cx="6" cy="98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57"/>
            <p:cNvSpPr>
              <a:spLocks noChangeArrowheads="1"/>
            </p:cNvSpPr>
            <p:nvPr/>
          </p:nvSpPr>
          <p:spPr bwMode="auto">
            <a:xfrm>
              <a:off x="6091" y="1203"/>
              <a:ext cx="7" cy="98"/>
            </a:xfrm>
            <a:prstGeom prst="rect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58"/>
            <p:cNvSpPr>
              <a:spLocks noChangeArrowheads="1"/>
            </p:cNvSpPr>
            <p:nvPr/>
          </p:nvSpPr>
          <p:spPr bwMode="auto">
            <a:xfrm>
              <a:off x="6098" y="1203"/>
              <a:ext cx="7" cy="98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9"/>
            <p:cNvSpPr>
              <a:spLocks/>
            </p:cNvSpPr>
            <p:nvPr/>
          </p:nvSpPr>
          <p:spPr bwMode="auto">
            <a:xfrm>
              <a:off x="5983" y="933"/>
              <a:ext cx="172" cy="383"/>
            </a:xfrm>
            <a:custGeom>
              <a:avLst/>
              <a:gdLst>
                <a:gd name="T0" fmla="*/ 6 w 172"/>
                <a:gd name="T1" fmla="*/ 383 h 383"/>
                <a:gd name="T2" fmla="*/ 6 w 172"/>
                <a:gd name="T3" fmla="*/ 375 h 383"/>
                <a:gd name="T4" fmla="*/ 0 w 172"/>
                <a:gd name="T5" fmla="*/ 375 h 383"/>
                <a:gd name="T6" fmla="*/ 0 w 172"/>
                <a:gd name="T7" fmla="*/ 43 h 383"/>
                <a:gd name="T8" fmla="*/ 43 w 172"/>
                <a:gd name="T9" fmla="*/ 0 h 383"/>
                <a:gd name="T10" fmla="*/ 172 w 172"/>
                <a:gd name="T11" fmla="*/ 0 h 383"/>
                <a:gd name="T12" fmla="*/ 172 w 172"/>
                <a:gd name="T13" fmla="*/ 332 h 383"/>
                <a:gd name="T14" fmla="*/ 169 w 172"/>
                <a:gd name="T15" fmla="*/ 335 h 383"/>
                <a:gd name="T16" fmla="*/ 169 w 172"/>
                <a:gd name="T17" fmla="*/ 337 h 383"/>
                <a:gd name="T18" fmla="*/ 123 w 172"/>
                <a:gd name="T19" fmla="*/ 383 h 383"/>
                <a:gd name="T20" fmla="*/ 6 w 172"/>
                <a:gd name="T21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383">
                  <a:moveTo>
                    <a:pt x="6" y="383"/>
                  </a:moveTo>
                  <a:lnTo>
                    <a:pt x="6" y="375"/>
                  </a:lnTo>
                  <a:lnTo>
                    <a:pt x="0" y="375"/>
                  </a:lnTo>
                  <a:lnTo>
                    <a:pt x="0" y="43"/>
                  </a:lnTo>
                  <a:lnTo>
                    <a:pt x="43" y="0"/>
                  </a:lnTo>
                  <a:lnTo>
                    <a:pt x="172" y="0"/>
                  </a:lnTo>
                  <a:lnTo>
                    <a:pt x="172" y="332"/>
                  </a:lnTo>
                  <a:lnTo>
                    <a:pt x="169" y="335"/>
                  </a:lnTo>
                  <a:lnTo>
                    <a:pt x="169" y="337"/>
                  </a:lnTo>
                  <a:lnTo>
                    <a:pt x="123" y="383"/>
                  </a:lnTo>
                  <a:lnTo>
                    <a:pt x="6" y="383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0"/>
            <p:cNvSpPr>
              <a:spLocks/>
            </p:cNvSpPr>
            <p:nvPr/>
          </p:nvSpPr>
          <p:spPr bwMode="auto">
            <a:xfrm>
              <a:off x="6169" y="871"/>
              <a:ext cx="35" cy="40"/>
            </a:xfrm>
            <a:custGeom>
              <a:avLst/>
              <a:gdLst>
                <a:gd name="T0" fmla="*/ 0 w 35"/>
                <a:gd name="T1" fmla="*/ 40 h 40"/>
                <a:gd name="T2" fmla="*/ 35 w 35"/>
                <a:gd name="T3" fmla="*/ 6 h 40"/>
                <a:gd name="T4" fmla="*/ 35 w 35"/>
                <a:gd name="T5" fmla="*/ 0 h 40"/>
                <a:gd name="T6" fmla="*/ 0 w 35"/>
                <a:gd name="T7" fmla="*/ 34 h 40"/>
                <a:gd name="T8" fmla="*/ 0 w 35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lnTo>
                    <a:pt x="35" y="6"/>
                  </a:lnTo>
                  <a:lnTo>
                    <a:pt x="35" y="0"/>
                  </a:lnTo>
                  <a:lnTo>
                    <a:pt x="0" y="3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61"/>
            <p:cNvSpPr>
              <a:spLocks/>
            </p:cNvSpPr>
            <p:nvPr/>
          </p:nvSpPr>
          <p:spPr bwMode="auto">
            <a:xfrm>
              <a:off x="6075" y="620"/>
              <a:ext cx="131" cy="32"/>
            </a:xfrm>
            <a:custGeom>
              <a:avLst/>
              <a:gdLst>
                <a:gd name="T0" fmla="*/ 0 w 131"/>
                <a:gd name="T1" fmla="*/ 32 h 32"/>
                <a:gd name="T2" fmla="*/ 33 w 131"/>
                <a:gd name="T3" fmla="*/ 0 h 32"/>
                <a:gd name="T4" fmla="*/ 131 w 131"/>
                <a:gd name="T5" fmla="*/ 0 h 32"/>
                <a:gd name="T6" fmla="*/ 98 w 131"/>
                <a:gd name="T7" fmla="*/ 32 h 32"/>
                <a:gd name="T8" fmla="*/ 0 w 131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32">
                  <a:moveTo>
                    <a:pt x="0" y="32"/>
                  </a:moveTo>
                  <a:lnTo>
                    <a:pt x="33" y="0"/>
                  </a:lnTo>
                  <a:lnTo>
                    <a:pt x="131" y="0"/>
                  </a:lnTo>
                  <a:lnTo>
                    <a:pt x="98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62"/>
            <p:cNvSpPr>
              <a:spLocks/>
            </p:cNvSpPr>
            <p:nvPr/>
          </p:nvSpPr>
          <p:spPr bwMode="auto">
            <a:xfrm>
              <a:off x="6173" y="620"/>
              <a:ext cx="33" cy="285"/>
            </a:xfrm>
            <a:custGeom>
              <a:avLst/>
              <a:gdLst>
                <a:gd name="T0" fmla="*/ 0 w 33"/>
                <a:gd name="T1" fmla="*/ 32 h 285"/>
                <a:gd name="T2" fmla="*/ 33 w 33"/>
                <a:gd name="T3" fmla="*/ 0 h 285"/>
                <a:gd name="T4" fmla="*/ 33 w 33"/>
                <a:gd name="T5" fmla="*/ 253 h 285"/>
                <a:gd name="T6" fmla="*/ 0 w 33"/>
                <a:gd name="T7" fmla="*/ 285 h 285"/>
                <a:gd name="T8" fmla="*/ 0 w 33"/>
                <a:gd name="T9" fmla="*/ 3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85">
                  <a:moveTo>
                    <a:pt x="0" y="32"/>
                  </a:moveTo>
                  <a:lnTo>
                    <a:pt x="33" y="0"/>
                  </a:lnTo>
                  <a:lnTo>
                    <a:pt x="33" y="253"/>
                  </a:lnTo>
                  <a:lnTo>
                    <a:pt x="0" y="285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63"/>
            <p:cNvSpPr>
              <a:spLocks noChangeArrowheads="1"/>
            </p:cNvSpPr>
            <p:nvPr/>
          </p:nvSpPr>
          <p:spPr bwMode="auto">
            <a:xfrm>
              <a:off x="6075" y="652"/>
              <a:ext cx="98" cy="25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64"/>
            <p:cNvSpPr>
              <a:spLocks noChangeArrowheads="1"/>
            </p:cNvSpPr>
            <p:nvPr/>
          </p:nvSpPr>
          <p:spPr bwMode="auto">
            <a:xfrm>
              <a:off x="6075" y="652"/>
              <a:ext cx="98" cy="25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0" name="Picture 65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" y="662"/>
              <a:ext cx="7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1" name="Rectangle 66"/>
            <p:cNvSpPr>
              <a:spLocks noChangeArrowheads="1"/>
            </p:cNvSpPr>
            <p:nvPr/>
          </p:nvSpPr>
          <p:spPr bwMode="auto">
            <a:xfrm>
              <a:off x="6087" y="665"/>
              <a:ext cx="74" cy="15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67"/>
            <p:cNvSpPr>
              <a:spLocks noEditPoints="1"/>
            </p:cNvSpPr>
            <p:nvPr/>
          </p:nvSpPr>
          <p:spPr bwMode="auto">
            <a:xfrm>
              <a:off x="6096" y="673"/>
              <a:ext cx="56" cy="132"/>
            </a:xfrm>
            <a:custGeom>
              <a:avLst/>
              <a:gdLst>
                <a:gd name="T0" fmla="*/ 0 w 56"/>
                <a:gd name="T1" fmla="*/ 118 h 132"/>
                <a:gd name="T2" fmla="*/ 56 w 56"/>
                <a:gd name="T3" fmla="*/ 118 h 132"/>
                <a:gd name="T4" fmla="*/ 56 w 56"/>
                <a:gd name="T5" fmla="*/ 132 h 132"/>
                <a:gd name="T6" fmla="*/ 0 w 56"/>
                <a:gd name="T7" fmla="*/ 132 h 132"/>
                <a:gd name="T8" fmla="*/ 0 w 56"/>
                <a:gd name="T9" fmla="*/ 118 h 132"/>
                <a:gd name="T10" fmla="*/ 0 w 56"/>
                <a:gd name="T11" fmla="*/ 98 h 132"/>
                <a:gd name="T12" fmla="*/ 56 w 56"/>
                <a:gd name="T13" fmla="*/ 98 h 132"/>
                <a:gd name="T14" fmla="*/ 56 w 56"/>
                <a:gd name="T15" fmla="*/ 111 h 132"/>
                <a:gd name="T16" fmla="*/ 0 w 56"/>
                <a:gd name="T17" fmla="*/ 111 h 132"/>
                <a:gd name="T18" fmla="*/ 0 w 56"/>
                <a:gd name="T19" fmla="*/ 98 h 132"/>
                <a:gd name="T20" fmla="*/ 0 w 56"/>
                <a:gd name="T21" fmla="*/ 78 h 132"/>
                <a:gd name="T22" fmla="*/ 56 w 56"/>
                <a:gd name="T23" fmla="*/ 78 h 132"/>
                <a:gd name="T24" fmla="*/ 56 w 56"/>
                <a:gd name="T25" fmla="*/ 91 h 132"/>
                <a:gd name="T26" fmla="*/ 0 w 56"/>
                <a:gd name="T27" fmla="*/ 91 h 132"/>
                <a:gd name="T28" fmla="*/ 0 w 56"/>
                <a:gd name="T29" fmla="*/ 78 h 132"/>
                <a:gd name="T30" fmla="*/ 0 w 56"/>
                <a:gd name="T31" fmla="*/ 58 h 132"/>
                <a:gd name="T32" fmla="*/ 56 w 56"/>
                <a:gd name="T33" fmla="*/ 58 h 132"/>
                <a:gd name="T34" fmla="*/ 56 w 56"/>
                <a:gd name="T35" fmla="*/ 71 h 132"/>
                <a:gd name="T36" fmla="*/ 0 w 56"/>
                <a:gd name="T37" fmla="*/ 71 h 132"/>
                <a:gd name="T38" fmla="*/ 0 w 56"/>
                <a:gd name="T39" fmla="*/ 58 h 132"/>
                <a:gd name="T40" fmla="*/ 0 w 56"/>
                <a:gd name="T41" fmla="*/ 29 h 132"/>
                <a:gd name="T42" fmla="*/ 56 w 56"/>
                <a:gd name="T43" fmla="*/ 29 h 132"/>
                <a:gd name="T44" fmla="*/ 56 w 56"/>
                <a:gd name="T45" fmla="*/ 51 h 132"/>
                <a:gd name="T46" fmla="*/ 0 w 56"/>
                <a:gd name="T47" fmla="*/ 51 h 132"/>
                <a:gd name="T48" fmla="*/ 0 w 56"/>
                <a:gd name="T49" fmla="*/ 29 h 132"/>
                <a:gd name="T50" fmla="*/ 0 w 56"/>
                <a:gd name="T51" fmla="*/ 0 h 132"/>
                <a:gd name="T52" fmla="*/ 56 w 56"/>
                <a:gd name="T53" fmla="*/ 0 h 132"/>
                <a:gd name="T54" fmla="*/ 56 w 56"/>
                <a:gd name="T55" fmla="*/ 22 h 132"/>
                <a:gd name="T56" fmla="*/ 0 w 56"/>
                <a:gd name="T57" fmla="*/ 22 h 132"/>
                <a:gd name="T58" fmla="*/ 0 w 56"/>
                <a:gd name="T5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" h="132">
                  <a:moveTo>
                    <a:pt x="0" y="118"/>
                  </a:moveTo>
                  <a:lnTo>
                    <a:pt x="56" y="118"/>
                  </a:lnTo>
                  <a:lnTo>
                    <a:pt x="56" y="132"/>
                  </a:lnTo>
                  <a:lnTo>
                    <a:pt x="0" y="132"/>
                  </a:lnTo>
                  <a:lnTo>
                    <a:pt x="0" y="118"/>
                  </a:lnTo>
                  <a:close/>
                  <a:moveTo>
                    <a:pt x="0" y="98"/>
                  </a:moveTo>
                  <a:lnTo>
                    <a:pt x="56" y="98"/>
                  </a:lnTo>
                  <a:lnTo>
                    <a:pt x="56" y="111"/>
                  </a:lnTo>
                  <a:lnTo>
                    <a:pt x="0" y="111"/>
                  </a:lnTo>
                  <a:lnTo>
                    <a:pt x="0" y="98"/>
                  </a:lnTo>
                  <a:close/>
                  <a:moveTo>
                    <a:pt x="0" y="78"/>
                  </a:moveTo>
                  <a:lnTo>
                    <a:pt x="56" y="78"/>
                  </a:lnTo>
                  <a:lnTo>
                    <a:pt x="56" y="91"/>
                  </a:lnTo>
                  <a:lnTo>
                    <a:pt x="0" y="91"/>
                  </a:lnTo>
                  <a:lnTo>
                    <a:pt x="0" y="78"/>
                  </a:lnTo>
                  <a:close/>
                  <a:moveTo>
                    <a:pt x="0" y="58"/>
                  </a:moveTo>
                  <a:lnTo>
                    <a:pt x="56" y="58"/>
                  </a:lnTo>
                  <a:lnTo>
                    <a:pt x="56" y="71"/>
                  </a:lnTo>
                  <a:lnTo>
                    <a:pt x="0" y="71"/>
                  </a:lnTo>
                  <a:lnTo>
                    <a:pt x="0" y="58"/>
                  </a:lnTo>
                  <a:close/>
                  <a:moveTo>
                    <a:pt x="0" y="29"/>
                  </a:moveTo>
                  <a:lnTo>
                    <a:pt x="56" y="29"/>
                  </a:lnTo>
                  <a:lnTo>
                    <a:pt x="56" y="51"/>
                  </a:lnTo>
                  <a:lnTo>
                    <a:pt x="0" y="51"/>
                  </a:lnTo>
                  <a:lnTo>
                    <a:pt x="0" y="29"/>
                  </a:lnTo>
                  <a:close/>
                  <a:moveTo>
                    <a:pt x="0" y="0"/>
                  </a:moveTo>
                  <a:lnTo>
                    <a:pt x="56" y="0"/>
                  </a:lnTo>
                  <a:lnTo>
                    <a:pt x="56" y="22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68"/>
            <p:cNvSpPr>
              <a:spLocks noChangeArrowheads="1"/>
            </p:cNvSpPr>
            <p:nvPr/>
          </p:nvSpPr>
          <p:spPr bwMode="auto">
            <a:xfrm>
              <a:off x="6096" y="791"/>
              <a:ext cx="56" cy="14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Rectangle 69"/>
            <p:cNvSpPr>
              <a:spLocks noChangeArrowheads="1"/>
            </p:cNvSpPr>
            <p:nvPr/>
          </p:nvSpPr>
          <p:spPr bwMode="auto">
            <a:xfrm>
              <a:off x="6096" y="771"/>
              <a:ext cx="56" cy="1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70"/>
            <p:cNvSpPr>
              <a:spLocks noChangeArrowheads="1"/>
            </p:cNvSpPr>
            <p:nvPr/>
          </p:nvSpPr>
          <p:spPr bwMode="auto">
            <a:xfrm>
              <a:off x="6096" y="751"/>
              <a:ext cx="56" cy="1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71"/>
            <p:cNvSpPr>
              <a:spLocks noChangeArrowheads="1"/>
            </p:cNvSpPr>
            <p:nvPr/>
          </p:nvSpPr>
          <p:spPr bwMode="auto">
            <a:xfrm>
              <a:off x="6096" y="731"/>
              <a:ext cx="56" cy="1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72"/>
            <p:cNvSpPr>
              <a:spLocks noChangeArrowheads="1"/>
            </p:cNvSpPr>
            <p:nvPr/>
          </p:nvSpPr>
          <p:spPr bwMode="auto">
            <a:xfrm>
              <a:off x="6096" y="702"/>
              <a:ext cx="56" cy="2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73"/>
            <p:cNvSpPr>
              <a:spLocks noChangeArrowheads="1"/>
            </p:cNvSpPr>
            <p:nvPr/>
          </p:nvSpPr>
          <p:spPr bwMode="auto">
            <a:xfrm>
              <a:off x="6096" y="673"/>
              <a:ext cx="56" cy="2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74"/>
            <p:cNvSpPr>
              <a:spLocks noChangeArrowheads="1"/>
            </p:cNvSpPr>
            <p:nvPr/>
          </p:nvSpPr>
          <p:spPr bwMode="auto">
            <a:xfrm>
              <a:off x="6079" y="905"/>
              <a:ext cx="90" cy="6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0" name="Picture 75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" y="832"/>
              <a:ext cx="27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1" name="Picture 76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" y="832"/>
              <a:ext cx="27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77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" y="832"/>
              <a:ext cx="20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78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" y="832"/>
              <a:ext cx="20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4" name="Picture 79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" y="851"/>
              <a:ext cx="20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5" name="Picture 80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" y="851"/>
              <a:ext cx="20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Picture 81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" y="851"/>
              <a:ext cx="13" cy="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7" name="Picture 82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" y="851"/>
              <a:ext cx="13" cy="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" name="Rectangle 83"/>
            <p:cNvSpPr>
              <a:spLocks noChangeArrowheads="1"/>
            </p:cNvSpPr>
            <p:nvPr/>
          </p:nvSpPr>
          <p:spPr bwMode="auto">
            <a:xfrm>
              <a:off x="6110" y="684"/>
              <a:ext cx="8" cy="2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9" name="Picture 84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8" y="675"/>
              <a:ext cx="53" cy="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0" name="Rectangle 85"/>
            <p:cNvSpPr>
              <a:spLocks noChangeArrowheads="1"/>
            </p:cNvSpPr>
            <p:nvPr/>
          </p:nvSpPr>
          <p:spPr bwMode="auto">
            <a:xfrm>
              <a:off x="6101" y="676"/>
              <a:ext cx="47" cy="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1" name="Picture 86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" y="682"/>
              <a:ext cx="19" cy="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2" name="Picture 87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" y="682"/>
              <a:ext cx="19" cy="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" name="Picture 88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8" y="701"/>
              <a:ext cx="59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Freeform 89"/>
            <p:cNvSpPr>
              <a:spLocks/>
            </p:cNvSpPr>
            <p:nvPr/>
          </p:nvSpPr>
          <p:spPr bwMode="auto">
            <a:xfrm>
              <a:off x="6099" y="707"/>
              <a:ext cx="48" cy="9"/>
            </a:xfrm>
            <a:custGeom>
              <a:avLst/>
              <a:gdLst>
                <a:gd name="T0" fmla="*/ 0 w 115"/>
                <a:gd name="T1" fmla="*/ 4 h 21"/>
                <a:gd name="T2" fmla="*/ 32 w 115"/>
                <a:gd name="T3" fmla="*/ 4 h 21"/>
                <a:gd name="T4" fmla="*/ 94 w 115"/>
                <a:gd name="T5" fmla="*/ 4 h 21"/>
                <a:gd name="T6" fmla="*/ 115 w 115"/>
                <a:gd name="T7" fmla="*/ 4 h 21"/>
                <a:gd name="T8" fmla="*/ 115 w 115"/>
                <a:gd name="T9" fmla="*/ 21 h 21"/>
                <a:gd name="T10" fmla="*/ 0 w 115"/>
                <a:gd name="T11" fmla="*/ 21 h 21"/>
                <a:gd name="T12" fmla="*/ 0 w 115"/>
                <a:gd name="T1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21">
                  <a:moveTo>
                    <a:pt x="0" y="4"/>
                  </a:moveTo>
                  <a:lnTo>
                    <a:pt x="32" y="4"/>
                  </a:lnTo>
                  <a:cubicBezTo>
                    <a:pt x="52" y="0"/>
                    <a:pt x="74" y="0"/>
                    <a:pt x="94" y="4"/>
                  </a:cubicBezTo>
                  <a:lnTo>
                    <a:pt x="115" y="4"/>
                  </a:lnTo>
                  <a:lnTo>
                    <a:pt x="115" y="21"/>
                  </a:lnTo>
                  <a:lnTo>
                    <a:pt x="0" y="21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Rectangle 90"/>
            <p:cNvSpPr>
              <a:spLocks noChangeArrowheads="1"/>
            </p:cNvSpPr>
            <p:nvPr/>
          </p:nvSpPr>
          <p:spPr bwMode="auto">
            <a:xfrm>
              <a:off x="6101" y="712"/>
              <a:ext cx="44" cy="2"/>
            </a:xfrm>
            <a:prstGeom prst="rect">
              <a:avLst/>
            </a:prstGeom>
            <a:solidFill>
              <a:srgbClr val="DBD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Rectangle 91"/>
            <p:cNvSpPr>
              <a:spLocks noChangeArrowheads="1"/>
            </p:cNvSpPr>
            <p:nvPr/>
          </p:nvSpPr>
          <p:spPr bwMode="auto">
            <a:xfrm>
              <a:off x="6101" y="712"/>
              <a:ext cx="44" cy="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7" name="Picture 92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8" y="727"/>
              <a:ext cx="59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" name="Freeform 93"/>
            <p:cNvSpPr>
              <a:spLocks/>
            </p:cNvSpPr>
            <p:nvPr/>
          </p:nvSpPr>
          <p:spPr bwMode="auto">
            <a:xfrm>
              <a:off x="6100" y="733"/>
              <a:ext cx="49" cy="7"/>
            </a:xfrm>
            <a:custGeom>
              <a:avLst/>
              <a:gdLst>
                <a:gd name="T0" fmla="*/ 0 w 119"/>
                <a:gd name="T1" fmla="*/ 14 h 18"/>
                <a:gd name="T2" fmla="*/ 0 w 119"/>
                <a:gd name="T3" fmla="*/ 5 h 18"/>
                <a:gd name="T4" fmla="*/ 38 w 119"/>
                <a:gd name="T5" fmla="*/ 5 h 18"/>
                <a:gd name="T6" fmla="*/ 81 w 119"/>
                <a:gd name="T7" fmla="*/ 5 h 18"/>
                <a:gd name="T8" fmla="*/ 119 w 119"/>
                <a:gd name="T9" fmla="*/ 5 h 18"/>
                <a:gd name="T10" fmla="*/ 119 w 119"/>
                <a:gd name="T11" fmla="*/ 14 h 18"/>
                <a:gd name="T12" fmla="*/ 81 w 119"/>
                <a:gd name="T13" fmla="*/ 14 h 18"/>
                <a:gd name="T14" fmla="*/ 38 w 119"/>
                <a:gd name="T15" fmla="*/ 14 h 18"/>
                <a:gd name="T16" fmla="*/ 0 w 119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8">
                  <a:moveTo>
                    <a:pt x="0" y="14"/>
                  </a:moveTo>
                  <a:lnTo>
                    <a:pt x="0" y="5"/>
                  </a:lnTo>
                  <a:lnTo>
                    <a:pt x="38" y="5"/>
                  </a:lnTo>
                  <a:cubicBezTo>
                    <a:pt x="51" y="0"/>
                    <a:pt x="67" y="0"/>
                    <a:pt x="81" y="5"/>
                  </a:cubicBezTo>
                  <a:lnTo>
                    <a:pt x="119" y="5"/>
                  </a:lnTo>
                  <a:lnTo>
                    <a:pt x="119" y="14"/>
                  </a:lnTo>
                  <a:lnTo>
                    <a:pt x="81" y="14"/>
                  </a:lnTo>
                  <a:cubicBezTo>
                    <a:pt x="67" y="18"/>
                    <a:pt x="51" y="18"/>
                    <a:pt x="38" y="14"/>
                  </a:cubicBezTo>
                  <a:lnTo>
                    <a:pt x="0" y="1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9" name="Picture 94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" y="682"/>
              <a:ext cx="33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0" name="Rectangle 95"/>
            <p:cNvSpPr>
              <a:spLocks noChangeArrowheads="1"/>
            </p:cNvSpPr>
            <p:nvPr/>
          </p:nvSpPr>
          <p:spPr bwMode="auto">
            <a:xfrm>
              <a:off x="6141" y="683"/>
              <a:ext cx="7" cy="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96"/>
            <p:cNvSpPr>
              <a:spLocks/>
            </p:cNvSpPr>
            <p:nvPr/>
          </p:nvSpPr>
          <p:spPr bwMode="auto">
            <a:xfrm>
              <a:off x="6131" y="683"/>
              <a:ext cx="4" cy="5"/>
            </a:xfrm>
            <a:custGeom>
              <a:avLst/>
              <a:gdLst>
                <a:gd name="T0" fmla="*/ 4 w 4"/>
                <a:gd name="T1" fmla="*/ 3 h 5"/>
                <a:gd name="T2" fmla="*/ 0 w 4"/>
                <a:gd name="T3" fmla="*/ 5 h 5"/>
                <a:gd name="T4" fmla="*/ 0 w 4"/>
                <a:gd name="T5" fmla="*/ 0 h 5"/>
                <a:gd name="T6" fmla="*/ 4 w 4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" y="3"/>
                  </a:ln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97"/>
            <p:cNvSpPr>
              <a:spLocks/>
            </p:cNvSpPr>
            <p:nvPr/>
          </p:nvSpPr>
          <p:spPr bwMode="auto">
            <a:xfrm>
              <a:off x="6124" y="683"/>
              <a:ext cx="5" cy="5"/>
            </a:xfrm>
            <a:custGeom>
              <a:avLst/>
              <a:gdLst>
                <a:gd name="T0" fmla="*/ 0 w 5"/>
                <a:gd name="T1" fmla="*/ 3 h 5"/>
                <a:gd name="T2" fmla="*/ 5 w 5"/>
                <a:gd name="T3" fmla="*/ 0 h 5"/>
                <a:gd name="T4" fmla="*/ 5 w 5"/>
                <a:gd name="T5" fmla="*/ 5 h 5"/>
                <a:gd name="T6" fmla="*/ 0 w 5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3"/>
                  </a:ln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Rectangle 98"/>
            <p:cNvSpPr>
              <a:spLocks noChangeArrowheads="1"/>
            </p:cNvSpPr>
            <p:nvPr/>
          </p:nvSpPr>
          <p:spPr bwMode="auto">
            <a:xfrm>
              <a:off x="6138" y="718"/>
              <a:ext cx="9" cy="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Rectangle 99"/>
            <p:cNvSpPr>
              <a:spLocks noChangeArrowheads="1"/>
            </p:cNvSpPr>
            <p:nvPr/>
          </p:nvSpPr>
          <p:spPr bwMode="auto">
            <a:xfrm>
              <a:off x="6140" y="740"/>
              <a:ext cx="9" cy="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00"/>
            <p:cNvSpPr>
              <a:spLocks noEditPoints="1"/>
            </p:cNvSpPr>
            <p:nvPr/>
          </p:nvSpPr>
          <p:spPr bwMode="auto">
            <a:xfrm>
              <a:off x="6100" y="684"/>
              <a:ext cx="5" cy="35"/>
            </a:xfrm>
            <a:custGeom>
              <a:avLst/>
              <a:gdLst>
                <a:gd name="T0" fmla="*/ 1 w 5"/>
                <a:gd name="T1" fmla="*/ 0 h 35"/>
                <a:gd name="T2" fmla="*/ 5 w 5"/>
                <a:gd name="T3" fmla="*/ 0 h 35"/>
                <a:gd name="T4" fmla="*/ 0 w 5"/>
                <a:gd name="T5" fmla="*/ 35 h 35"/>
                <a:gd name="T6" fmla="*/ 4 w 5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5">
                  <a:moveTo>
                    <a:pt x="1" y="0"/>
                  </a:moveTo>
                  <a:lnTo>
                    <a:pt x="5" y="0"/>
                  </a:lnTo>
                  <a:moveTo>
                    <a:pt x="0" y="35"/>
                  </a:moveTo>
                  <a:lnTo>
                    <a:pt x="4" y="35"/>
                  </a:lnTo>
                </a:path>
              </a:pathLst>
            </a:custGeom>
            <a:noFill/>
            <a:ln w="11113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101"/>
            <p:cNvSpPr>
              <a:spLocks noChangeArrowheads="1"/>
            </p:cNvSpPr>
            <p:nvPr/>
          </p:nvSpPr>
          <p:spPr bwMode="auto">
            <a:xfrm>
              <a:off x="6085" y="825"/>
              <a:ext cx="6" cy="78"/>
            </a:xfrm>
            <a:prstGeom prst="rect">
              <a:avLst/>
            </a:pr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102"/>
            <p:cNvSpPr>
              <a:spLocks noChangeArrowheads="1"/>
            </p:cNvSpPr>
            <p:nvPr/>
          </p:nvSpPr>
          <p:spPr bwMode="auto">
            <a:xfrm>
              <a:off x="6091" y="825"/>
              <a:ext cx="7" cy="78"/>
            </a:xfrm>
            <a:prstGeom prst="rect">
              <a:avLst/>
            </a:pr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Rectangle 103"/>
            <p:cNvSpPr>
              <a:spLocks noChangeArrowheads="1"/>
            </p:cNvSpPr>
            <p:nvPr/>
          </p:nvSpPr>
          <p:spPr bwMode="auto">
            <a:xfrm>
              <a:off x="6098" y="825"/>
              <a:ext cx="7" cy="78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Rectangle 104"/>
            <p:cNvSpPr>
              <a:spLocks noChangeArrowheads="1"/>
            </p:cNvSpPr>
            <p:nvPr/>
          </p:nvSpPr>
          <p:spPr bwMode="auto">
            <a:xfrm>
              <a:off x="6105" y="825"/>
              <a:ext cx="6" cy="78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Rectangle 105"/>
            <p:cNvSpPr>
              <a:spLocks noChangeArrowheads="1"/>
            </p:cNvSpPr>
            <p:nvPr/>
          </p:nvSpPr>
          <p:spPr bwMode="auto">
            <a:xfrm>
              <a:off x="6111" y="825"/>
              <a:ext cx="7" cy="78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106"/>
            <p:cNvSpPr>
              <a:spLocks noChangeArrowheads="1"/>
            </p:cNvSpPr>
            <p:nvPr/>
          </p:nvSpPr>
          <p:spPr bwMode="auto">
            <a:xfrm>
              <a:off x="6138" y="825"/>
              <a:ext cx="6" cy="78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Rectangle 107"/>
            <p:cNvSpPr>
              <a:spLocks noChangeArrowheads="1"/>
            </p:cNvSpPr>
            <p:nvPr/>
          </p:nvSpPr>
          <p:spPr bwMode="auto">
            <a:xfrm>
              <a:off x="6144" y="825"/>
              <a:ext cx="7" cy="78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Rectangle 108"/>
            <p:cNvSpPr>
              <a:spLocks noChangeArrowheads="1"/>
            </p:cNvSpPr>
            <p:nvPr/>
          </p:nvSpPr>
          <p:spPr bwMode="auto">
            <a:xfrm>
              <a:off x="6151" y="825"/>
              <a:ext cx="6" cy="78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Rectangle 109"/>
            <p:cNvSpPr>
              <a:spLocks noChangeArrowheads="1"/>
            </p:cNvSpPr>
            <p:nvPr/>
          </p:nvSpPr>
          <p:spPr bwMode="auto">
            <a:xfrm>
              <a:off x="6157" y="825"/>
              <a:ext cx="7" cy="78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110"/>
            <p:cNvSpPr>
              <a:spLocks noChangeArrowheads="1"/>
            </p:cNvSpPr>
            <p:nvPr/>
          </p:nvSpPr>
          <p:spPr bwMode="auto">
            <a:xfrm>
              <a:off x="6164" y="825"/>
              <a:ext cx="6" cy="78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11"/>
            <p:cNvSpPr>
              <a:spLocks/>
            </p:cNvSpPr>
            <p:nvPr/>
          </p:nvSpPr>
          <p:spPr bwMode="auto">
            <a:xfrm>
              <a:off x="6075" y="620"/>
              <a:ext cx="131" cy="291"/>
            </a:xfrm>
            <a:custGeom>
              <a:avLst/>
              <a:gdLst>
                <a:gd name="T0" fmla="*/ 4 w 131"/>
                <a:gd name="T1" fmla="*/ 291 h 291"/>
                <a:gd name="T2" fmla="*/ 4 w 131"/>
                <a:gd name="T3" fmla="*/ 285 h 291"/>
                <a:gd name="T4" fmla="*/ 0 w 131"/>
                <a:gd name="T5" fmla="*/ 285 h 291"/>
                <a:gd name="T6" fmla="*/ 0 w 131"/>
                <a:gd name="T7" fmla="*/ 32 h 291"/>
                <a:gd name="T8" fmla="*/ 33 w 131"/>
                <a:gd name="T9" fmla="*/ 0 h 291"/>
                <a:gd name="T10" fmla="*/ 131 w 131"/>
                <a:gd name="T11" fmla="*/ 0 h 291"/>
                <a:gd name="T12" fmla="*/ 131 w 131"/>
                <a:gd name="T13" fmla="*/ 253 h 291"/>
                <a:gd name="T14" fmla="*/ 129 w 131"/>
                <a:gd name="T15" fmla="*/ 255 h 291"/>
                <a:gd name="T16" fmla="*/ 129 w 131"/>
                <a:gd name="T17" fmla="*/ 257 h 291"/>
                <a:gd name="T18" fmla="*/ 94 w 131"/>
                <a:gd name="T19" fmla="*/ 291 h 291"/>
                <a:gd name="T20" fmla="*/ 4 w 131"/>
                <a:gd name="T21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291">
                  <a:moveTo>
                    <a:pt x="4" y="291"/>
                  </a:moveTo>
                  <a:lnTo>
                    <a:pt x="4" y="285"/>
                  </a:lnTo>
                  <a:lnTo>
                    <a:pt x="0" y="285"/>
                  </a:lnTo>
                  <a:lnTo>
                    <a:pt x="0" y="32"/>
                  </a:lnTo>
                  <a:lnTo>
                    <a:pt x="33" y="0"/>
                  </a:lnTo>
                  <a:lnTo>
                    <a:pt x="131" y="0"/>
                  </a:lnTo>
                  <a:lnTo>
                    <a:pt x="131" y="253"/>
                  </a:lnTo>
                  <a:lnTo>
                    <a:pt x="129" y="255"/>
                  </a:lnTo>
                  <a:lnTo>
                    <a:pt x="129" y="257"/>
                  </a:lnTo>
                  <a:lnTo>
                    <a:pt x="94" y="291"/>
                  </a:lnTo>
                  <a:lnTo>
                    <a:pt x="4" y="29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12"/>
            <p:cNvSpPr>
              <a:spLocks/>
            </p:cNvSpPr>
            <p:nvPr/>
          </p:nvSpPr>
          <p:spPr bwMode="auto">
            <a:xfrm>
              <a:off x="5897" y="1085"/>
              <a:ext cx="53" cy="61"/>
            </a:xfrm>
            <a:custGeom>
              <a:avLst/>
              <a:gdLst>
                <a:gd name="T0" fmla="*/ 0 w 53"/>
                <a:gd name="T1" fmla="*/ 61 h 61"/>
                <a:gd name="T2" fmla="*/ 53 w 53"/>
                <a:gd name="T3" fmla="*/ 9 h 61"/>
                <a:gd name="T4" fmla="*/ 53 w 53"/>
                <a:gd name="T5" fmla="*/ 0 h 61"/>
                <a:gd name="T6" fmla="*/ 0 w 53"/>
                <a:gd name="T7" fmla="*/ 52 h 61"/>
                <a:gd name="T8" fmla="*/ 0 w 53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1">
                  <a:moveTo>
                    <a:pt x="0" y="61"/>
                  </a:moveTo>
                  <a:lnTo>
                    <a:pt x="53" y="9"/>
                  </a:lnTo>
                  <a:lnTo>
                    <a:pt x="53" y="0"/>
                  </a:lnTo>
                  <a:lnTo>
                    <a:pt x="0" y="52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13"/>
            <p:cNvSpPr>
              <a:spLocks/>
            </p:cNvSpPr>
            <p:nvPr/>
          </p:nvSpPr>
          <p:spPr bwMode="auto">
            <a:xfrm>
              <a:off x="5757" y="709"/>
              <a:ext cx="195" cy="48"/>
            </a:xfrm>
            <a:custGeom>
              <a:avLst/>
              <a:gdLst>
                <a:gd name="T0" fmla="*/ 0 w 195"/>
                <a:gd name="T1" fmla="*/ 48 h 48"/>
                <a:gd name="T2" fmla="*/ 49 w 195"/>
                <a:gd name="T3" fmla="*/ 0 h 48"/>
                <a:gd name="T4" fmla="*/ 195 w 195"/>
                <a:gd name="T5" fmla="*/ 0 h 48"/>
                <a:gd name="T6" fmla="*/ 147 w 195"/>
                <a:gd name="T7" fmla="*/ 48 h 48"/>
                <a:gd name="T8" fmla="*/ 0 w 195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48">
                  <a:moveTo>
                    <a:pt x="0" y="48"/>
                  </a:moveTo>
                  <a:lnTo>
                    <a:pt x="49" y="0"/>
                  </a:lnTo>
                  <a:lnTo>
                    <a:pt x="195" y="0"/>
                  </a:lnTo>
                  <a:lnTo>
                    <a:pt x="147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4"/>
            <p:cNvSpPr>
              <a:spLocks/>
            </p:cNvSpPr>
            <p:nvPr/>
          </p:nvSpPr>
          <p:spPr bwMode="auto">
            <a:xfrm>
              <a:off x="5904" y="709"/>
              <a:ext cx="48" cy="428"/>
            </a:xfrm>
            <a:custGeom>
              <a:avLst/>
              <a:gdLst>
                <a:gd name="T0" fmla="*/ 0 w 48"/>
                <a:gd name="T1" fmla="*/ 48 h 428"/>
                <a:gd name="T2" fmla="*/ 48 w 48"/>
                <a:gd name="T3" fmla="*/ 0 h 428"/>
                <a:gd name="T4" fmla="*/ 48 w 48"/>
                <a:gd name="T5" fmla="*/ 379 h 428"/>
                <a:gd name="T6" fmla="*/ 0 w 48"/>
                <a:gd name="T7" fmla="*/ 428 h 428"/>
                <a:gd name="T8" fmla="*/ 0 w 48"/>
                <a:gd name="T9" fmla="*/ 4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28">
                  <a:moveTo>
                    <a:pt x="0" y="48"/>
                  </a:moveTo>
                  <a:lnTo>
                    <a:pt x="48" y="0"/>
                  </a:lnTo>
                  <a:lnTo>
                    <a:pt x="48" y="379"/>
                  </a:lnTo>
                  <a:lnTo>
                    <a:pt x="0" y="42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Rectangle 115"/>
            <p:cNvSpPr>
              <a:spLocks noChangeArrowheads="1"/>
            </p:cNvSpPr>
            <p:nvPr/>
          </p:nvSpPr>
          <p:spPr bwMode="auto">
            <a:xfrm>
              <a:off x="5757" y="757"/>
              <a:ext cx="147" cy="38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Rectangle 116"/>
            <p:cNvSpPr>
              <a:spLocks noChangeArrowheads="1"/>
            </p:cNvSpPr>
            <p:nvPr/>
          </p:nvSpPr>
          <p:spPr bwMode="auto">
            <a:xfrm>
              <a:off x="5757" y="757"/>
              <a:ext cx="147" cy="380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2" name="Picture 117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" y="773"/>
              <a:ext cx="11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3" name="Rectangle 118"/>
            <p:cNvSpPr>
              <a:spLocks noChangeArrowheads="1"/>
            </p:cNvSpPr>
            <p:nvPr/>
          </p:nvSpPr>
          <p:spPr bwMode="auto">
            <a:xfrm>
              <a:off x="5775" y="776"/>
              <a:ext cx="110" cy="230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19"/>
            <p:cNvSpPr>
              <a:spLocks noEditPoints="1"/>
            </p:cNvSpPr>
            <p:nvPr/>
          </p:nvSpPr>
          <p:spPr bwMode="auto">
            <a:xfrm>
              <a:off x="5788" y="788"/>
              <a:ext cx="84" cy="198"/>
            </a:xfrm>
            <a:custGeom>
              <a:avLst/>
              <a:gdLst>
                <a:gd name="T0" fmla="*/ 0 w 84"/>
                <a:gd name="T1" fmla="*/ 178 h 198"/>
                <a:gd name="T2" fmla="*/ 84 w 84"/>
                <a:gd name="T3" fmla="*/ 178 h 198"/>
                <a:gd name="T4" fmla="*/ 84 w 84"/>
                <a:gd name="T5" fmla="*/ 198 h 198"/>
                <a:gd name="T6" fmla="*/ 0 w 84"/>
                <a:gd name="T7" fmla="*/ 198 h 198"/>
                <a:gd name="T8" fmla="*/ 0 w 84"/>
                <a:gd name="T9" fmla="*/ 178 h 198"/>
                <a:gd name="T10" fmla="*/ 0 w 84"/>
                <a:gd name="T11" fmla="*/ 147 h 198"/>
                <a:gd name="T12" fmla="*/ 84 w 84"/>
                <a:gd name="T13" fmla="*/ 147 h 198"/>
                <a:gd name="T14" fmla="*/ 84 w 84"/>
                <a:gd name="T15" fmla="*/ 167 h 198"/>
                <a:gd name="T16" fmla="*/ 0 w 84"/>
                <a:gd name="T17" fmla="*/ 167 h 198"/>
                <a:gd name="T18" fmla="*/ 0 w 84"/>
                <a:gd name="T19" fmla="*/ 147 h 198"/>
                <a:gd name="T20" fmla="*/ 0 w 84"/>
                <a:gd name="T21" fmla="*/ 117 h 198"/>
                <a:gd name="T22" fmla="*/ 84 w 84"/>
                <a:gd name="T23" fmla="*/ 117 h 198"/>
                <a:gd name="T24" fmla="*/ 84 w 84"/>
                <a:gd name="T25" fmla="*/ 137 h 198"/>
                <a:gd name="T26" fmla="*/ 0 w 84"/>
                <a:gd name="T27" fmla="*/ 137 h 198"/>
                <a:gd name="T28" fmla="*/ 0 w 84"/>
                <a:gd name="T29" fmla="*/ 117 h 198"/>
                <a:gd name="T30" fmla="*/ 0 w 84"/>
                <a:gd name="T31" fmla="*/ 87 h 198"/>
                <a:gd name="T32" fmla="*/ 84 w 84"/>
                <a:gd name="T33" fmla="*/ 87 h 198"/>
                <a:gd name="T34" fmla="*/ 84 w 84"/>
                <a:gd name="T35" fmla="*/ 107 h 198"/>
                <a:gd name="T36" fmla="*/ 0 w 84"/>
                <a:gd name="T37" fmla="*/ 107 h 198"/>
                <a:gd name="T38" fmla="*/ 0 w 84"/>
                <a:gd name="T39" fmla="*/ 87 h 198"/>
                <a:gd name="T40" fmla="*/ 0 w 84"/>
                <a:gd name="T41" fmla="*/ 44 h 198"/>
                <a:gd name="T42" fmla="*/ 84 w 84"/>
                <a:gd name="T43" fmla="*/ 44 h 198"/>
                <a:gd name="T44" fmla="*/ 84 w 84"/>
                <a:gd name="T45" fmla="*/ 77 h 198"/>
                <a:gd name="T46" fmla="*/ 0 w 84"/>
                <a:gd name="T47" fmla="*/ 77 h 198"/>
                <a:gd name="T48" fmla="*/ 0 w 84"/>
                <a:gd name="T49" fmla="*/ 44 h 198"/>
                <a:gd name="T50" fmla="*/ 0 w 84"/>
                <a:gd name="T51" fmla="*/ 0 h 198"/>
                <a:gd name="T52" fmla="*/ 84 w 84"/>
                <a:gd name="T53" fmla="*/ 0 h 198"/>
                <a:gd name="T54" fmla="*/ 84 w 84"/>
                <a:gd name="T55" fmla="*/ 33 h 198"/>
                <a:gd name="T56" fmla="*/ 0 w 84"/>
                <a:gd name="T57" fmla="*/ 33 h 198"/>
                <a:gd name="T58" fmla="*/ 0 w 84"/>
                <a:gd name="T5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198">
                  <a:moveTo>
                    <a:pt x="0" y="178"/>
                  </a:moveTo>
                  <a:lnTo>
                    <a:pt x="84" y="178"/>
                  </a:lnTo>
                  <a:lnTo>
                    <a:pt x="84" y="198"/>
                  </a:lnTo>
                  <a:lnTo>
                    <a:pt x="0" y="198"/>
                  </a:lnTo>
                  <a:lnTo>
                    <a:pt x="0" y="178"/>
                  </a:lnTo>
                  <a:close/>
                  <a:moveTo>
                    <a:pt x="0" y="147"/>
                  </a:moveTo>
                  <a:lnTo>
                    <a:pt x="84" y="147"/>
                  </a:lnTo>
                  <a:lnTo>
                    <a:pt x="84" y="167"/>
                  </a:lnTo>
                  <a:lnTo>
                    <a:pt x="0" y="167"/>
                  </a:lnTo>
                  <a:lnTo>
                    <a:pt x="0" y="147"/>
                  </a:lnTo>
                  <a:close/>
                  <a:moveTo>
                    <a:pt x="0" y="117"/>
                  </a:moveTo>
                  <a:lnTo>
                    <a:pt x="84" y="117"/>
                  </a:lnTo>
                  <a:lnTo>
                    <a:pt x="84" y="137"/>
                  </a:lnTo>
                  <a:lnTo>
                    <a:pt x="0" y="137"/>
                  </a:lnTo>
                  <a:lnTo>
                    <a:pt x="0" y="117"/>
                  </a:lnTo>
                  <a:close/>
                  <a:moveTo>
                    <a:pt x="0" y="87"/>
                  </a:moveTo>
                  <a:lnTo>
                    <a:pt x="84" y="87"/>
                  </a:lnTo>
                  <a:lnTo>
                    <a:pt x="84" y="107"/>
                  </a:lnTo>
                  <a:lnTo>
                    <a:pt x="0" y="107"/>
                  </a:lnTo>
                  <a:lnTo>
                    <a:pt x="0" y="87"/>
                  </a:lnTo>
                  <a:close/>
                  <a:moveTo>
                    <a:pt x="0" y="44"/>
                  </a:moveTo>
                  <a:lnTo>
                    <a:pt x="84" y="44"/>
                  </a:lnTo>
                  <a:lnTo>
                    <a:pt x="84" y="77"/>
                  </a:lnTo>
                  <a:lnTo>
                    <a:pt x="0" y="77"/>
                  </a:lnTo>
                  <a:lnTo>
                    <a:pt x="0" y="44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84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Rectangle 120"/>
            <p:cNvSpPr>
              <a:spLocks noChangeArrowheads="1"/>
            </p:cNvSpPr>
            <p:nvPr/>
          </p:nvSpPr>
          <p:spPr bwMode="auto">
            <a:xfrm>
              <a:off x="5788" y="966"/>
              <a:ext cx="84" cy="20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Rectangle 121"/>
            <p:cNvSpPr>
              <a:spLocks noChangeArrowheads="1"/>
            </p:cNvSpPr>
            <p:nvPr/>
          </p:nvSpPr>
          <p:spPr bwMode="auto">
            <a:xfrm>
              <a:off x="5788" y="935"/>
              <a:ext cx="84" cy="20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122"/>
            <p:cNvSpPr>
              <a:spLocks noChangeArrowheads="1"/>
            </p:cNvSpPr>
            <p:nvPr/>
          </p:nvSpPr>
          <p:spPr bwMode="auto">
            <a:xfrm>
              <a:off x="5788" y="905"/>
              <a:ext cx="84" cy="20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123"/>
            <p:cNvSpPr>
              <a:spLocks noChangeArrowheads="1"/>
            </p:cNvSpPr>
            <p:nvPr/>
          </p:nvSpPr>
          <p:spPr bwMode="auto">
            <a:xfrm>
              <a:off x="5788" y="875"/>
              <a:ext cx="84" cy="20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Rectangle 124"/>
            <p:cNvSpPr>
              <a:spLocks noChangeArrowheads="1"/>
            </p:cNvSpPr>
            <p:nvPr/>
          </p:nvSpPr>
          <p:spPr bwMode="auto">
            <a:xfrm>
              <a:off x="5788" y="832"/>
              <a:ext cx="84" cy="3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Rectangle 125"/>
            <p:cNvSpPr>
              <a:spLocks noChangeArrowheads="1"/>
            </p:cNvSpPr>
            <p:nvPr/>
          </p:nvSpPr>
          <p:spPr bwMode="auto">
            <a:xfrm>
              <a:off x="5788" y="788"/>
              <a:ext cx="84" cy="3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126"/>
            <p:cNvSpPr>
              <a:spLocks noChangeArrowheads="1"/>
            </p:cNvSpPr>
            <p:nvPr/>
          </p:nvSpPr>
          <p:spPr bwMode="auto">
            <a:xfrm>
              <a:off x="5763" y="1137"/>
              <a:ext cx="134" cy="9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2" name="Picture 127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" y="1027"/>
              <a:ext cx="33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3" name="Picture 128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" y="1027"/>
              <a:ext cx="33" cy="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4" name="Picture 129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" y="1027"/>
              <a:ext cx="19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5" name="Picture 130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" y="1027"/>
              <a:ext cx="19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6" name="Picture 131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" y="1053"/>
              <a:ext cx="19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7" name="Picture 132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" y="1053"/>
              <a:ext cx="19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" name="Picture 133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" y="1053"/>
              <a:ext cx="19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9" name="Picture 134"/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" y="1053"/>
              <a:ext cx="19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0" name="Rectangle 135"/>
            <p:cNvSpPr>
              <a:spLocks noChangeArrowheads="1"/>
            </p:cNvSpPr>
            <p:nvPr/>
          </p:nvSpPr>
          <p:spPr bwMode="auto">
            <a:xfrm>
              <a:off x="5809" y="804"/>
              <a:ext cx="12" cy="4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1" name="Picture 136"/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" y="793"/>
              <a:ext cx="72" cy="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2" name="Rectangle 137"/>
            <p:cNvSpPr>
              <a:spLocks noChangeArrowheads="1"/>
            </p:cNvSpPr>
            <p:nvPr/>
          </p:nvSpPr>
          <p:spPr bwMode="auto">
            <a:xfrm>
              <a:off x="5795" y="794"/>
              <a:ext cx="71" cy="6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3" name="Picture 138"/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9" y="806"/>
              <a:ext cx="19" cy="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4" name="Picture 139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9" y="806"/>
              <a:ext cx="19" cy="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5" name="Picture 140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" y="838"/>
              <a:ext cx="79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6" name="Freeform 141"/>
            <p:cNvSpPr>
              <a:spLocks/>
            </p:cNvSpPr>
            <p:nvPr/>
          </p:nvSpPr>
          <p:spPr bwMode="auto">
            <a:xfrm>
              <a:off x="5793" y="840"/>
              <a:ext cx="71" cy="13"/>
            </a:xfrm>
            <a:custGeom>
              <a:avLst/>
              <a:gdLst>
                <a:gd name="T0" fmla="*/ 0 w 173"/>
                <a:gd name="T1" fmla="*/ 7 h 32"/>
                <a:gd name="T2" fmla="*/ 47 w 173"/>
                <a:gd name="T3" fmla="*/ 7 h 32"/>
                <a:gd name="T4" fmla="*/ 141 w 173"/>
                <a:gd name="T5" fmla="*/ 7 h 32"/>
                <a:gd name="T6" fmla="*/ 173 w 173"/>
                <a:gd name="T7" fmla="*/ 7 h 32"/>
                <a:gd name="T8" fmla="*/ 173 w 173"/>
                <a:gd name="T9" fmla="*/ 32 h 32"/>
                <a:gd name="T10" fmla="*/ 0 w 173"/>
                <a:gd name="T11" fmla="*/ 32 h 32"/>
                <a:gd name="T12" fmla="*/ 0 w 173"/>
                <a:gd name="T1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32">
                  <a:moveTo>
                    <a:pt x="0" y="7"/>
                  </a:moveTo>
                  <a:lnTo>
                    <a:pt x="47" y="7"/>
                  </a:lnTo>
                  <a:cubicBezTo>
                    <a:pt x="78" y="0"/>
                    <a:pt x="111" y="0"/>
                    <a:pt x="141" y="7"/>
                  </a:cubicBezTo>
                  <a:lnTo>
                    <a:pt x="173" y="7"/>
                  </a:lnTo>
                  <a:lnTo>
                    <a:pt x="173" y="32"/>
                  </a:lnTo>
                  <a:lnTo>
                    <a:pt x="0" y="32"/>
                  </a:lnTo>
                  <a:lnTo>
                    <a:pt x="0" y="7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142"/>
            <p:cNvSpPr>
              <a:spLocks noChangeArrowheads="1"/>
            </p:cNvSpPr>
            <p:nvPr/>
          </p:nvSpPr>
          <p:spPr bwMode="auto">
            <a:xfrm>
              <a:off x="5796" y="847"/>
              <a:ext cx="65" cy="3"/>
            </a:xfrm>
            <a:prstGeom prst="rect">
              <a:avLst/>
            </a:prstGeom>
            <a:solidFill>
              <a:srgbClr val="DBD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Rectangle 143"/>
            <p:cNvSpPr>
              <a:spLocks noChangeArrowheads="1"/>
            </p:cNvSpPr>
            <p:nvPr/>
          </p:nvSpPr>
          <p:spPr bwMode="auto">
            <a:xfrm>
              <a:off x="5796" y="847"/>
              <a:ext cx="65" cy="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9" name="Picture 144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" y="877"/>
              <a:ext cx="8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0" name="Freeform 145"/>
            <p:cNvSpPr>
              <a:spLocks/>
            </p:cNvSpPr>
            <p:nvPr/>
          </p:nvSpPr>
          <p:spPr bwMode="auto">
            <a:xfrm>
              <a:off x="5793" y="878"/>
              <a:ext cx="74" cy="11"/>
            </a:xfrm>
            <a:custGeom>
              <a:avLst/>
              <a:gdLst>
                <a:gd name="T0" fmla="*/ 0 w 179"/>
                <a:gd name="T1" fmla="*/ 20 h 27"/>
                <a:gd name="T2" fmla="*/ 0 w 179"/>
                <a:gd name="T3" fmla="*/ 7 h 27"/>
                <a:gd name="T4" fmla="*/ 57 w 179"/>
                <a:gd name="T5" fmla="*/ 7 h 27"/>
                <a:gd name="T6" fmla="*/ 122 w 179"/>
                <a:gd name="T7" fmla="*/ 7 h 27"/>
                <a:gd name="T8" fmla="*/ 179 w 179"/>
                <a:gd name="T9" fmla="*/ 7 h 27"/>
                <a:gd name="T10" fmla="*/ 179 w 179"/>
                <a:gd name="T11" fmla="*/ 20 h 27"/>
                <a:gd name="T12" fmla="*/ 122 w 179"/>
                <a:gd name="T13" fmla="*/ 20 h 27"/>
                <a:gd name="T14" fmla="*/ 57 w 179"/>
                <a:gd name="T15" fmla="*/ 20 h 27"/>
                <a:gd name="T16" fmla="*/ 0 w 179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27">
                  <a:moveTo>
                    <a:pt x="0" y="20"/>
                  </a:moveTo>
                  <a:lnTo>
                    <a:pt x="0" y="7"/>
                  </a:lnTo>
                  <a:lnTo>
                    <a:pt x="57" y="7"/>
                  </a:lnTo>
                  <a:cubicBezTo>
                    <a:pt x="77" y="0"/>
                    <a:pt x="102" y="0"/>
                    <a:pt x="122" y="7"/>
                  </a:cubicBezTo>
                  <a:lnTo>
                    <a:pt x="179" y="7"/>
                  </a:lnTo>
                  <a:lnTo>
                    <a:pt x="179" y="20"/>
                  </a:lnTo>
                  <a:lnTo>
                    <a:pt x="122" y="20"/>
                  </a:lnTo>
                  <a:cubicBezTo>
                    <a:pt x="101" y="27"/>
                    <a:pt x="78" y="27"/>
                    <a:pt x="57" y="20"/>
                  </a:cubicBezTo>
                  <a:lnTo>
                    <a:pt x="0" y="2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1" name="Picture 146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" y="799"/>
              <a:ext cx="4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2" name="Rectangle 147"/>
            <p:cNvSpPr>
              <a:spLocks noChangeArrowheads="1"/>
            </p:cNvSpPr>
            <p:nvPr/>
          </p:nvSpPr>
          <p:spPr bwMode="auto">
            <a:xfrm>
              <a:off x="5856" y="804"/>
              <a:ext cx="10" cy="4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48"/>
            <p:cNvSpPr>
              <a:spLocks/>
            </p:cNvSpPr>
            <p:nvPr/>
          </p:nvSpPr>
          <p:spPr bwMode="auto">
            <a:xfrm>
              <a:off x="5840" y="804"/>
              <a:ext cx="6" cy="6"/>
            </a:xfrm>
            <a:custGeom>
              <a:avLst/>
              <a:gdLst>
                <a:gd name="T0" fmla="*/ 6 w 6"/>
                <a:gd name="T1" fmla="*/ 4 h 6"/>
                <a:gd name="T2" fmla="*/ 0 w 6"/>
                <a:gd name="T3" fmla="*/ 6 h 6"/>
                <a:gd name="T4" fmla="*/ 0 w 6"/>
                <a:gd name="T5" fmla="*/ 0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6" y="4"/>
                  </a:ln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49"/>
            <p:cNvSpPr>
              <a:spLocks/>
            </p:cNvSpPr>
            <p:nvPr/>
          </p:nvSpPr>
          <p:spPr bwMode="auto">
            <a:xfrm>
              <a:off x="5830" y="804"/>
              <a:ext cx="7" cy="6"/>
            </a:xfrm>
            <a:custGeom>
              <a:avLst/>
              <a:gdLst>
                <a:gd name="T0" fmla="*/ 0 w 7"/>
                <a:gd name="T1" fmla="*/ 4 h 6"/>
                <a:gd name="T2" fmla="*/ 7 w 7"/>
                <a:gd name="T3" fmla="*/ 0 h 6"/>
                <a:gd name="T4" fmla="*/ 7 w 7"/>
                <a:gd name="T5" fmla="*/ 6 h 6"/>
                <a:gd name="T6" fmla="*/ 0 w 7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0" y="4"/>
                  </a:moveTo>
                  <a:lnTo>
                    <a:pt x="7" y="0"/>
                  </a:lnTo>
                  <a:lnTo>
                    <a:pt x="7" y="6"/>
                  </a:lnTo>
                  <a:lnTo>
                    <a:pt x="0" y="4"/>
                  </a:ln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Rectangle 150"/>
            <p:cNvSpPr>
              <a:spLocks noChangeArrowheads="1"/>
            </p:cNvSpPr>
            <p:nvPr/>
          </p:nvSpPr>
          <p:spPr bwMode="auto">
            <a:xfrm>
              <a:off x="5851" y="856"/>
              <a:ext cx="13" cy="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Rectangle 151"/>
            <p:cNvSpPr>
              <a:spLocks noChangeArrowheads="1"/>
            </p:cNvSpPr>
            <p:nvPr/>
          </p:nvSpPr>
          <p:spPr bwMode="auto">
            <a:xfrm>
              <a:off x="5854" y="889"/>
              <a:ext cx="13" cy="4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52"/>
            <p:cNvSpPr>
              <a:spLocks noEditPoints="1"/>
            </p:cNvSpPr>
            <p:nvPr/>
          </p:nvSpPr>
          <p:spPr bwMode="auto">
            <a:xfrm>
              <a:off x="5793" y="804"/>
              <a:ext cx="8" cy="54"/>
            </a:xfrm>
            <a:custGeom>
              <a:avLst/>
              <a:gdLst>
                <a:gd name="T0" fmla="*/ 2 w 8"/>
                <a:gd name="T1" fmla="*/ 0 h 54"/>
                <a:gd name="T2" fmla="*/ 8 w 8"/>
                <a:gd name="T3" fmla="*/ 0 h 54"/>
                <a:gd name="T4" fmla="*/ 0 w 8"/>
                <a:gd name="T5" fmla="*/ 54 h 54"/>
                <a:gd name="T6" fmla="*/ 6 w 8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4">
                  <a:moveTo>
                    <a:pt x="2" y="0"/>
                  </a:moveTo>
                  <a:lnTo>
                    <a:pt x="8" y="0"/>
                  </a:lnTo>
                  <a:moveTo>
                    <a:pt x="0" y="54"/>
                  </a:moveTo>
                  <a:lnTo>
                    <a:pt x="6" y="54"/>
                  </a:lnTo>
                </a:path>
              </a:pathLst>
            </a:custGeom>
            <a:noFill/>
            <a:ln w="11113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Rectangle 153"/>
            <p:cNvSpPr>
              <a:spLocks noChangeArrowheads="1"/>
            </p:cNvSpPr>
            <p:nvPr/>
          </p:nvSpPr>
          <p:spPr bwMode="auto">
            <a:xfrm>
              <a:off x="5769" y="1021"/>
              <a:ext cx="7" cy="110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Rectangle 154"/>
            <p:cNvSpPr>
              <a:spLocks noChangeArrowheads="1"/>
            </p:cNvSpPr>
            <p:nvPr/>
          </p:nvSpPr>
          <p:spPr bwMode="auto">
            <a:xfrm>
              <a:off x="5776" y="1021"/>
              <a:ext cx="6" cy="110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Rectangle 155"/>
            <p:cNvSpPr>
              <a:spLocks noChangeArrowheads="1"/>
            </p:cNvSpPr>
            <p:nvPr/>
          </p:nvSpPr>
          <p:spPr bwMode="auto">
            <a:xfrm>
              <a:off x="5782" y="1021"/>
              <a:ext cx="7" cy="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Rectangle 156"/>
            <p:cNvSpPr>
              <a:spLocks noChangeArrowheads="1"/>
            </p:cNvSpPr>
            <p:nvPr/>
          </p:nvSpPr>
          <p:spPr bwMode="auto">
            <a:xfrm>
              <a:off x="5789" y="1021"/>
              <a:ext cx="6" cy="110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Rectangle 157"/>
            <p:cNvSpPr>
              <a:spLocks noChangeArrowheads="1"/>
            </p:cNvSpPr>
            <p:nvPr/>
          </p:nvSpPr>
          <p:spPr bwMode="auto">
            <a:xfrm>
              <a:off x="5795" y="1021"/>
              <a:ext cx="7" cy="110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Rectangle 158"/>
            <p:cNvSpPr>
              <a:spLocks noChangeArrowheads="1"/>
            </p:cNvSpPr>
            <p:nvPr/>
          </p:nvSpPr>
          <p:spPr bwMode="auto">
            <a:xfrm>
              <a:off x="5802" y="1021"/>
              <a:ext cx="7" cy="110"/>
            </a:xfrm>
            <a:prstGeom prst="rect">
              <a:avLst/>
            </a:pr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Rectangle 159"/>
            <p:cNvSpPr>
              <a:spLocks noChangeArrowheads="1"/>
            </p:cNvSpPr>
            <p:nvPr/>
          </p:nvSpPr>
          <p:spPr bwMode="auto">
            <a:xfrm>
              <a:off x="5809" y="1021"/>
              <a:ext cx="6" cy="11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160"/>
            <p:cNvSpPr>
              <a:spLocks noChangeArrowheads="1"/>
            </p:cNvSpPr>
            <p:nvPr/>
          </p:nvSpPr>
          <p:spPr bwMode="auto">
            <a:xfrm>
              <a:off x="5848" y="1021"/>
              <a:ext cx="7" cy="11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Rectangle 161"/>
            <p:cNvSpPr>
              <a:spLocks noChangeArrowheads="1"/>
            </p:cNvSpPr>
            <p:nvPr/>
          </p:nvSpPr>
          <p:spPr bwMode="auto">
            <a:xfrm>
              <a:off x="5855" y="1021"/>
              <a:ext cx="6" cy="110"/>
            </a:xfrm>
            <a:prstGeom prst="rect">
              <a:avLst/>
            </a:pr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Rectangle 162"/>
            <p:cNvSpPr>
              <a:spLocks noChangeArrowheads="1"/>
            </p:cNvSpPr>
            <p:nvPr/>
          </p:nvSpPr>
          <p:spPr bwMode="auto">
            <a:xfrm>
              <a:off x="5861" y="1021"/>
              <a:ext cx="7" cy="110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Rectangle 163"/>
            <p:cNvSpPr>
              <a:spLocks noChangeArrowheads="1"/>
            </p:cNvSpPr>
            <p:nvPr/>
          </p:nvSpPr>
          <p:spPr bwMode="auto">
            <a:xfrm>
              <a:off x="5868" y="1021"/>
              <a:ext cx="6" cy="110"/>
            </a:xfrm>
            <a:prstGeom prst="rect">
              <a:avLst/>
            </a:prstGeom>
            <a:solidFill>
              <a:srgbClr val="8D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64"/>
            <p:cNvSpPr>
              <a:spLocks noChangeArrowheads="1"/>
            </p:cNvSpPr>
            <p:nvPr/>
          </p:nvSpPr>
          <p:spPr bwMode="auto">
            <a:xfrm>
              <a:off x="5874" y="1021"/>
              <a:ext cx="7" cy="110"/>
            </a:xfrm>
            <a:prstGeom prst="rect">
              <a:avLst/>
            </a:prstGeom>
            <a:solidFill>
              <a:srgbClr val="74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Rectangle 165"/>
            <p:cNvSpPr>
              <a:spLocks noChangeArrowheads="1"/>
            </p:cNvSpPr>
            <p:nvPr/>
          </p:nvSpPr>
          <p:spPr bwMode="auto">
            <a:xfrm>
              <a:off x="5881" y="1021"/>
              <a:ext cx="7" cy="110"/>
            </a:xfrm>
            <a:prstGeom prst="rect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Rectangle 166"/>
            <p:cNvSpPr>
              <a:spLocks noChangeArrowheads="1"/>
            </p:cNvSpPr>
            <p:nvPr/>
          </p:nvSpPr>
          <p:spPr bwMode="auto">
            <a:xfrm>
              <a:off x="5888" y="1021"/>
              <a:ext cx="6" cy="110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167"/>
            <p:cNvSpPr>
              <a:spLocks/>
            </p:cNvSpPr>
            <p:nvPr/>
          </p:nvSpPr>
          <p:spPr bwMode="auto">
            <a:xfrm>
              <a:off x="5757" y="709"/>
              <a:ext cx="195" cy="437"/>
            </a:xfrm>
            <a:custGeom>
              <a:avLst/>
              <a:gdLst>
                <a:gd name="T0" fmla="*/ 6 w 195"/>
                <a:gd name="T1" fmla="*/ 437 h 437"/>
                <a:gd name="T2" fmla="*/ 6 w 195"/>
                <a:gd name="T3" fmla="*/ 428 h 437"/>
                <a:gd name="T4" fmla="*/ 0 w 195"/>
                <a:gd name="T5" fmla="*/ 428 h 437"/>
                <a:gd name="T6" fmla="*/ 0 w 195"/>
                <a:gd name="T7" fmla="*/ 48 h 437"/>
                <a:gd name="T8" fmla="*/ 49 w 195"/>
                <a:gd name="T9" fmla="*/ 0 h 437"/>
                <a:gd name="T10" fmla="*/ 195 w 195"/>
                <a:gd name="T11" fmla="*/ 0 h 437"/>
                <a:gd name="T12" fmla="*/ 195 w 195"/>
                <a:gd name="T13" fmla="*/ 379 h 437"/>
                <a:gd name="T14" fmla="*/ 193 w 195"/>
                <a:gd name="T15" fmla="*/ 382 h 437"/>
                <a:gd name="T16" fmla="*/ 193 w 195"/>
                <a:gd name="T17" fmla="*/ 385 h 437"/>
                <a:gd name="T18" fmla="*/ 140 w 195"/>
                <a:gd name="T19" fmla="*/ 437 h 437"/>
                <a:gd name="T20" fmla="*/ 6 w 195"/>
                <a:gd name="T21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437">
                  <a:moveTo>
                    <a:pt x="6" y="437"/>
                  </a:moveTo>
                  <a:lnTo>
                    <a:pt x="6" y="428"/>
                  </a:lnTo>
                  <a:lnTo>
                    <a:pt x="0" y="428"/>
                  </a:lnTo>
                  <a:lnTo>
                    <a:pt x="0" y="48"/>
                  </a:lnTo>
                  <a:lnTo>
                    <a:pt x="49" y="0"/>
                  </a:lnTo>
                  <a:lnTo>
                    <a:pt x="195" y="0"/>
                  </a:lnTo>
                  <a:lnTo>
                    <a:pt x="195" y="379"/>
                  </a:lnTo>
                  <a:lnTo>
                    <a:pt x="193" y="382"/>
                  </a:lnTo>
                  <a:lnTo>
                    <a:pt x="193" y="385"/>
                  </a:lnTo>
                  <a:lnTo>
                    <a:pt x="140" y="437"/>
                  </a:lnTo>
                  <a:lnTo>
                    <a:pt x="6" y="437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Rectangle 168"/>
            <p:cNvSpPr>
              <a:spLocks noChangeArrowheads="1"/>
            </p:cNvSpPr>
            <p:nvPr/>
          </p:nvSpPr>
          <p:spPr bwMode="auto">
            <a:xfrm>
              <a:off x="5625" y="1390"/>
              <a:ext cx="83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/>
                <a:t>外部</a:t>
              </a: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系统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374" name="圆角矩形 373"/>
          <p:cNvSpPr/>
          <p:nvPr/>
        </p:nvSpPr>
        <p:spPr>
          <a:xfrm>
            <a:off x="1602377" y="2061594"/>
            <a:ext cx="8192221" cy="6990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文本框 374"/>
          <p:cNvSpPr txBox="1"/>
          <p:nvPr/>
        </p:nvSpPr>
        <p:spPr>
          <a:xfrm>
            <a:off x="1602377" y="2241829"/>
            <a:ext cx="1084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altLang="zh-CN" sz="1600" dirty="0" smtClean="0"/>
              <a:t>LB&amp;</a:t>
            </a:r>
            <a:r>
              <a:rPr lang="zh-CN" altLang="en-US" sz="1600" dirty="0" smtClean="0"/>
              <a:t>代理</a:t>
            </a:r>
            <a:endParaRPr lang="en-US" sz="1600" dirty="0"/>
          </a:p>
        </p:txBody>
      </p:sp>
      <p:pic>
        <p:nvPicPr>
          <p:cNvPr id="376" name="Picture 2" descr="nginx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78" y="2229628"/>
            <a:ext cx="1569090" cy="34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7" name="组合 376"/>
          <p:cNvGrpSpPr/>
          <p:nvPr/>
        </p:nvGrpSpPr>
        <p:grpSpPr>
          <a:xfrm>
            <a:off x="1608268" y="3051364"/>
            <a:ext cx="8192221" cy="699025"/>
            <a:chOff x="1998827" y="3643074"/>
            <a:chExt cx="8192221" cy="699025"/>
          </a:xfrm>
        </p:grpSpPr>
        <p:sp>
          <p:nvSpPr>
            <p:cNvPr id="378" name="圆角矩形 377"/>
            <p:cNvSpPr/>
            <p:nvPr/>
          </p:nvSpPr>
          <p:spPr>
            <a:xfrm>
              <a:off x="1998827" y="3643074"/>
              <a:ext cx="8192221" cy="699025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1998827" y="3823309"/>
              <a:ext cx="9306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/>
              </a:lvl1pPr>
            </a:lstStyle>
            <a:p>
              <a:r>
                <a:rPr lang="zh-CN" altLang="en-US" sz="1600" dirty="0" smtClean="0"/>
                <a:t>展现层</a:t>
              </a:r>
              <a:endParaRPr lang="en-US" sz="1600" dirty="0"/>
            </a:p>
          </p:txBody>
        </p:sp>
      </p:grpSp>
      <p:sp>
        <p:nvSpPr>
          <p:cNvPr id="380" name="圆角矩形 379"/>
          <p:cNvSpPr>
            <a:spLocks/>
          </p:cNvSpPr>
          <p:nvPr/>
        </p:nvSpPr>
        <p:spPr>
          <a:xfrm>
            <a:off x="3775235" y="3162892"/>
            <a:ext cx="1789403" cy="47596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WEBSERVICE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1" name="文本框 380"/>
          <p:cNvSpPr txBox="1"/>
          <p:nvPr/>
        </p:nvSpPr>
        <p:spPr>
          <a:xfrm>
            <a:off x="3575861" y="3013934"/>
            <a:ext cx="769441" cy="1846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dirty="0" smtClean="0"/>
              <a:t>认证与授权</a:t>
            </a:r>
            <a:endParaRPr lang="en-US" sz="1200" dirty="0"/>
          </a:p>
        </p:txBody>
      </p:sp>
      <p:sp>
        <p:nvSpPr>
          <p:cNvPr id="382" name="圆角矩形 381"/>
          <p:cNvSpPr>
            <a:spLocks/>
          </p:cNvSpPr>
          <p:nvPr/>
        </p:nvSpPr>
        <p:spPr>
          <a:xfrm>
            <a:off x="5829561" y="3166032"/>
            <a:ext cx="1789403" cy="47596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WEB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3" name="文本框 382"/>
          <p:cNvSpPr txBox="1"/>
          <p:nvPr/>
        </p:nvSpPr>
        <p:spPr>
          <a:xfrm>
            <a:off x="5630187" y="3017074"/>
            <a:ext cx="769441" cy="1846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认证与授权</a:t>
            </a:r>
            <a:endParaRPr lang="en-US" dirty="0"/>
          </a:p>
        </p:txBody>
      </p:sp>
      <p:sp>
        <p:nvSpPr>
          <p:cNvPr id="384" name="圆角矩形 383"/>
          <p:cNvSpPr>
            <a:spLocks/>
          </p:cNvSpPr>
          <p:nvPr/>
        </p:nvSpPr>
        <p:spPr>
          <a:xfrm>
            <a:off x="7837075" y="3161410"/>
            <a:ext cx="1789403" cy="47596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集成层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5" name="文本框 384"/>
          <p:cNvSpPr txBox="1"/>
          <p:nvPr/>
        </p:nvSpPr>
        <p:spPr>
          <a:xfrm>
            <a:off x="7637701" y="3012452"/>
            <a:ext cx="769441" cy="1846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认证与授权</a:t>
            </a:r>
            <a:endParaRPr lang="en-US" dirty="0"/>
          </a:p>
        </p:txBody>
      </p:sp>
      <p:grpSp>
        <p:nvGrpSpPr>
          <p:cNvPr id="386" name="组合 385"/>
          <p:cNvGrpSpPr/>
          <p:nvPr/>
        </p:nvGrpSpPr>
        <p:grpSpPr>
          <a:xfrm>
            <a:off x="1627413" y="4039744"/>
            <a:ext cx="8192221" cy="699025"/>
            <a:chOff x="1998827" y="3643074"/>
            <a:chExt cx="8192221" cy="699025"/>
          </a:xfrm>
        </p:grpSpPr>
        <p:sp>
          <p:nvSpPr>
            <p:cNvPr id="387" name="圆角矩形 386"/>
            <p:cNvSpPr/>
            <p:nvPr/>
          </p:nvSpPr>
          <p:spPr>
            <a:xfrm>
              <a:off x="1998827" y="3643074"/>
              <a:ext cx="8192221" cy="69902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8" name="文本框 387"/>
            <p:cNvSpPr txBox="1"/>
            <p:nvPr/>
          </p:nvSpPr>
          <p:spPr>
            <a:xfrm>
              <a:off x="1998827" y="3823309"/>
              <a:ext cx="9306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/>
              </a:lvl1pPr>
            </a:lstStyle>
            <a:p>
              <a:r>
                <a:rPr lang="zh-CN" altLang="en-US" sz="1600" dirty="0"/>
                <a:t>业务</a:t>
              </a:r>
              <a:r>
                <a:rPr lang="zh-CN" altLang="en-US" sz="1600" dirty="0" smtClean="0"/>
                <a:t>层</a:t>
              </a:r>
              <a:endParaRPr lang="en-US" sz="1600" dirty="0"/>
            </a:p>
          </p:txBody>
        </p:sp>
      </p:grpSp>
      <p:sp>
        <p:nvSpPr>
          <p:cNvPr id="389" name="矩形 388"/>
          <p:cNvSpPr/>
          <p:nvPr/>
        </p:nvSpPr>
        <p:spPr>
          <a:xfrm>
            <a:off x="4105594" y="4536257"/>
            <a:ext cx="3711626" cy="1996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Cache</a:t>
            </a:r>
            <a:endParaRPr lang="en-US" sz="1400" dirty="0"/>
          </a:p>
        </p:txBody>
      </p:sp>
      <p:sp>
        <p:nvSpPr>
          <p:cNvPr id="390" name="圆角矩形 389"/>
          <p:cNvSpPr>
            <a:spLocks/>
          </p:cNvSpPr>
          <p:nvPr/>
        </p:nvSpPr>
        <p:spPr>
          <a:xfrm>
            <a:off x="2760946" y="4134894"/>
            <a:ext cx="661523" cy="4759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权限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1" name="圆角矩形 390"/>
          <p:cNvSpPr>
            <a:spLocks/>
          </p:cNvSpPr>
          <p:nvPr/>
        </p:nvSpPr>
        <p:spPr>
          <a:xfrm>
            <a:off x="3634029" y="4134893"/>
            <a:ext cx="661523" cy="4759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组织</a:t>
            </a:r>
            <a:r>
              <a:rPr lang="zh-CN" altLang="en-US" sz="1600" dirty="0" smtClean="0"/>
              <a:t>架构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2" name="圆角矩形 391"/>
          <p:cNvSpPr>
            <a:spLocks/>
          </p:cNvSpPr>
          <p:nvPr/>
        </p:nvSpPr>
        <p:spPr>
          <a:xfrm>
            <a:off x="4505977" y="4130909"/>
            <a:ext cx="661523" cy="4759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动态表单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3" name="圆角矩形 392"/>
          <p:cNvSpPr>
            <a:spLocks/>
          </p:cNvSpPr>
          <p:nvPr/>
        </p:nvSpPr>
        <p:spPr>
          <a:xfrm>
            <a:off x="5377925" y="4120607"/>
            <a:ext cx="661523" cy="4759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工作流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4" name="圆角矩形 393"/>
          <p:cNvSpPr>
            <a:spLocks/>
          </p:cNvSpPr>
          <p:nvPr/>
        </p:nvSpPr>
        <p:spPr>
          <a:xfrm>
            <a:off x="6243696" y="4122402"/>
            <a:ext cx="661523" cy="4759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交易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5" name="圆角矩形 394"/>
          <p:cNvSpPr>
            <a:spLocks/>
          </p:cNvSpPr>
          <p:nvPr/>
        </p:nvSpPr>
        <p:spPr>
          <a:xfrm>
            <a:off x="7109467" y="4110605"/>
            <a:ext cx="661523" cy="4759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产品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6" name="圆角矩形 395"/>
          <p:cNvSpPr>
            <a:spLocks/>
          </p:cNvSpPr>
          <p:nvPr/>
        </p:nvSpPr>
        <p:spPr>
          <a:xfrm>
            <a:off x="7975238" y="4110605"/>
            <a:ext cx="661523" cy="4759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客户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97" name="组合 396"/>
          <p:cNvGrpSpPr/>
          <p:nvPr/>
        </p:nvGrpSpPr>
        <p:grpSpPr>
          <a:xfrm>
            <a:off x="1632808" y="5030870"/>
            <a:ext cx="8192221" cy="699025"/>
            <a:chOff x="1998827" y="3643074"/>
            <a:chExt cx="8192221" cy="699025"/>
          </a:xfrm>
        </p:grpSpPr>
        <p:sp>
          <p:nvSpPr>
            <p:cNvPr id="398" name="圆角矩形 397"/>
            <p:cNvSpPr/>
            <p:nvPr/>
          </p:nvSpPr>
          <p:spPr>
            <a:xfrm>
              <a:off x="1998827" y="3643074"/>
              <a:ext cx="8192221" cy="699025"/>
            </a:xfrm>
            <a:prstGeom prst="roundRect">
              <a:avLst/>
            </a:prstGeom>
            <a:solidFill>
              <a:srgbClr val="0070C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9" name="文本框 398"/>
            <p:cNvSpPr txBox="1"/>
            <p:nvPr/>
          </p:nvSpPr>
          <p:spPr>
            <a:xfrm>
              <a:off x="1998827" y="3823309"/>
              <a:ext cx="1295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/>
              </a:lvl1pPr>
            </a:lstStyle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数据访问层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0" name="矩形 399"/>
          <p:cNvSpPr/>
          <p:nvPr/>
        </p:nvSpPr>
        <p:spPr>
          <a:xfrm>
            <a:off x="4110989" y="5527383"/>
            <a:ext cx="3711626" cy="1996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Cache</a:t>
            </a:r>
            <a:endParaRPr lang="en-US" sz="1400" dirty="0"/>
          </a:p>
        </p:txBody>
      </p:sp>
      <p:sp>
        <p:nvSpPr>
          <p:cNvPr id="401" name="圆角矩形 400"/>
          <p:cNvSpPr>
            <a:spLocks/>
          </p:cNvSpPr>
          <p:nvPr/>
        </p:nvSpPr>
        <p:spPr>
          <a:xfrm>
            <a:off x="4511372" y="5122035"/>
            <a:ext cx="894925" cy="4759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MyBatis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2" name="圆角矩形 401"/>
          <p:cNvSpPr>
            <a:spLocks/>
          </p:cNvSpPr>
          <p:nvPr/>
        </p:nvSpPr>
        <p:spPr>
          <a:xfrm>
            <a:off x="5564315" y="5122035"/>
            <a:ext cx="661523" cy="4759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JDBC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3" name="圆角矩形 402"/>
          <p:cNvSpPr>
            <a:spLocks/>
          </p:cNvSpPr>
          <p:nvPr/>
        </p:nvSpPr>
        <p:spPr>
          <a:xfrm>
            <a:off x="6430086" y="5110238"/>
            <a:ext cx="661523" cy="4759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JPA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1627413" y="6010952"/>
            <a:ext cx="8192221" cy="699025"/>
            <a:chOff x="1998827" y="3643074"/>
            <a:chExt cx="8192221" cy="699025"/>
          </a:xfrm>
        </p:grpSpPr>
        <p:sp>
          <p:nvSpPr>
            <p:cNvPr id="405" name="圆角矩形 404"/>
            <p:cNvSpPr/>
            <p:nvPr/>
          </p:nvSpPr>
          <p:spPr>
            <a:xfrm>
              <a:off x="1998827" y="3643074"/>
              <a:ext cx="8192221" cy="69902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6" name="文本框 405"/>
            <p:cNvSpPr txBox="1"/>
            <p:nvPr/>
          </p:nvSpPr>
          <p:spPr>
            <a:xfrm>
              <a:off x="1998827" y="3823309"/>
              <a:ext cx="1295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/>
              </a:lvl1pPr>
            </a:lstStyle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数据持久层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7" name="圆角矩形 406"/>
          <p:cNvSpPr>
            <a:spLocks/>
          </p:cNvSpPr>
          <p:nvPr/>
        </p:nvSpPr>
        <p:spPr>
          <a:xfrm>
            <a:off x="4508053" y="6128062"/>
            <a:ext cx="894925" cy="4759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MySQL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8" name="圆角矩形 407"/>
          <p:cNvSpPr>
            <a:spLocks/>
          </p:cNvSpPr>
          <p:nvPr/>
        </p:nvSpPr>
        <p:spPr>
          <a:xfrm>
            <a:off x="5560996" y="6128062"/>
            <a:ext cx="661523" cy="4759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Ceph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9" name="圆角矩形 408"/>
          <p:cNvSpPr/>
          <p:nvPr/>
        </p:nvSpPr>
        <p:spPr>
          <a:xfrm>
            <a:off x="10153943" y="2061594"/>
            <a:ext cx="600950" cy="46483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文本框 409"/>
          <p:cNvSpPr txBox="1"/>
          <p:nvPr/>
        </p:nvSpPr>
        <p:spPr>
          <a:xfrm>
            <a:off x="10246669" y="3924120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1" name="左右箭头 410"/>
          <p:cNvSpPr/>
          <p:nvPr/>
        </p:nvSpPr>
        <p:spPr>
          <a:xfrm>
            <a:off x="9730519" y="2280242"/>
            <a:ext cx="477019" cy="27534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左右箭头 411"/>
          <p:cNvSpPr/>
          <p:nvPr/>
        </p:nvSpPr>
        <p:spPr>
          <a:xfrm>
            <a:off x="9717623" y="3268204"/>
            <a:ext cx="477019" cy="27534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左右箭头 412"/>
          <p:cNvSpPr/>
          <p:nvPr/>
        </p:nvSpPr>
        <p:spPr>
          <a:xfrm>
            <a:off x="9730519" y="4252959"/>
            <a:ext cx="477019" cy="27534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左右箭头 413"/>
          <p:cNvSpPr/>
          <p:nvPr/>
        </p:nvSpPr>
        <p:spPr>
          <a:xfrm>
            <a:off x="9758516" y="5232124"/>
            <a:ext cx="477019" cy="27534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左右箭头 414"/>
          <p:cNvSpPr/>
          <p:nvPr/>
        </p:nvSpPr>
        <p:spPr>
          <a:xfrm>
            <a:off x="9755545" y="6231094"/>
            <a:ext cx="477019" cy="27534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6" name="直接箭头连接符 415"/>
          <p:cNvCxnSpPr/>
          <p:nvPr/>
        </p:nvCxnSpPr>
        <p:spPr>
          <a:xfrm>
            <a:off x="4422936" y="1591905"/>
            <a:ext cx="980042" cy="526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/>
          <p:nvPr/>
        </p:nvCxnSpPr>
        <p:spPr>
          <a:xfrm flipH="1">
            <a:off x="4422936" y="2645986"/>
            <a:ext cx="954989" cy="443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>
            <a:off x="6365477" y="1589448"/>
            <a:ext cx="0" cy="52508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>
            <a:off x="6430086" y="2731158"/>
            <a:ext cx="0" cy="3202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H="1">
            <a:off x="7186178" y="1643721"/>
            <a:ext cx="788898" cy="53740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/>
          <p:nvPr/>
        </p:nvCxnSpPr>
        <p:spPr>
          <a:xfrm>
            <a:off x="7229986" y="2645871"/>
            <a:ext cx="639118" cy="4000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2" name="Picture 8" descr="http://cdnwww.sinovision.net/data/attachment/portal/201311/05/171028mm5gmbg9z95c5ctn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714" y="906089"/>
            <a:ext cx="869428" cy="51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3" name="Picture 10" descr="http://www.cnw.com.cn/resources/2011_07/2011_07_04/20110704161808_4843.jpg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432" y="933061"/>
            <a:ext cx="2186531" cy="4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4" name="Rectangle 168"/>
          <p:cNvSpPr>
            <a:spLocks noChangeArrowheads="1"/>
          </p:cNvSpPr>
          <p:nvPr/>
        </p:nvSpPr>
        <p:spPr bwMode="auto">
          <a:xfrm>
            <a:off x="6107392" y="1409041"/>
            <a:ext cx="5386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浏览器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5" name="Rectangle 168"/>
          <p:cNvSpPr>
            <a:spLocks noChangeArrowheads="1"/>
          </p:cNvSpPr>
          <p:nvPr/>
        </p:nvSpPr>
        <p:spPr bwMode="auto">
          <a:xfrm>
            <a:off x="4012984" y="1406822"/>
            <a:ext cx="3569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/>
              <a:t>PAD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95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物理架构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4971"/>
            <a:ext cx="10515600" cy="58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云形 2"/>
          <p:cNvSpPr/>
          <p:nvPr/>
        </p:nvSpPr>
        <p:spPr>
          <a:xfrm>
            <a:off x="884792" y="2353286"/>
            <a:ext cx="6148251" cy="26038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流程图: 磁盘 10"/>
          <p:cNvSpPr/>
          <p:nvPr/>
        </p:nvSpPr>
        <p:spPr>
          <a:xfrm>
            <a:off x="4172271" y="5196406"/>
            <a:ext cx="1321961" cy="1053737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Tenant3’s DB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多租户的实现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733006" y="2766712"/>
            <a:ext cx="1132115" cy="151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Tenant1’s</a:t>
            </a:r>
          </a:p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278778" y="2766712"/>
            <a:ext cx="1132115" cy="151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Tenant2’s</a:t>
            </a:r>
          </a:p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824550" y="2766712"/>
            <a:ext cx="1132115" cy="15152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Tenant3’s</a:t>
            </a:r>
          </a:p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3314477" y="5196405"/>
            <a:ext cx="1321961" cy="10537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Tenant2’s DB</a:t>
            </a:r>
            <a:endParaRPr 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569894" y="5196406"/>
            <a:ext cx="1321961" cy="10537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Tenant1’s DB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9436825" y="2196913"/>
            <a:ext cx="1802675" cy="2503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租户管理模块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2299063" y="1503970"/>
            <a:ext cx="33615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反向代理</a:t>
            </a:r>
            <a:endParaRPr lang="en-US" dirty="0"/>
          </a:p>
        </p:txBody>
      </p:sp>
      <p:cxnSp>
        <p:nvCxnSpPr>
          <p:cNvPr id="15" name="直接箭头连接符 14"/>
          <p:cNvCxnSpPr>
            <a:endCxn id="13" idx="0"/>
          </p:cNvCxnSpPr>
          <p:nvPr/>
        </p:nvCxnSpPr>
        <p:spPr>
          <a:xfrm>
            <a:off x="3975457" y="987036"/>
            <a:ext cx="4360" cy="516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6" idx="0"/>
          </p:cNvCxnSpPr>
          <p:nvPr/>
        </p:nvCxnSpPr>
        <p:spPr>
          <a:xfrm flipH="1">
            <a:off x="2299064" y="2052610"/>
            <a:ext cx="1676393" cy="714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2"/>
            <a:endCxn id="8" idx="0"/>
          </p:cNvCxnSpPr>
          <p:nvPr/>
        </p:nvCxnSpPr>
        <p:spPr>
          <a:xfrm flipH="1">
            <a:off x="3844836" y="2052610"/>
            <a:ext cx="134981" cy="714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2"/>
            <a:endCxn id="9" idx="0"/>
          </p:cNvCxnSpPr>
          <p:nvPr/>
        </p:nvCxnSpPr>
        <p:spPr>
          <a:xfrm>
            <a:off x="3979817" y="2052610"/>
            <a:ext cx="1410791" cy="71410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  <a:endCxn id="7" idx="1"/>
          </p:cNvCxnSpPr>
          <p:nvPr/>
        </p:nvCxnSpPr>
        <p:spPr>
          <a:xfrm>
            <a:off x="2299064" y="4282004"/>
            <a:ext cx="931811" cy="914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2"/>
            <a:endCxn id="10" idx="1"/>
          </p:cNvCxnSpPr>
          <p:nvPr/>
        </p:nvCxnSpPr>
        <p:spPr>
          <a:xfrm>
            <a:off x="3844836" y="4282004"/>
            <a:ext cx="130622" cy="914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2"/>
            <a:endCxn id="11" idx="1"/>
          </p:cNvCxnSpPr>
          <p:nvPr/>
        </p:nvCxnSpPr>
        <p:spPr>
          <a:xfrm flipH="1">
            <a:off x="4833252" y="4282004"/>
            <a:ext cx="557356" cy="91440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433020" y="1452163"/>
            <a:ext cx="1367246" cy="62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服务发现</a:t>
            </a:r>
            <a:endParaRPr lang="en-US" dirty="0"/>
          </a:p>
        </p:txBody>
      </p:sp>
      <p:cxnSp>
        <p:nvCxnSpPr>
          <p:cNvPr id="33" name="直接箭头连接符 32"/>
          <p:cNvCxnSpPr>
            <a:stCxn id="13" idx="3"/>
            <a:endCxn id="31" idx="1"/>
          </p:cNvCxnSpPr>
          <p:nvPr/>
        </p:nvCxnSpPr>
        <p:spPr>
          <a:xfrm flipV="1">
            <a:off x="5660571" y="1764277"/>
            <a:ext cx="1772449" cy="14013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1"/>
            <a:endCxn id="11" idx="4"/>
          </p:cNvCxnSpPr>
          <p:nvPr/>
        </p:nvCxnSpPr>
        <p:spPr>
          <a:xfrm flipH="1">
            <a:off x="5494232" y="3448465"/>
            <a:ext cx="3942593" cy="22748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345194" y="466161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①建租户</a:t>
            </a:r>
            <a:r>
              <a:rPr lang="en-US" altLang="zh-CN" dirty="0" smtClean="0"/>
              <a:t>DB</a:t>
            </a:r>
            <a:endParaRPr lang="en-US" dirty="0"/>
          </a:p>
        </p:txBody>
      </p:sp>
      <p:cxnSp>
        <p:nvCxnSpPr>
          <p:cNvPr id="38" name="直接箭头连接符 37"/>
          <p:cNvCxnSpPr>
            <a:stCxn id="12" idx="1"/>
            <a:endCxn id="9" idx="3"/>
          </p:cNvCxnSpPr>
          <p:nvPr/>
        </p:nvCxnSpPr>
        <p:spPr>
          <a:xfrm flipH="1">
            <a:off x="5956665" y="3448465"/>
            <a:ext cx="3480160" cy="7589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452595" y="31732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②启动租户容器</a:t>
            </a:r>
            <a:endParaRPr lang="en-US" dirty="0"/>
          </a:p>
        </p:txBody>
      </p:sp>
      <p:cxnSp>
        <p:nvCxnSpPr>
          <p:cNvPr id="41" name="直接箭头连接符 40"/>
          <p:cNvCxnSpPr>
            <a:stCxn id="12" idx="1"/>
            <a:endCxn id="31" idx="2"/>
          </p:cNvCxnSpPr>
          <p:nvPr/>
        </p:nvCxnSpPr>
        <p:spPr>
          <a:xfrm flipH="1" flipV="1">
            <a:off x="8116643" y="2076390"/>
            <a:ext cx="1320182" cy="13720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9573404" y="17291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⓪申请租户</a:t>
            </a:r>
            <a:endParaRPr 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946950" y="145216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④发现服务</a:t>
            </a:r>
            <a:endParaRPr lang="en-US" altLang="zh-CN" dirty="0" smtClean="0"/>
          </a:p>
          <a:p>
            <a:r>
              <a:rPr lang="zh-CN" altLang="en-US" dirty="0" smtClean="0"/>
              <a:t>并更新配置</a:t>
            </a:r>
            <a:endParaRPr lang="en-US" dirty="0"/>
          </a:p>
        </p:txBody>
      </p:sp>
      <p:sp>
        <p:nvSpPr>
          <p:cNvPr id="50" name="笑脸 49"/>
          <p:cNvSpPr/>
          <p:nvPr/>
        </p:nvSpPr>
        <p:spPr>
          <a:xfrm>
            <a:off x="10002882" y="1022873"/>
            <a:ext cx="670560" cy="650353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直接箭头连接符 51"/>
          <p:cNvCxnSpPr>
            <a:stCxn id="50" idx="4"/>
            <a:endCxn id="12" idx="0"/>
          </p:cNvCxnSpPr>
          <p:nvPr/>
        </p:nvCxnSpPr>
        <p:spPr>
          <a:xfrm>
            <a:off x="10338162" y="1673226"/>
            <a:ext cx="1" cy="52368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ocker - An open platform for distributed applications for developers and sysadmin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995" y="2828360"/>
            <a:ext cx="772886" cy="18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ocker - An open platform for distributed applications for developers and sysadmin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46" y="2846007"/>
            <a:ext cx="772886" cy="18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ocker - An open platform for distributed applications for developers and sysadmin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85" y="2839554"/>
            <a:ext cx="772886" cy="18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417063" y="4522052"/>
            <a:ext cx="120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Server Cluster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392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718663" y="1650583"/>
            <a:ext cx="3762761" cy="3388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zh-CN" dirty="0" smtClean="0"/>
              <a:t>ECP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ECP</a:t>
            </a:r>
            <a:r>
              <a:rPr lang="zh-CN" altLang="en-US" dirty="0" smtClean="0"/>
              <a:t>运营数据平台架构</a:t>
            </a:r>
            <a:endParaRPr lang="en-US" dirty="0"/>
          </a:p>
        </p:txBody>
      </p:sp>
      <p:sp>
        <p:nvSpPr>
          <p:cNvPr id="37" name="矩形 36"/>
          <p:cNvSpPr/>
          <p:nvPr/>
        </p:nvSpPr>
        <p:spPr>
          <a:xfrm>
            <a:off x="2073433" y="3122324"/>
            <a:ext cx="2034902" cy="1990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流程图: 磁盘 39"/>
          <p:cNvSpPr/>
          <p:nvPr/>
        </p:nvSpPr>
        <p:spPr>
          <a:xfrm>
            <a:off x="2360814" y="4080265"/>
            <a:ext cx="1132116" cy="7837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ODS</a:t>
            </a:r>
            <a:endParaRPr lang="en-US" dirty="0"/>
          </a:p>
        </p:txBody>
      </p:sp>
      <p:sp>
        <p:nvSpPr>
          <p:cNvPr id="42" name="矩形 41"/>
          <p:cNvSpPr/>
          <p:nvPr/>
        </p:nvSpPr>
        <p:spPr>
          <a:xfrm>
            <a:off x="2073433" y="963566"/>
            <a:ext cx="2034902" cy="2055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279899" y="1956343"/>
            <a:ext cx="1274708" cy="783772"/>
            <a:chOff x="1321164" y="3014843"/>
            <a:chExt cx="1274708" cy="783772"/>
          </a:xfrm>
        </p:grpSpPr>
        <p:sp>
          <p:nvSpPr>
            <p:cNvPr id="45" name="流程图: 磁盘 44"/>
            <p:cNvSpPr/>
            <p:nvPr/>
          </p:nvSpPr>
          <p:spPr>
            <a:xfrm>
              <a:off x="1402079" y="3014843"/>
              <a:ext cx="1132116" cy="78377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ODS</a:t>
              </a:r>
              <a:endParaRPr 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321164" y="3552044"/>
              <a:ext cx="12747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bg1"/>
                  </a:solidFill>
                </a:rPr>
                <a:t>Operation Data Store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360814" y="3216106"/>
            <a:ext cx="1132116" cy="5643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Application</a:t>
            </a:r>
            <a:endParaRPr 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360813" y="1048726"/>
            <a:ext cx="1132116" cy="5643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Application</a:t>
            </a:r>
            <a:endParaRPr 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79899" y="4617816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Operation Data Store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888479" y="2933992"/>
            <a:ext cx="3426692" cy="15970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接箭头连接符 5"/>
          <p:cNvCxnSpPr>
            <a:stCxn id="10" idx="2"/>
            <a:endCxn id="45" idx="1"/>
          </p:cNvCxnSpPr>
          <p:nvPr/>
        </p:nvCxnSpPr>
        <p:spPr>
          <a:xfrm>
            <a:off x="2926871" y="1613105"/>
            <a:ext cx="1" cy="34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2"/>
            <a:endCxn id="40" idx="1"/>
          </p:cNvCxnSpPr>
          <p:nvPr/>
        </p:nvCxnSpPr>
        <p:spPr>
          <a:xfrm>
            <a:off x="2926872" y="3780485"/>
            <a:ext cx="0" cy="29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888479" y="1833201"/>
            <a:ext cx="3343357" cy="585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租户管理</a:t>
            </a:r>
            <a:endParaRPr 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7512239" y="3382355"/>
            <a:ext cx="1736657" cy="1012074"/>
            <a:chOff x="6618153" y="3903563"/>
            <a:chExt cx="1966322" cy="1012074"/>
          </a:xfrm>
        </p:grpSpPr>
        <p:sp>
          <p:nvSpPr>
            <p:cNvPr id="26" name="流程图: 磁盘 25"/>
            <p:cNvSpPr/>
            <p:nvPr/>
          </p:nvSpPr>
          <p:spPr>
            <a:xfrm>
              <a:off x="6618153" y="3903563"/>
              <a:ext cx="1966322" cy="101207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ODS</a:t>
              </a:r>
              <a:endParaRPr 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895177" y="4608622"/>
              <a:ext cx="15721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Operation Data Store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3729145" y="1956343"/>
            <a:ext cx="304800" cy="7834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 smtClean="0"/>
              <a:t>WS</a:t>
            </a:r>
            <a:endParaRPr 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3737882" y="4080265"/>
            <a:ext cx="304800" cy="7834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 smtClean="0"/>
              <a:t>WS</a:t>
            </a:r>
            <a:endParaRPr 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953656" y="3779699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ETL</a:t>
            </a:r>
            <a:endParaRPr 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2932260" y="162723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ETL</a:t>
            </a:r>
            <a:endParaRPr lang="en-US" sz="1400" dirty="0"/>
          </a:p>
        </p:txBody>
      </p:sp>
      <p:cxnSp>
        <p:nvCxnSpPr>
          <p:cNvPr id="17" name="直接箭头连接符 16"/>
          <p:cNvCxnSpPr>
            <a:stCxn id="45" idx="4"/>
            <a:endCxn id="13" idx="1"/>
          </p:cNvCxnSpPr>
          <p:nvPr/>
        </p:nvCxnSpPr>
        <p:spPr>
          <a:xfrm flipV="1">
            <a:off x="3492930" y="2348054"/>
            <a:ext cx="236215" cy="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492929" y="4467839"/>
            <a:ext cx="236215" cy="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</p:cNvCxnSpPr>
          <p:nvPr/>
        </p:nvCxnSpPr>
        <p:spPr>
          <a:xfrm>
            <a:off x="4033945" y="2348054"/>
            <a:ext cx="3009112" cy="133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9" idx="3"/>
          </p:cNvCxnSpPr>
          <p:nvPr/>
        </p:nvCxnSpPr>
        <p:spPr>
          <a:xfrm flipV="1">
            <a:off x="4042682" y="3882443"/>
            <a:ext cx="3000375" cy="58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7055973" y="3444622"/>
            <a:ext cx="304800" cy="9325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ETL</a:t>
            </a:r>
            <a:endParaRPr lang="en-US" dirty="0"/>
          </a:p>
        </p:txBody>
      </p:sp>
      <p:cxnSp>
        <p:nvCxnSpPr>
          <p:cNvPr id="50" name="直接箭头连接符 49"/>
          <p:cNvCxnSpPr>
            <a:stCxn id="47" idx="3"/>
            <a:endCxn id="26" idx="2"/>
          </p:cNvCxnSpPr>
          <p:nvPr/>
        </p:nvCxnSpPr>
        <p:spPr>
          <a:xfrm flipV="1">
            <a:off x="7360773" y="3888392"/>
            <a:ext cx="151466" cy="2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云形 53"/>
          <p:cNvSpPr/>
          <p:nvPr/>
        </p:nvSpPr>
        <p:spPr>
          <a:xfrm>
            <a:off x="2363258" y="5268322"/>
            <a:ext cx="1268212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友盟</a:t>
            </a:r>
            <a:endParaRPr lang="en-US" dirty="0"/>
          </a:p>
        </p:txBody>
      </p:sp>
      <p:sp>
        <p:nvSpPr>
          <p:cNvPr id="55" name="矩形 54"/>
          <p:cNvSpPr/>
          <p:nvPr/>
        </p:nvSpPr>
        <p:spPr>
          <a:xfrm>
            <a:off x="3627547" y="5323007"/>
            <a:ext cx="304800" cy="7834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API</a:t>
            </a:r>
            <a:endParaRPr lang="en-US" dirty="0"/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4045371" y="4103389"/>
            <a:ext cx="2987459" cy="164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 rot="16200000">
            <a:off x="9584605" y="3286705"/>
            <a:ext cx="304800" cy="8423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 smtClean="0"/>
              <a:t>OLAP</a:t>
            </a:r>
            <a:endParaRPr lang="en-US" sz="1600" dirty="0"/>
          </a:p>
        </p:txBody>
      </p:sp>
      <p:sp>
        <p:nvSpPr>
          <p:cNvPr id="63" name="圆角矩形 62"/>
          <p:cNvSpPr/>
          <p:nvPr/>
        </p:nvSpPr>
        <p:spPr>
          <a:xfrm rot="16200000">
            <a:off x="9584605" y="3696816"/>
            <a:ext cx="304800" cy="8423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 smtClean="0"/>
              <a:t>Report</a:t>
            </a:r>
            <a:endParaRPr lang="en-US" sz="1600" dirty="0"/>
          </a:p>
        </p:txBody>
      </p:sp>
      <p:sp>
        <p:nvSpPr>
          <p:cNvPr id="65" name="文本框 64"/>
          <p:cNvSpPr txBox="1"/>
          <p:nvPr/>
        </p:nvSpPr>
        <p:spPr>
          <a:xfrm>
            <a:off x="8077267" y="293399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运营数据</a:t>
            </a:r>
            <a:r>
              <a:rPr lang="zh-CN" altLang="en-US" sz="1000" dirty="0"/>
              <a:t>平台</a:t>
            </a:r>
            <a:endParaRPr lang="en-US" sz="1000" dirty="0"/>
          </a:p>
        </p:txBody>
      </p:sp>
      <p:sp>
        <p:nvSpPr>
          <p:cNvPr id="67" name="文本框 66"/>
          <p:cNvSpPr txBox="1"/>
          <p:nvPr/>
        </p:nvSpPr>
        <p:spPr>
          <a:xfrm>
            <a:off x="2737292" y="2756915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金保</a:t>
            </a:r>
            <a:r>
              <a:rPr lang="zh-CN" altLang="en-US" sz="1000" dirty="0" smtClean="0"/>
              <a:t>租户</a:t>
            </a:r>
            <a:r>
              <a:rPr lang="en-US" altLang="zh-CN" sz="1000" dirty="0" smtClean="0"/>
              <a:t>#1</a:t>
            </a:r>
            <a:endParaRPr lang="en-US" sz="1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2677148" y="4887601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金保租户</a:t>
            </a:r>
            <a:r>
              <a:rPr lang="en-US" altLang="zh-CN" sz="1000" dirty="0" smtClean="0"/>
              <a:t>#2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108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近期目标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005" y="905608"/>
            <a:ext cx="9685530" cy="5380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>
          <a:xfrm rot="5400000" flipH="1" flipV="1">
            <a:off x="5660541" y="3114077"/>
            <a:ext cx="202225" cy="1494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066737" y="3408218"/>
            <a:ext cx="1502790" cy="820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0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4113</TotalTime>
  <Words>1868</Words>
  <Application>Microsoft Office PowerPoint</Application>
  <PresentationFormat>宽屏</PresentationFormat>
  <Paragraphs>759</Paragraphs>
  <Slides>32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FZXiDengXian-Z06S</vt:lpstr>
      <vt:lpstr>宋体</vt:lpstr>
      <vt:lpstr>黑体</vt:lpstr>
      <vt:lpstr>Arial</vt:lpstr>
      <vt:lpstr>Calibri</vt:lpstr>
      <vt:lpstr>Wingdings</vt:lpstr>
      <vt:lpstr>Office 主题</vt:lpstr>
      <vt:lpstr>移动金融CRM产品化 技术架构路线</vt:lpstr>
      <vt:lpstr>产品目标与定位</vt:lpstr>
      <vt:lpstr>SaaS概念</vt:lpstr>
      <vt:lpstr>SaaS的特征</vt:lpstr>
      <vt:lpstr>逻辑架构</vt:lpstr>
      <vt:lpstr>物理架构</vt:lpstr>
      <vt:lpstr>多租户的实现</vt:lpstr>
      <vt:lpstr>ECP运营数据平台架构</vt:lpstr>
      <vt:lpstr>近期目标</vt:lpstr>
      <vt:lpstr>分布式日志收集系统</vt:lpstr>
      <vt:lpstr>ECP平台功能技术排程</vt:lpstr>
      <vt:lpstr>可配置</vt:lpstr>
      <vt:lpstr>数据与流程动态化技术化路线</vt:lpstr>
      <vt:lpstr>动态表单UI研发路线</vt:lpstr>
      <vt:lpstr>动态表单技术实现排程</vt:lpstr>
      <vt:lpstr>业务流程动态化</vt:lpstr>
      <vt:lpstr>签核流程动态化</vt:lpstr>
      <vt:lpstr>交易流程改造</vt:lpstr>
      <vt:lpstr>页面流动态化</vt:lpstr>
      <vt:lpstr>工作流技术功能实现排程</vt:lpstr>
      <vt:lpstr>数据交换中心逻辑架构</vt:lpstr>
      <vt:lpstr>高性能</vt:lpstr>
      <vt:lpstr>安全策略</vt:lpstr>
      <vt:lpstr>安全</vt:lpstr>
      <vt:lpstr>安全</vt:lpstr>
      <vt:lpstr>组织管理的业务功能</vt:lpstr>
      <vt:lpstr>组织管理功能框架</vt:lpstr>
      <vt:lpstr>组织管理功能实现排程</vt:lpstr>
      <vt:lpstr>金保后台技术路线排程</vt:lpstr>
      <vt:lpstr>金保后台技术路线排程</vt:lpstr>
      <vt:lpstr>金保后台技术路线排程(续)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闪融项目SaaS化</dc:title>
  <dc:creator>桑俊俊</dc:creator>
  <cp:lastModifiedBy>Xiaoming Wang</cp:lastModifiedBy>
  <cp:revision>950</cp:revision>
  <dcterms:created xsi:type="dcterms:W3CDTF">2014-11-06T02:31:41Z</dcterms:created>
  <dcterms:modified xsi:type="dcterms:W3CDTF">2015-11-24T08:44:24Z</dcterms:modified>
</cp:coreProperties>
</file>