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10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69887-4C4D-A813-8197-CD05E89C8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1DAE00-8D5F-14E5-6907-642682B6A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4551E7-F9AF-6B72-4C4A-26734367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B649-DDD4-4407-843E-81311D7533F0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AAD9E5-4C3D-10B6-1073-E46DC2ED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CAF7B-3FD6-E1EF-9264-AC24E9FD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2561-525D-4B86-9ED7-508A161CE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74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2D162-9AFD-2DBA-2554-ACD6E76F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2CB58C-040C-32BF-0310-D73BE8BF7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BD3A46-392C-A8CB-58DD-2F7F96A40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B649-DDD4-4407-843E-81311D7533F0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08E1D0-34B7-A1C4-F7F4-755F3E20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45BEB2-A244-9853-DD35-832E64DA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2561-525D-4B86-9ED7-508A161CE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6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5707DA-6FB5-98EA-E442-27DC41B35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ECE036-A781-96E6-F177-C30482290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4C0BC9-6C63-9371-A6AE-CE87144B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B649-DDD4-4407-843E-81311D7533F0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3E140C-50DF-B17A-9587-19E80B04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2FC268-E3A8-CA13-C19F-F8C9259C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2561-525D-4B86-9ED7-508A161CE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34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25A97-913A-AE0B-0B13-BBE163E4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943B16-588D-1D98-5044-3037B830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07E8DA-6BC3-69FE-2563-3F090C8CC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B649-DDD4-4407-843E-81311D7533F0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116130-78CF-9FC7-BC8A-FB792137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F49177-13F7-7DDE-D0A2-48A354782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2561-525D-4B86-9ED7-508A161CE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12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B3C34-8B11-734A-4496-C72FEC4FC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2F89CC-E3AE-E55A-1876-C562C1343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05C9E3-DCF4-4508-D933-A46A7038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B649-DDD4-4407-843E-81311D7533F0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8E4C25-BD64-8EA6-32A8-042490FB1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FFFA84-E281-B06D-DE97-7484ED34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2561-525D-4B86-9ED7-508A161CE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8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36788-DEAE-B674-F093-44BCB72BA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2ECE8-D977-E445-EAF6-ED8062B0B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E09F66-27F2-B3AC-5691-7B277B0AE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39212E-6B62-6A64-C81C-9F18E84D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B649-DDD4-4407-843E-81311D7533F0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7F43DB-AE4B-A283-6F75-9B809F39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F7E55B-F7B6-D49E-5FE9-7425B911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2561-525D-4B86-9ED7-508A161CE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95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1C52E-46D2-8ACF-5716-5C680C011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C7E8D6-A9C3-FDC3-262A-B69BA86C9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626511-1FB6-A746-8065-509E14EEE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3D1DAF-1BCD-29D9-1488-4A05CF898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643EC5-05AE-49E1-35B7-65452FE09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3D4635-EF8E-76A4-4C90-EBE31262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B649-DDD4-4407-843E-81311D7533F0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608061-9098-5892-66BD-58BB2196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18FBF7-42CD-ECC6-A69F-79EF4799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2561-525D-4B86-9ED7-508A161CE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92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5C7CA-C583-FD75-4E0C-A3BD3336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417779-09DD-D633-ACF8-1B9641528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B649-DDD4-4407-843E-81311D7533F0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F76545-23B3-BF49-FA77-E34124CE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01D6CB-3B82-1CBA-ED65-29CC031E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2561-525D-4B86-9ED7-508A161CE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40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6C5A10-C319-3861-03CE-19F2AAD5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B649-DDD4-4407-843E-81311D7533F0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1FFD54-D217-5CFB-975E-1FB62655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02F222-0CDA-48E3-C795-18E10E93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2561-525D-4B86-9ED7-508A161CE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98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F2C14-746E-9BC5-EC24-B67A6D48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CBC8F6-0A6E-6809-E3B0-F26B831E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3E0883-07BD-69B4-06B2-6429B71EF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A585FA-1AF2-EC06-73B2-B1263945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B649-DDD4-4407-843E-81311D7533F0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4AF273-38DB-FEC7-DF2D-0B53FB757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B7DCD7-E05A-63FB-461B-36718C21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2561-525D-4B86-9ED7-508A161CE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84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CF4E6-2EA6-7072-71CC-9E4BFB039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B24643-4902-27EB-AD4C-C9F0402E8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CDB056-AEB6-C7A5-4338-D36B7A150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4EC568-7D33-8E11-1542-FAEA7509A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B649-DDD4-4407-843E-81311D7533F0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B494C7-37DD-48DD-B9E5-69AB1070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9C4A05-2A5C-226A-C12D-D2AACA6C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2561-525D-4B86-9ED7-508A161CE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08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C829BA-587B-D7B6-E822-337F79B6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A50EEE-07D3-447B-FE7C-895A4D8A7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EDCCA1-6342-7668-A792-59EB838FA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0B649-DDD4-4407-843E-81311D7533F0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D6AFE5-C807-20C7-CF6E-2CEC9972D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3EAC11-70F6-1E0B-19E5-917D31B3C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72561-525D-4B86-9ED7-508A161CE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96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A262207-A143-F1BC-4958-B41EC52537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62" r="46880" b="16447"/>
          <a:stretch/>
        </p:blipFill>
        <p:spPr>
          <a:xfrm>
            <a:off x="1017529" y="433137"/>
            <a:ext cx="10457732" cy="545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8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D34FC51-A0A2-D37F-B040-F5EB67080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4"/>
          <a:stretch/>
        </p:blipFill>
        <p:spPr>
          <a:xfrm>
            <a:off x="1677402" y="-88286"/>
            <a:ext cx="8837196" cy="714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5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32620FD-6F7A-02B0-CF70-3175A6C33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69" y="64674"/>
            <a:ext cx="6175057" cy="628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4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CDE5161-C528-A6DD-8AA2-C04AC2358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04" y="359911"/>
            <a:ext cx="11248963" cy="613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9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jiuliaye</dc:creator>
  <cp:lastModifiedBy>Microsoft jiuliaye</cp:lastModifiedBy>
  <cp:revision>1</cp:revision>
  <dcterms:created xsi:type="dcterms:W3CDTF">2023-09-24T13:28:21Z</dcterms:created>
  <dcterms:modified xsi:type="dcterms:W3CDTF">2023-09-24T13:31:47Z</dcterms:modified>
</cp:coreProperties>
</file>