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D4AA7-19E6-7247-87F8-B304E7E22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536D50-0C90-8644-917B-F53B9E445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37866-2A99-A54B-AA33-25DA4EA1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234-4218-A945-8C27-C2AAFC7A3BFE}" type="datetimeFigureOut">
              <a:t>2024/3/22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BCD3B-05E8-B644-9C69-D0D08378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AFEDC-2F1D-AD4E-9C8A-9F2C14BA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37C2-8253-934A-A06F-78821CF59B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66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15794-8A77-4A47-B354-5EAF2445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B605FE-F9DF-DC45-9630-6D2BBA1C4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7D5C8-9A9F-CB4B-8628-D0E24D26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234-4218-A945-8C27-C2AAFC7A3BFE}" type="datetimeFigureOut">
              <a:t>2024/3/22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6B260-AE75-B448-A720-E90C113B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AEF43-A491-CC40-9056-B109BD20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37C2-8253-934A-A06F-78821CF59B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70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DE468F-EEB8-2940-989D-67E6FBA1E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390477-CC1D-7749-80CF-6F3F4204F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5768C-06EA-CD4F-933D-1D0EE0D0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234-4218-A945-8C27-C2AAFC7A3BFE}" type="datetimeFigureOut">
              <a:t>2024/3/22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B8494-1E95-AE4F-868A-062EE3BB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228EB-3AA5-C64A-BE50-D4B22A7B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37C2-8253-934A-A06F-78821CF59B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43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B51C1-B0E7-1D46-B913-946EAAC7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6B1B0-BE5C-8248-A9D7-F409A3C5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1F5DB-B7B9-8548-8C23-0322C705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234-4218-A945-8C27-C2AAFC7A3BFE}" type="datetimeFigureOut">
              <a:t>2024/3/22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6AB95-3FE3-BD47-B2E7-2FA2ED5D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20E2D-4D4C-494B-929C-6F5E0765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37C2-8253-934A-A06F-78821CF59B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01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4246-0A89-3A49-83C2-6FE6F061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BB987B-1618-AC48-9AB3-4EE924CCE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D0AD0-A642-CF4B-98A5-588E0F1E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234-4218-A945-8C27-C2AAFC7A3BFE}" type="datetimeFigureOut">
              <a:t>2024/3/22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3F42A-3F58-1E40-A43B-1E8279CE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055CB-6AE1-C747-99B5-94FBE988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37C2-8253-934A-A06F-78821CF59B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39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9D6CA-5D24-6D49-A57D-1FEBBCB4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1D4C0-B2C0-7942-9979-AC9FBB37C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E83806-D269-2E4C-AD83-48189943F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63822-A4B8-9341-8D65-7BB672B8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234-4218-A945-8C27-C2AAFC7A3BFE}" type="datetimeFigureOut">
              <a:t>2024/3/22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F5A72-BA59-0F42-B9A0-3738850C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2D9FF-5935-1145-ADAD-EA09381F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37C2-8253-934A-A06F-78821CF59B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23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A8758-19B3-2A42-9FD8-EDE6084A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AAD8B-3241-0248-8C97-88B7728EB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3631BA-151E-CF4F-AF21-7A5EFE881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3966FD-FB78-EF4F-B9CD-2D38800F5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4081D4-7625-AD44-B9B6-764B09118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93710C-88CA-994F-B76D-8BF628D6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234-4218-A945-8C27-C2AAFC7A3BFE}" type="datetimeFigureOut">
              <a:t>2024/3/22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2A92A5-CDB1-8F46-9754-A7F0D8E0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E58A43-76F8-F54A-812F-4685C780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37C2-8253-934A-A06F-78821CF59B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612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CFB7C-BCFD-2347-9240-0BED387E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9FDC98-2855-AD4C-9CED-4DE5721A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234-4218-A945-8C27-C2AAFC7A3BFE}" type="datetimeFigureOut">
              <a:t>2024/3/22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73CB6B-2297-D546-8F76-8ED42E49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7B518A-E3B9-7B4B-B15C-E91C348C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37C2-8253-934A-A06F-78821CF59B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4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7CE0E1-6C56-2D42-9B1F-57ACED85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234-4218-A945-8C27-C2AAFC7A3BFE}" type="datetimeFigureOut">
              <a:t>2024/3/22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361F54-EBED-2B42-A5E2-A085C7F1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3E7596-E46A-BA48-B248-E8A056A9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37C2-8253-934A-A06F-78821CF59B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66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30479-CDE7-1946-879C-06AA24FC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35262-97DE-1848-A086-2D5B155F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1B8910-47AD-8941-B731-E508D7341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4F0524-2350-E641-84A7-8B4D8CA5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234-4218-A945-8C27-C2AAFC7A3BFE}" type="datetimeFigureOut">
              <a:t>2024/3/22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48D44C-E2AF-564A-BD0F-6DECF56F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381C4-D6F5-4143-AA6C-1D30F4EA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37C2-8253-934A-A06F-78821CF59B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76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A83DF-C0CA-5A42-9B2E-957E233BA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BA5F11-4106-9849-92E8-CD0AA9B75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6857B7-8ECE-AD47-B05A-CB716812D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0F092-615C-294F-AA99-789672C3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234-4218-A945-8C27-C2AAFC7A3BFE}" type="datetimeFigureOut">
              <a:t>2024/3/22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316F82-BA39-1240-B21E-E2006E49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D550B-1254-724C-8D73-9DB09300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37C2-8253-934A-A06F-78821CF59B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3BC48D-485E-6046-A46D-8EFE7C4A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9925F-87AF-C046-804B-1E6D7C317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29780-E292-9343-864D-3763F3CDF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3234-4218-A945-8C27-C2AAFC7A3BFE}" type="datetimeFigureOut">
              <a:t>2024/3/22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24727-2328-AC4C-BFF8-F4D313795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05FDD-6B4F-A249-8316-DD1A0AB43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137C2-8253-934A-A06F-78821CF59B7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06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06A809D-6B6B-2146-B197-2A07ECD2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3" y="227847"/>
            <a:ext cx="11030853" cy="34324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440BFF1-6E12-7B40-9860-65F6203B2FE2}"/>
              </a:ext>
            </a:extLst>
          </p:cNvPr>
          <p:cNvSpPr txBox="1"/>
          <p:nvPr/>
        </p:nvSpPr>
        <p:spPr>
          <a:xfrm>
            <a:off x="580573" y="5429824"/>
            <a:ext cx="7506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Division of Biological Inorganic Chemistry, State Key Laboratory of Rare Earth Resource Utilization, Laboratory of Chemical Biology, Changchun, Jilin 130022, China. E-mail: xqu@ciac.jl.cn </a:t>
            </a:r>
            <a:endParaRPr lang="en-US" altLang="zh-CN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3EBEBD-6BED-0940-BF9B-E989DE37B58A}"/>
              </a:ext>
            </a:extLst>
          </p:cNvPr>
          <p:cNvSpPr txBox="1"/>
          <p:nvPr/>
        </p:nvSpPr>
        <p:spPr>
          <a:xfrm>
            <a:off x="580573" y="424648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IF: 4.9</a:t>
            </a:r>
          </a:p>
        </p:txBody>
      </p:sp>
    </p:spTree>
    <p:extLst>
      <p:ext uri="{BB962C8B-B14F-4D97-AF65-F5344CB8AC3E}">
        <p14:creationId xmlns:p14="http://schemas.microsoft.com/office/powerpoint/2010/main" val="276696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24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2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72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9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8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67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31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99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39</Words>
  <Application>Microsoft Macintosh PowerPoint</Application>
  <PresentationFormat>宽屏</PresentationFormat>
  <Paragraphs>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1</cp:revision>
  <dcterms:created xsi:type="dcterms:W3CDTF">2024-03-22T08:51:51Z</dcterms:created>
  <dcterms:modified xsi:type="dcterms:W3CDTF">2024-03-22T10:27:15Z</dcterms:modified>
</cp:coreProperties>
</file>