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888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56" y="234"/>
      </p:cViewPr>
      <p:guideLst>
        <p:guide pos="416"/>
        <p:guide pos="3840"/>
        <p:guide orient="horz" pos="888"/>
        <p:guide orient="horz" pos="2160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5A239-DF44-4FD9-BCDC-A270F6B6C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3F2061-80E7-487A-AA35-69B03BA4E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9CEA4A-3366-4E2F-8554-101EFAF1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9FCB0-037E-44B8-B8B7-F0FF90F7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33CF5-6C21-4E30-8A29-86DCF011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4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49FD9-E3AE-4DD5-B35D-56497386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3E7989-AA49-4ED5-A987-38ACF316D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6B2AD-977D-4002-9C78-18593F23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BA6ED-F4CA-4204-B675-FFBE4E9F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D776D-B206-4A44-9171-21651E52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51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9D9D07-CADC-496A-ABAC-A8C524DB7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54DB9D-FFBB-4A50-AC73-3DAE8E222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0BB4C-94B2-418D-81A5-8C0CA34A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35BEC-5556-40AB-90CF-BD4B83FB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AD9C44-0EF7-4F5A-8104-4E2D9B5F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7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B35A1-1C78-424B-B168-70B6EEB7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0CE32-D2A2-4F54-8E21-8B95D4DC5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BC1F5-F882-4B61-AB26-B786E695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CF8D0-EFDF-4371-B9A0-7B11D0B9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2E077B-1DAC-4F56-9DD8-03639082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01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702D4-B90D-46A7-A1F6-1DCB964F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2D5D0A-FCE9-4C91-A24D-0E57C757B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73691-6D3A-412D-9C07-27439E97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7423C-DA22-4F09-98FA-184BB9A4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314A6-2FC4-4895-96D5-2CCA54CC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92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7D2CE-BA1F-4A68-945A-7711D319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C00E1-DD3C-4661-A9A6-581AD05A3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6B1186-EE30-4324-9A8E-AEAD4A14A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1D8124-06E7-464D-B6DC-734F143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3D3439-038B-43E2-BC36-BF52DDE5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F0B706-B972-4FF8-A6DB-108932CB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55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B4210-17E5-440A-BFC8-E73BA286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1BDDC8-F479-41BE-9B16-2C46A66FE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CA97DA-D461-467E-9114-B00FF20EA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02C825-6147-4EA7-835C-73D8696A7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34778A-9E23-4295-BAA6-A2A1ADB92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1B149C-D119-4F0C-B41C-B85322B3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B40C20-DCB7-476A-B465-D804678E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869461-C102-4CDE-BD89-941BB119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0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B2427-E69D-424E-935B-197FFE79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547A0A-591C-46B5-A593-0A813B19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E43FEA-6FB0-4439-963E-0E8F3139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16DB23-4E73-45DA-A6E5-4F02448B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74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FB32A8-BCCE-4F39-B76A-903460BF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2DB1D4-C895-4BF0-BFC9-31B01177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0E84D0-5C1B-4604-87E0-FB34D7FB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0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C7313-B0CA-4F5B-A607-B9A2438F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78298-7D9D-4D5B-ACED-02D4DEE6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2B763F-409C-4F2E-B413-9C2CE34E0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BFB0E9-DFD3-4104-B053-47237744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E67ECC-E0CE-4EB8-A951-8A5A562B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216DDB-B282-42C6-9A77-73771849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7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B1EA1-9A93-4691-A261-55DB0141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3F5018-18D6-4FFB-A395-1194751AF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2E66AE-8866-4AD4-ABEB-8080A9913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C438DA-7AB8-4D80-B09E-9B4536E7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1DE4-4DDA-41E6-BA60-68AC6DB048CA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9B9B47-8C5E-48DC-9A51-078B9ED5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D2A8FD-0DD9-4E67-8E01-722370B4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71DACD-B71B-4CF6-A527-D6A7D911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1E2AD9-650B-43E1-A836-2FEC204A0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EF08E-612B-4192-AAC1-DB596854E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1DE4-4DDA-41E6-BA60-68AC6DB048CA}" type="datetimeFigureOut">
              <a:rPr lang="zh-CN" altLang="en-US" smtClean="0"/>
              <a:t>2022/5/19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AECDC-D101-4364-8A8D-B598736DF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38ABF-FFB4-4802-8042-DC14B2E72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5254-EBE8-4E8B-8A54-20CDAFDF6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2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F7F50EF-CA49-4169-9D2C-7A3544A3B1AD}"/>
              </a:ext>
            </a:extLst>
          </p:cNvPr>
          <p:cNvCxnSpPr>
            <a:cxnSpLocks/>
          </p:cNvCxnSpPr>
          <p:nvPr/>
        </p:nvCxnSpPr>
        <p:spPr>
          <a:xfrm>
            <a:off x="6158553" y="3450445"/>
            <a:ext cx="565946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972D321-89C8-4ECB-A747-EBB329133D41}"/>
              </a:ext>
            </a:extLst>
          </p:cNvPr>
          <p:cNvCxnSpPr>
            <a:cxnSpLocks/>
          </p:cNvCxnSpPr>
          <p:nvPr/>
        </p:nvCxnSpPr>
        <p:spPr>
          <a:xfrm flipV="1">
            <a:off x="6509788" y="3450446"/>
            <a:ext cx="0" cy="5000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15F10FE-0E77-43C3-971E-854AA545863F}"/>
              </a:ext>
            </a:extLst>
          </p:cNvPr>
          <p:cNvSpPr txBox="1"/>
          <p:nvPr/>
        </p:nvSpPr>
        <p:spPr>
          <a:xfrm>
            <a:off x="5984722" y="3950508"/>
            <a:ext cx="105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Press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B526A0B-BDF6-4A72-8AE2-24CC2E1E1C4E}"/>
              </a:ext>
            </a:extLst>
          </p:cNvPr>
          <p:cNvCxnSpPr>
            <a:cxnSpLocks/>
          </p:cNvCxnSpPr>
          <p:nvPr/>
        </p:nvCxnSpPr>
        <p:spPr>
          <a:xfrm flipV="1">
            <a:off x="11067918" y="3450445"/>
            <a:ext cx="0" cy="5000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50A9B7A-FDAC-408A-BFB6-77FF8D861A3E}"/>
              </a:ext>
            </a:extLst>
          </p:cNvPr>
          <p:cNvSpPr txBox="1"/>
          <p:nvPr/>
        </p:nvSpPr>
        <p:spPr>
          <a:xfrm>
            <a:off x="10542852" y="3950507"/>
            <a:ext cx="105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Release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676BED-F1E3-4868-B561-D6744A7DB3D3}"/>
              </a:ext>
            </a:extLst>
          </p:cNvPr>
          <p:cNvSpPr txBox="1"/>
          <p:nvPr/>
        </p:nvSpPr>
        <p:spPr>
          <a:xfrm>
            <a:off x="8266731" y="3950507"/>
            <a:ext cx="105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Holding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F24A860-B4FC-4A32-A384-B9DE344D40BF}"/>
              </a:ext>
            </a:extLst>
          </p:cNvPr>
          <p:cNvSpPr/>
          <p:nvPr/>
        </p:nvSpPr>
        <p:spPr>
          <a:xfrm>
            <a:off x="9316862" y="2000272"/>
            <a:ext cx="692944" cy="7143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Tone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923728-7E02-4C47-956D-8C6B89B50087}"/>
              </a:ext>
            </a:extLst>
          </p:cNvPr>
          <p:cNvSpPr/>
          <p:nvPr/>
        </p:nvSpPr>
        <p:spPr>
          <a:xfrm>
            <a:off x="9316862" y="2714636"/>
            <a:ext cx="2157412" cy="7143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Response Window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0ADD5EE-4ABE-4A86-8092-C95B9FDED63F}"/>
              </a:ext>
            </a:extLst>
          </p:cNvPr>
          <p:cNvSpPr/>
          <p:nvPr/>
        </p:nvSpPr>
        <p:spPr>
          <a:xfrm>
            <a:off x="6509787" y="2714637"/>
            <a:ext cx="2807075" cy="7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Foreperiod = 0.75s or 1.5s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9C717FB-C525-45F2-BD49-9EA9BD854050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7728181" y="3450446"/>
            <a:ext cx="7598" cy="92868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DA8371D-B15B-490E-A1A1-D13111502D22}"/>
              </a:ext>
            </a:extLst>
          </p:cNvPr>
          <p:cNvSpPr txBox="1"/>
          <p:nvPr/>
        </p:nvSpPr>
        <p:spPr>
          <a:xfrm>
            <a:off x="7034853" y="4379132"/>
            <a:ext cx="138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Premature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7683695-B33B-4662-894D-618B2720BB9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1700560" y="3450445"/>
            <a:ext cx="0" cy="9287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523BF25-EF7D-4637-B352-9FFF6B3D18A8}"/>
              </a:ext>
            </a:extLst>
          </p:cNvPr>
          <p:cNvSpPr txBox="1"/>
          <p:nvPr/>
        </p:nvSpPr>
        <p:spPr>
          <a:xfrm>
            <a:off x="11175494" y="4379145"/>
            <a:ext cx="105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F4B308-E439-4013-941F-32B90D3E2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73" y="1172429"/>
            <a:ext cx="5385704" cy="416480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FD17780-8A23-4AE2-A559-5AA23132EA09}"/>
              </a:ext>
            </a:extLst>
          </p:cNvPr>
          <p:cNvSpPr txBox="1"/>
          <p:nvPr/>
        </p:nvSpPr>
        <p:spPr>
          <a:xfrm>
            <a:off x="0" y="388157"/>
            <a:ext cx="460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5DDEC0E-439F-4EE9-AA46-623A9C144636}"/>
              </a:ext>
            </a:extLst>
          </p:cNvPr>
          <p:cNvSpPr txBox="1"/>
          <p:nvPr/>
        </p:nvSpPr>
        <p:spPr>
          <a:xfrm>
            <a:off x="6096000" y="388157"/>
            <a:ext cx="460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86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F7F50EF-CA49-4169-9D2C-7A3544A3B1AD}"/>
              </a:ext>
            </a:extLst>
          </p:cNvPr>
          <p:cNvCxnSpPr>
            <a:cxnSpLocks/>
          </p:cNvCxnSpPr>
          <p:nvPr/>
        </p:nvCxnSpPr>
        <p:spPr>
          <a:xfrm>
            <a:off x="6158553" y="3450445"/>
            <a:ext cx="565946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972D321-89C8-4ECB-A747-EBB329133D41}"/>
              </a:ext>
            </a:extLst>
          </p:cNvPr>
          <p:cNvCxnSpPr>
            <a:cxnSpLocks/>
          </p:cNvCxnSpPr>
          <p:nvPr/>
        </p:nvCxnSpPr>
        <p:spPr>
          <a:xfrm flipV="1">
            <a:off x="6509788" y="3450446"/>
            <a:ext cx="0" cy="5000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15F10FE-0E77-43C3-971E-854AA545863F}"/>
              </a:ext>
            </a:extLst>
          </p:cNvPr>
          <p:cNvSpPr txBox="1"/>
          <p:nvPr/>
        </p:nvSpPr>
        <p:spPr>
          <a:xfrm>
            <a:off x="5984722" y="3950508"/>
            <a:ext cx="105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按杆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B526A0B-BDF6-4A72-8AE2-24CC2E1E1C4E}"/>
              </a:ext>
            </a:extLst>
          </p:cNvPr>
          <p:cNvCxnSpPr>
            <a:cxnSpLocks/>
          </p:cNvCxnSpPr>
          <p:nvPr/>
        </p:nvCxnSpPr>
        <p:spPr>
          <a:xfrm flipV="1">
            <a:off x="11067918" y="3450445"/>
            <a:ext cx="0" cy="5000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50A9B7A-FDAC-408A-BFB6-77FF8D861A3E}"/>
              </a:ext>
            </a:extLst>
          </p:cNvPr>
          <p:cNvSpPr txBox="1"/>
          <p:nvPr/>
        </p:nvSpPr>
        <p:spPr>
          <a:xfrm>
            <a:off x="10542852" y="3950507"/>
            <a:ext cx="105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松杆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676BED-F1E3-4868-B561-D6744A7DB3D3}"/>
              </a:ext>
            </a:extLst>
          </p:cNvPr>
          <p:cNvSpPr txBox="1"/>
          <p:nvPr/>
        </p:nvSpPr>
        <p:spPr>
          <a:xfrm>
            <a:off x="8266731" y="3950507"/>
            <a:ext cx="114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维持按杆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F24A860-B4FC-4A32-A384-B9DE344D40BF}"/>
              </a:ext>
            </a:extLst>
          </p:cNvPr>
          <p:cNvSpPr/>
          <p:nvPr/>
        </p:nvSpPr>
        <p:spPr>
          <a:xfrm>
            <a:off x="9316862" y="2000272"/>
            <a:ext cx="692944" cy="71436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触发信号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923728-7E02-4C47-956D-8C6B89B50087}"/>
              </a:ext>
            </a:extLst>
          </p:cNvPr>
          <p:cNvSpPr/>
          <p:nvPr/>
        </p:nvSpPr>
        <p:spPr>
          <a:xfrm>
            <a:off x="9316862" y="2714636"/>
            <a:ext cx="2157412" cy="7143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反应窗口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0ADD5EE-4ABE-4A86-8092-C95B9FDED63F}"/>
              </a:ext>
            </a:extLst>
          </p:cNvPr>
          <p:cNvSpPr/>
          <p:nvPr/>
        </p:nvSpPr>
        <p:spPr>
          <a:xfrm>
            <a:off x="6509787" y="2714637"/>
            <a:ext cx="2807075" cy="71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Foreperiod = 0.75 s</a:t>
            </a:r>
            <a:r>
              <a:rPr lang="zh-CN" altLang="en-US" dirty="0"/>
              <a:t>或</a:t>
            </a:r>
            <a:r>
              <a:rPr lang="en-US" altLang="zh-CN" dirty="0"/>
              <a:t>1.5 s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9C717FB-C525-45F2-BD49-9EA9BD854050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7728181" y="3450446"/>
            <a:ext cx="7598" cy="92868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DA8371D-B15B-490E-A1A1-D13111502D22}"/>
              </a:ext>
            </a:extLst>
          </p:cNvPr>
          <p:cNvSpPr txBox="1"/>
          <p:nvPr/>
        </p:nvSpPr>
        <p:spPr>
          <a:xfrm>
            <a:off x="7034853" y="4379132"/>
            <a:ext cx="138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Premature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7683695-B33B-4662-894D-618B2720BB9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1700560" y="3450445"/>
            <a:ext cx="0" cy="9287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523BF25-EF7D-4637-B352-9FFF6B3D18A8}"/>
              </a:ext>
            </a:extLst>
          </p:cNvPr>
          <p:cNvSpPr txBox="1"/>
          <p:nvPr/>
        </p:nvSpPr>
        <p:spPr>
          <a:xfrm>
            <a:off x="11175494" y="4379145"/>
            <a:ext cx="105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F4B308-E439-4013-941F-32B90D3E2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73" y="1172429"/>
            <a:ext cx="5385704" cy="4164809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93D93FD-A174-49F1-AA1B-38C33D2D974A}"/>
              </a:ext>
            </a:extLst>
          </p:cNvPr>
          <p:cNvSpPr txBox="1"/>
          <p:nvPr/>
        </p:nvSpPr>
        <p:spPr>
          <a:xfrm>
            <a:off x="0" y="388157"/>
            <a:ext cx="460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76D8093-B226-4CD6-8CE8-2C0963302242}"/>
              </a:ext>
            </a:extLst>
          </p:cNvPr>
          <p:cNvSpPr txBox="1"/>
          <p:nvPr/>
        </p:nvSpPr>
        <p:spPr>
          <a:xfrm>
            <a:off x="6096000" y="388157"/>
            <a:ext cx="460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6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37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jiumao</dc:creator>
  <cp:lastModifiedBy>jiumao</cp:lastModifiedBy>
  <cp:revision>15</cp:revision>
  <dcterms:created xsi:type="dcterms:W3CDTF">2022-04-11T06:47:37Z</dcterms:created>
  <dcterms:modified xsi:type="dcterms:W3CDTF">2022-05-19T13:00:22Z</dcterms:modified>
</cp:coreProperties>
</file>