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836" r:id="rId2"/>
    <p:sldId id="1100" r:id="rId3"/>
    <p:sldId id="963" r:id="rId4"/>
    <p:sldId id="1124" r:id="rId5"/>
    <p:sldId id="1101" r:id="rId6"/>
    <p:sldId id="1125" r:id="rId7"/>
    <p:sldId id="1126" r:id="rId8"/>
    <p:sldId id="1127" r:id="rId9"/>
    <p:sldId id="1102" r:id="rId10"/>
    <p:sldId id="1114" r:id="rId11"/>
    <p:sldId id="1129" r:id="rId12"/>
    <p:sldId id="1103" r:id="rId13"/>
    <p:sldId id="1130" r:id="rId14"/>
    <p:sldId id="1131" r:id="rId15"/>
    <p:sldId id="1132" r:id="rId16"/>
    <p:sldId id="1134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14" autoAdjust="0"/>
  </p:normalViewPr>
  <p:slideViewPr>
    <p:cSldViewPr>
      <p:cViewPr varScale="1">
        <p:scale>
          <a:sx n="145" d="100"/>
          <a:sy n="145" d="100"/>
        </p:scale>
        <p:origin x="660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09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6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783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47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6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A4F2E-6A34-4E3A-96F7-EC0C0931D7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6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2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9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應用套件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18679B-AFB3-4693-825D-77E3D70567DB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D09DAFDA-EFBA-4DB9-9359-8E3BB104AE1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092280" y="478919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3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文檔處理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6ACA54C-0954-4BAD-8932-83F457CB8AB5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0E9C5A0-9342-4577-A3CA-7C5CC1E63CD8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MapReduce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A31462-C9AD-451F-A96D-817B6F6E28EC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4489965-C2DB-4E01-85D6-2DDD37D6439F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視覺化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D353AB-2CC2-4D90-92D6-711024852E9D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631EE3E-01BE-4E1A-985E-140601449CF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416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5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2836069" y="0"/>
            <a:ext cx="2064544" cy="2503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7108032" y="1132284"/>
            <a:ext cx="2035969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98896" y="1132284"/>
            <a:ext cx="2065734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972051" y="1132284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972051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2834877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689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65" r:id="rId5"/>
    <p:sldLayoutId id="2147483668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06204" y="4443958"/>
            <a:ext cx="24856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M11056002	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林泓均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4" y="2172221"/>
            <a:ext cx="53659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文檔字詞頻率分析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1006204" y="1297442"/>
            <a:ext cx="8244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5400" dirty="0">
                <a:solidFill>
                  <a:schemeClr val="accent1"/>
                </a:solidFill>
                <a:cs typeface="Arial" panose="020B0604020202020204" pitchFamily="34" charset="0"/>
              </a:rPr>
              <a:t>大數據分析期末報告</a:t>
            </a:r>
            <a:endParaRPr lang="en-US" altLang="zh-CN" sz="5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1" grpId="0"/>
      <p:bldP spid="21" grpId="1"/>
      <p:bldP spid="22" grpId="0"/>
      <p:bldP spid="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5D349711-6EA3-49CA-8244-37CDAFC2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915566"/>
            <a:ext cx="6120680" cy="39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9D09121-B3ED-498F-B9F8-061B9FAE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622"/>
            <a:ext cx="4160490" cy="35958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9A352C-6A26-4014-8C19-0882C2D6E2E8}"/>
              </a:ext>
            </a:extLst>
          </p:cNvPr>
          <p:cNvSpPr/>
          <p:nvPr/>
        </p:nvSpPr>
        <p:spPr>
          <a:xfrm>
            <a:off x="3129130" y="771550"/>
            <a:ext cx="288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找出高頻的單詞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6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331410" y="2714558"/>
            <a:ext cx="13953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視覺化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934B02-23AA-4691-87C6-3B54A6A14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0911EDB-406B-416D-938A-F3B400EA3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15566"/>
            <a:ext cx="4176464" cy="4176464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7375F54F-FB47-4DEC-8BCE-9F429FA010D2}"/>
              </a:ext>
            </a:extLst>
          </p:cNvPr>
          <p:cNvSpPr/>
          <p:nvPr/>
        </p:nvSpPr>
        <p:spPr>
          <a:xfrm>
            <a:off x="3165134" y="699542"/>
            <a:ext cx="252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2847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CAD60EF-0461-4625-BCB6-4BE448905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71550"/>
            <a:ext cx="4273793" cy="42737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91B7EC-5EF2-4A6B-B311-E57FCA4C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00792"/>
            <a:ext cx="3173366" cy="3415308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1CA11D5C-28E7-4FB3-9C33-993147B13D26}"/>
              </a:ext>
            </a:extLst>
          </p:cNvPr>
          <p:cNvSpPr/>
          <p:nvPr/>
        </p:nvSpPr>
        <p:spPr>
          <a:xfrm>
            <a:off x="4080873" y="2393624"/>
            <a:ext cx="1414302" cy="1029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填入高頻單詞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CD8BDF-35D2-4C84-82EA-9337EA7951E1}"/>
              </a:ext>
            </a:extLst>
          </p:cNvPr>
          <p:cNvSpPr/>
          <p:nvPr/>
        </p:nvSpPr>
        <p:spPr>
          <a:xfrm>
            <a:off x="3422379" y="771548"/>
            <a:ext cx="2299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WordCloud</a:t>
            </a:r>
            <a:endParaRPr lang="en-US" altLang="zh-TW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5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A42E424-73A4-4A72-AA5A-D14909AC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4397"/>
            <a:ext cx="2266950" cy="10668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D24A3AA-9DBD-4DE8-9171-4AABEEFF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94" y="984397"/>
            <a:ext cx="4498748" cy="1029643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7F8E40E-EDBC-4307-8C6D-04005F8B42CD}"/>
              </a:ext>
            </a:extLst>
          </p:cNvPr>
          <p:cNvSpPr/>
          <p:nvPr/>
        </p:nvSpPr>
        <p:spPr>
          <a:xfrm>
            <a:off x="2971681" y="968389"/>
            <a:ext cx="1414302" cy="1029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自動建立資料夾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0945D-F482-4FCB-831C-DDB984AFA448}"/>
              </a:ext>
            </a:extLst>
          </p:cNvPr>
          <p:cNvSpPr/>
          <p:nvPr/>
        </p:nvSpPr>
        <p:spPr>
          <a:xfrm>
            <a:off x="4390109" y="952380"/>
            <a:ext cx="1440160" cy="395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98C723-99BD-4B5E-BEC1-6116A1490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211710"/>
            <a:ext cx="4705768" cy="27157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23671A-3C0A-4131-BFBA-0B07667A32F4}"/>
              </a:ext>
            </a:extLst>
          </p:cNvPr>
          <p:cNvSpPr/>
          <p:nvPr/>
        </p:nvSpPr>
        <p:spPr>
          <a:xfrm>
            <a:off x="5461344" y="3507854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自動儲存視覺化圖片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CD8BDF-35D2-4C84-82EA-9337EA7951E1}"/>
              </a:ext>
            </a:extLst>
          </p:cNvPr>
          <p:cNvSpPr/>
          <p:nvPr/>
        </p:nvSpPr>
        <p:spPr>
          <a:xfrm>
            <a:off x="1440278" y="771550"/>
            <a:ext cx="6263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TW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轉換成使用者</a:t>
            </a:r>
            <a:r>
              <a:rPr lang="en-US" altLang="zh-TW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265C79-5FEE-4935-9F16-EE6EE45F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94770"/>
            <a:ext cx="3517408" cy="3928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11D0DD0-A58F-40E2-B6EB-C8D580A47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52575"/>
            <a:ext cx="3886200" cy="2619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D1B9BF-6F30-4D9C-BE27-4390C2C13945}"/>
              </a:ext>
            </a:extLst>
          </p:cNvPr>
          <p:cNvSpPr/>
          <p:nvPr/>
        </p:nvSpPr>
        <p:spPr>
          <a:xfrm>
            <a:off x="31791" y="4515966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貼入要分析的文字後按開始轉換按鈕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20F244C-4DC7-4C56-94A4-69FAA0C51515}"/>
              </a:ext>
            </a:extLst>
          </p:cNvPr>
          <p:cNvSpPr/>
          <p:nvPr/>
        </p:nvSpPr>
        <p:spPr>
          <a:xfrm>
            <a:off x="4353606" y="2499742"/>
            <a:ext cx="2003295" cy="1029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將會自動轉換圖片並儲存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C5E9C6-9A57-44A9-942B-0022ACA4F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697" y="1491173"/>
            <a:ext cx="930541" cy="1000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F85BD8-17DF-43E7-9EE6-2CDF22698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145" y="1499589"/>
            <a:ext cx="1087732" cy="1000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70539D7-5294-457D-88EA-558CFAB86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311" y="3363838"/>
            <a:ext cx="2588819" cy="12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2" y="283"/>
            <a:ext cx="3649847" cy="5142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90637" y="1840439"/>
            <a:ext cx="1269578" cy="7616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TW" altLang="en-US" sz="494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494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24110" y="2624783"/>
            <a:ext cx="1402628" cy="306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99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96DEF3FD-62C4-4F8B-89A4-4E693B3B2DEB}"/>
              </a:ext>
            </a:extLst>
          </p:cNvPr>
          <p:cNvSpPr/>
          <p:nvPr/>
        </p:nvSpPr>
        <p:spPr>
          <a:xfrm>
            <a:off x="4731476" y="1529311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95">
            <a:extLst>
              <a:ext uri="{FF2B5EF4-FFF2-40B4-BE49-F238E27FC236}">
                <a16:creationId xmlns:a16="http://schemas.microsoft.com/office/drawing/2014/main" id="{50CF8E12-E217-4B92-B1D9-48E3934A78E1}"/>
              </a:ext>
            </a:extLst>
          </p:cNvPr>
          <p:cNvSpPr/>
          <p:nvPr/>
        </p:nvSpPr>
        <p:spPr>
          <a:xfrm>
            <a:off x="4731476" y="2143493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5" name="圆角矩形 100">
            <a:extLst>
              <a:ext uri="{FF2B5EF4-FFF2-40B4-BE49-F238E27FC236}">
                <a16:creationId xmlns:a16="http://schemas.microsoft.com/office/drawing/2014/main" id="{C416AE0C-D4DF-4FA5-A941-FCE37020CDFD}"/>
              </a:ext>
            </a:extLst>
          </p:cNvPr>
          <p:cNvSpPr/>
          <p:nvPr/>
        </p:nvSpPr>
        <p:spPr>
          <a:xfrm>
            <a:off x="4731476" y="2757674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01">
            <a:extLst>
              <a:ext uri="{FF2B5EF4-FFF2-40B4-BE49-F238E27FC236}">
                <a16:creationId xmlns:a16="http://schemas.microsoft.com/office/drawing/2014/main" id="{609BF22D-353A-4856-9DA2-6EBC920287A2}"/>
              </a:ext>
            </a:extLst>
          </p:cNvPr>
          <p:cNvSpPr/>
          <p:nvPr/>
        </p:nvSpPr>
        <p:spPr>
          <a:xfrm>
            <a:off x="4731476" y="3371856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>
            <a:extLst>
              <a:ext uri="{FF2B5EF4-FFF2-40B4-BE49-F238E27FC236}">
                <a16:creationId xmlns:a16="http://schemas.microsoft.com/office/drawing/2014/main" id="{95B30D26-66FD-4459-B94F-E59B12AD4630}"/>
              </a:ext>
            </a:extLst>
          </p:cNvPr>
          <p:cNvSpPr/>
          <p:nvPr/>
        </p:nvSpPr>
        <p:spPr bwMode="auto">
          <a:xfrm>
            <a:off x="4716016" y="149163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80">
            <a:extLst>
              <a:ext uri="{FF2B5EF4-FFF2-40B4-BE49-F238E27FC236}">
                <a16:creationId xmlns:a16="http://schemas.microsoft.com/office/drawing/2014/main" id="{FB5B9D88-3522-434E-BBAA-173632DB05C2}"/>
              </a:ext>
            </a:extLst>
          </p:cNvPr>
          <p:cNvSpPr/>
          <p:nvPr/>
        </p:nvSpPr>
        <p:spPr bwMode="auto">
          <a:xfrm>
            <a:off x="4716016" y="21091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80">
            <a:extLst>
              <a:ext uri="{FF2B5EF4-FFF2-40B4-BE49-F238E27FC236}">
                <a16:creationId xmlns:a16="http://schemas.microsoft.com/office/drawing/2014/main" id="{407FA14F-8547-4916-B577-917BBEA866B2}"/>
              </a:ext>
            </a:extLst>
          </p:cNvPr>
          <p:cNvSpPr/>
          <p:nvPr/>
        </p:nvSpPr>
        <p:spPr bwMode="auto">
          <a:xfrm>
            <a:off x="4716016" y="272337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80">
            <a:extLst>
              <a:ext uri="{FF2B5EF4-FFF2-40B4-BE49-F238E27FC236}">
                <a16:creationId xmlns:a16="http://schemas.microsoft.com/office/drawing/2014/main" id="{617FDD97-7218-45A9-8594-AEF23BFAEC13}"/>
              </a:ext>
            </a:extLst>
          </p:cNvPr>
          <p:cNvSpPr/>
          <p:nvPr/>
        </p:nvSpPr>
        <p:spPr bwMode="auto">
          <a:xfrm>
            <a:off x="4716016" y="335124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14638FB2-C47A-4BF7-ADF9-D7E8501E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149969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應用套件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0C4375D2-4627-46B0-B814-57CE3578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122848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文檔處理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EFE9CC7C-AEA3-4262-B40F-2D96E996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737826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【MapReduce】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85337CBA-A865-47D8-91B1-CC0155C8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3357889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視覺化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8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3" grpId="0" animBg="1"/>
      <p:bldP spid="14" grpId="0" animBg="1"/>
      <p:bldP spid="15" grpId="0" animBg="1"/>
      <p:bldP spid="16" grpId="0" animBg="1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應用套件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6561705-05CF-4529-9666-66146805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39">
            <a:extLst>
              <a:ext uri="{FF2B5EF4-FFF2-40B4-BE49-F238E27FC236}">
                <a16:creationId xmlns:a16="http://schemas.microsoft.com/office/drawing/2014/main" id="{A26E1A95-3DCF-494D-8DBA-475995EDAA42}"/>
              </a:ext>
            </a:extLst>
          </p:cNvPr>
          <p:cNvGrpSpPr/>
          <p:nvPr/>
        </p:nvGrpSpPr>
        <p:grpSpPr>
          <a:xfrm>
            <a:off x="4788024" y="1630107"/>
            <a:ext cx="3074183" cy="536213"/>
            <a:chOff x="6567113" y="1793376"/>
            <a:chExt cx="4100531" cy="715136"/>
          </a:xfrm>
        </p:grpSpPr>
        <p:sp>
          <p:nvSpPr>
            <p:cNvPr id="20" name="文本框 69">
              <a:extLst>
                <a:ext uri="{FF2B5EF4-FFF2-40B4-BE49-F238E27FC236}">
                  <a16:creationId xmlns:a16="http://schemas.microsoft.com/office/drawing/2014/main" id="{DD7E2647-0451-4126-B859-423ECCE97250}"/>
                </a:ext>
              </a:extLst>
            </p:cNvPr>
            <p:cNvSpPr txBox="1"/>
            <p:nvPr/>
          </p:nvSpPr>
          <p:spPr>
            <a:xfrm>
              <a:off x="6567113" y="1810920"/>
              <a:ext cx="916058" cy="69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141">
              <a:extLst>
                <a:ext uri="{FF2B5EF4-FFF2-40B4-BE49-F238E27FC236}">
                  <a16:creationId xmlns:a16="http://schemas.microsoft.com/office/drawing/2014/main" id="{019BBEBA-D825-4B1D-993A-FB1237941940}"/>
                </a:ext>
              </a:extLst>
            </p:cNvPr>
            <p:cNvGrpSpPr/>
            <p:nvPr/>
          </p:nvGrpSpPr>
          <p:grpSpPr>
            <a:xfrm>
              <a:off x="7395055" y="1793376"/>
              <a:ext cx="3272589" cy="627749"/>
              <a:chOff x="6968290" y="1689104"/>
              <a:chExt cx="3272589" cy="627749"/>
            </a:xfrm>
          </p:grpSpPr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8A5117AC-B702-4F59-937F-A85A5C0F7807}"/>
                  </a:ext>
                </a:extLst>
              </p:cNvPr>
              <p:cNvSpPr txBox="1"/>
              <p:nvPr/>
            </p:nvSpPr>
            <p:spPr>
              <a:xfrm>
                <a:off x="6968290" y="1689104"/>
                <a:ext cx="2329313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jieba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11">
                <a:extLst>
                  <a:ext uri="{FF2B5EF4-FFF2-40B4-BE49-F238E27FC236}">
                    <a16:creationId xmlns:a16="http://schemas.microsoft.com/office/drawing/2014/main" id="{A7BBA188-8BB1-465F-B055-7DA123DD1DC8}"/>
                  </a:ext>
                </a:extLst>
              </p:cNvPr>
              <p:cNvSpPr txBox="1"/>
              <p:nvPr/>
            </p:nvSpPr>
            <p:spPr>
              <a:xfrm>
                <a:off x="6968290" y="2029520"/>
                <a:ext cx="3272589" cy="28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最常使用到的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中文</a:t>
                </a:r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斷詞套件</a:t>
                </a:r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145">
            <a:extLst>
              <a:ext uri="{FF2B5EF4-FFF2-40B4-BE49-F238E27FC236}">
                <a16:creationId xmlns:a16="http://schemas.microsoft.com/office/drawing/2014/main" id="{DDFBD87E-EE17-4114-8693-2852C4E8F97F}"/>
              </a:ext>
            </a:extLst>
          </p:cNvPr>
          <p:cNvGrpSpPr/>
          <p:nvPr/>
        </p:nvGrpSpPr>
        <p:grpSpPr>
          <a:xfrm>
            <a:off x="1007453" y="2402108"/>
            <a:ext cx="3140243" cy="556927"/>
            <a:chOff x="1524357" y="2822972"/>
            <a:chExt cx="4188647" cy="742762"/>
          </a:xfrm>
        </p:grpSpPr>
        <p:sp>
          <p:nvSpPr>
            <p:cNvPr id="25" name="文本框 75">
              <a:extLst>
                <a:ext uri="{FF2B5EF4-FFF2-40B4-BE49-F238E27FC236}">
                  <a16:creationId xmlns:a16="http://schemas.microsoft.com/office/drawing/2014/main" id="{3F9E62F7-9277-4F27-B0DF-1F55595FAD34}"/>
                </a:ext>
              </a:extLst>
            </p:cNvPr>
            <p:cNvSpPr txBox="1"/>
            <p:nvPr/>
          </p:nvSpPr>
          <p:spPr>
            <a:xfrm>
              <a:off x="4796946" y="2868141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147">
              <a:extLst>
                <a:ext uri="{FF2B5EF4-FFF2-40B4-BE49-F238E27FC236}">
                  <a16:creationId xmlns:a16="http://schemas.microsoft.com/office/drawing/2014/main" id="{F2C92E73-4C0D-4431-A18D-BED4277142ED}"/>
                </a:ext>
              </a:extLst>
            </p:cNvPr>
            <p:cNvGrpSpPr/>
            <p:nvPr/>
          </p:nvGrpSpPr>
          <p:grpSpPr>
            <a:xfrm>
              <a:off x="1524357" y="2822972"/>
              <a:ext cx="3272589" cy="655371"/>
              <a:chOff x="6968290" y="1661479"/>
              <a:chExt cx="3272589" cy="655371"/>
            </a:xfrm>
          </p:grpSpPr>
          <p:sp>
            <p:nvSpPr>
              <p:cNvPr id="27" name="文本框 77">
                <a:extLst>
                  <a:ext uri="{FF2B5EF4-FFF2-40B4-BE49-F238E27FC236}">
                    <a16:creationId xmlns:a16="http://schemas.microsoft.com/office/drawing/2014/main" id="{C52109C9-779B-4E28-A17E-7541AA5C9216}"/>
                  </a:ext>
                </a:extLst>
              </p:cNvPr>
              <p:cNvSpPr txBox="1"/>
              <p:nvPr/>
            </p:nvSpPr>
            <p:spPr>
              <a:xfrm>
                <a:off x="7911567" y="1661479"/>
                <a:ext cx="2329312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matplotlib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80">
                <a:extLst>
                  <a:ext uri="{FF2B5EF4-FFF2-40B4-BE49-F238E27FC236}">
                    <a16:creationId xmlns:a16="http://schemas.microsoft.com/office/drawing/2014/main" id="{71A98335-24EB-4974-9662-AC1375562509}"/>
                  </a:ext>
                </a:extLst>
              </p:cNvPr>
              <p:cNvSpPr txBox="1"/>
              <p:nvPr/>
            </p:nvSpPr>
            <p:spPr>
              <a:xfrm>
                <a:off x="6968290" y="2029517"/>
                <a:ext cx="3272589" cy="28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的視覺化套件</a:t>
                </a:r>
                <a:endPara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151">
            <a:extLst>
              <a:ext uri="{FF2B5EF4-FFF2-40B4-BE49-F238E27FC236}">
                <a16:creationId xmlns:a16="http://schemas.microsoft.com/office/drawing/2014/main" id="{E7943EEB-5D68-405C-A7E1-B7B8299B5128}"/>
              </a:ext>
            </a:extLst>
          </p:cNvPr>
          <p:cNvGrpSpPr/>
          <p:nvPr/>
        </p:nvGrpSpPr>
        <p:grpSpPr>
          <a:xfrm>
            <a:off x="4788024" y="3219824"/>
            <a:ext cx="3074183" cy="566844"/>
            <a:chOff x="6567113" y="3913544"/>
            <a:chExt cx="4100531" cy="755987"/>
          </a:xfrm>
        </p:grpSpPr>
        <p:sp>
          <p:nvSpPr>
            <p:cNvPr id="30" name="文本框 101">
              <a:extLst>
                <a:ext uri="{FF2B5EF4-FFF2-40B4-BE49-F238E27FC236}">
                  <a16:creationId xmlns:a16="http://schemas.microsoft.com/office/drawing/2014/main" id="{562D37B2-7C70-4BF7-8730-7830D0012B66}"/>
                </a:ext>
              </a:extLst>
            </p:cNvPr>
            <p:cNvSpPr txBox="1"/>
            <p:nvPr/>
          </p:nvSpPr>
          <p:spPr>
            <a:xfrm>
              <a:off x="6567113" y="3971938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153">
              <a:extLst>
                <a:ext uri="{FF2B5EF4-FFF2-40B4-BE49-F238E27FC236}">
                  <a16:creationId xmlns:a16="http://schemas.microsoft.com/office/drawing/2014/main" id="{8371800C-AB3E-49BE-B6FB-0CF0F08E6AE5}"/>
                </a:ext>
              </a:extLst>
            </p:cNvPr>
            <p:cNvGrpSpPr/>
            <p:nvPr/>
          </p:nvGrpSpPr>
          <p:grpSpPr>
            <a:xfrm>
              <a:off x="7395055" y="3913544"/>
              <a:ext cx="3272589" cy="668596"/>
              <a:chOff x="6968290" y="1648255"/>
              <a:chExt cx="3272589" cy="668596"/>
            </a:xfrm>
          </p:grpSpPr>
          <p:sp>
            <p:nvSpPr>
              <p:cNvPr id="32" name="文本框 103">
                <a:extLst>
                  <a:ext uri="{FF2B5EF4-FFF2-40B4-BE49-F238E27FC236}">
                    <a16:creationId xmlns:a16="http://schemas.microsoft.com/office/drawing/2014/main" id="{7235FD0D-F89D-4595-8E4C-A5C0342102B8}"/>
                  </a:ext>
                </a:extLst>
              </p:cNvPr>
              <p:cNvSpPr txBox="1"/>
              <p:nvPr/>
            </p:nvSpPr>
            <p:spPr>
              <a:xfrm>
                <a:off x="6968290" y="1648255"/>
                <a:ext cx="2329313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WordCloud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104">
                <a:extLst>
                  <a:ext uri="{FF2B5EF4-FFF2-40B4-BE49-F238E27FC236}">
                    <a16:creationId xmlns:a16="http://schemas.microsoft.com/office/drawing/2014/main" id="{71C635E4-FAA8-4CB9-AA37-068F65701CD8}"/>
                  </a:ext>
                </a:extLst>
              </p:cNvPr>
              <p:cNvSpPr txBox="1"/>
              <p:nvPr/>
            </p:nvSpPr>
            <p:spPr>
              <a:xfrm>
                <a:off x="6968290" y="2029518"/>
                <a:ext cx="3272589" cy="28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統計詞頻</a:t>
                </a:r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後視覺化成文字雲的套件</a:t>
                </a:r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271758B-7B02-4F88-AE93-1E20EBBC8BFC}"/>
              </a:ext>
            </a:extLst>
          </p:cNvPr>
          <p:cNvGrpSpPr/>
          <p:nvPr/>
        </p:nvGrpSpPr>
        <p:grpSpPr>
          <a:xfrm>
            <a:off x="3839330" y="1468132"/>
            <a:ext cx="841950" cy="976796"/>
            <a:chOff x="3839330" y="1468132"/>
            <a:chExt cx="841950" cy="976796"/>
          </a:xfrm>
        </p:grpSpPr>
        <p:grpSp>
          <p:nvGrpSpPr>
            <p:cNvPr id="10" name="组合 129">
              <a:extLst>
                <a:ext uri="{FF2B5EF4-FFF2-40B4-BE49-F238E27FC236}">
                  <a16:creationId xmlns:a16="http://schemas.microsoft.com/office/drawing/2014/main" id="{B3811C9A-5FB4-4823-AE61-64D97B0B3C7A}"/>
                </a:ext>
              </a:extLst>
            </p:cNvPr>
            <p:cNvGrpSpPr/>
            <p:nvPr/>
          </p:nvGrpSpPr>
          <p:grpSpPr>
            <a:xfrm>
              <a:off x="3839330" y="1468132"/>
              <a:ext cx="841950" cy="976796"/>
              <a:chOff x="5301681" y="1577351"/>
              <a:chExt cx="1123044" cy="1302731"/>
            </a:xfrm>
          </p:grpSpPr>
          <p:sp>
            <p:nvSpPr>
              <p:cNvPr id="11" name="六边形 130">
                <a:extLst>
                  <a:ext uri="{FF2B5EF4-FFF2-40B4-BE49-F238E27FC236}">
                    <a16:creationId xmlns:a16="http://schemas.microsoft.com/office/drawing/2014/main" id="{9750CF64-F32B-4DAC-A07C-6781B41548CB}"/>
                  </a:ext>
                </a:extLst>
              </p:cNvPr>
              <p:cNvSpPr/>
              <p:nvPr/>
            </p:nvSpPr>
            <p:spPr>
              <a:xfrm rot="5400000">
                <a:off x="5211837" y="1667195"/>
                <a:ext cx="1302731" cy="112304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KSO_Shape">
                <a:extLst>
                  <a:ext uri="{FF2B5EF4-FFF2-40B4-BE49-F238E27FC236}">
                    <a16:creationId xmlns:a16="http://schemas.microsoft.com/office/drawing/2014/main" id="{FE83DC13-6621-4AA7-9F94-BFBAE0E20EA4}"/>
                  </a:ext>
                </a:extLst>
              </p:cNvPr>
              <p:cNvSpPr/>
              <p:nvPr/>
            </p:nvSpPr>
            <p:spPr bwMode="auto">
              <a:xfrm>
                <a:off x="5635346" y="2000362"/>
                <a:ext cx="455715" cy="455715"/>
              </a:xfrm>
              <a:custGeom>
                <a:avLst/>
                <a:gdLst>
                  <a:gd name="T0" fmla="*/ 1159904 w 2208213"/>
                  <a:gd name="T1" fmla="*/ 523327 h 2209801"/>
                  <a:gd name="T2" fmla="*/ 1199134 w 2208213"/>
                  <a:gd name="T3" fmla="*/ 565478 h 2209801"/>
                  <a:gd name="T4" fmla="*/ 1206816 w 2208213"/>
                  <a:gd name="T5" fmla="*/ 627336 h 2209801"/>
                  <a:gd name="T6" fmla="*/ 1183496 w 2208213"/>
                  <a:gd name="T7" fmla="*/ 668666 h 2209801"/>
                  <a:gd name="T8" fmla="*/ 954421 w 2208213"/>
                  <a:gd name="T9" fmla="*/ 947300 h 2209801"/>
                  <a:gd name="T10" fmla="*/ 901747 w 2208213"/>
                  <a:gd name="T11" fmla="*/ 1002588 h 2209801"/>
                  <a:gd name="T12" fmla="*/ 871569 w 2208213"/>
                  <a:gd name="T13" fmla="*/ 1378936 h 2209801"/>
                  <a:gd name="T14" fmla="*/ 822461 w 2208213"/>
                  <a:gd name="T15" fmla="*/ 1396179 h 2209801"/>
                  <a:gd name="T16" fmla="*/ 784602 w 2208213"/>
                  <a:gd name="T17" fmla="*/ 1361418 h 2209801"/>
                  <a:gd name="T18" fmla="*/ 740982 w 2208213"/>
                  <a:gd name="T19" fmla="*/ 986166 h 2209801"/>
                  <a:gd name="T20" fmla="*/ 701476 w 2208213"/>
                  <a:gd name="T21" fmla="*/ 923487 h 2209801"/>
                  <a:gd name="T22" fmla="*/ 699830 w 2208213"/>
                  <a:gd name="T23" fmla="*/ 851775 h 2209801"/>
                  <a:gd name="T24" fmla="*/ 735769 w 2208213"/>
                  <a:gd name="T25" fmla="*/ 788002 h 2209801"/>
                  <a:gd name="T26" fmla="*/ 801886 w 2208213"/>
                  <a:gd name="T27" fmla="*/ 751873 h 2209801"/>
                  <a:gd name="T28" fmla="*/ 1066626 w 2208213"/>
                  <a:gd name="T29" fmla="*/ 521138 h 2209801"/>
                  <a:gd name="T30" fmla="*/ 533853 w 2208213"/>
                  <a:gd name="T31" fmla="*/ 676984 h 2209801"/>
                  <a:gd name="T32" fmla="*/ 283900 w 2208213"/>
                  <a:gd name="T33" fmla="*/ 652063 h 2209801"/>
                  <a:gd name="T34" fmla="*/ 235717 w 2208213"/>
                  <a:gd name="T35" fmla="*/ 799950 h 2209801"/>
                  <a:gd name="T36" fmla="*/ 219838 w 2208213"/>
                  <a:gd name="T37" fmla="*/ 953315 h 2209801"/>
                  <a:gd name="T38" fmla="*/ 235990 w 2208213"/>
                  <a:gd name="T39" fmla="*/ 1107228 h 2209801"/>
                  <a:gd name="T40" fmla="*/ 284722 w 2208213"/>
                  <a:gd name="T41" fmla="*/ 1255389 h 2209801"/>
                  <a:gd name="T42" fmla="*/ 365484 w 2208213"/>
                  <a:gd name="T43" fmla="*/ 1392049 h 2209801"/>
                  <a:gd name="T44" fmla="*/ 469517 w 2208213"/>
                  <a:gd name="T45" fmla="*/ 1504060 h 2209801"/>
                  <a:gd name="T46" fmla="*/ 671834 w 2208213"/>
                  <a:gd name="T47" fmla="*/ 1628669 h 2209801"/>
                  <a:gd name="T48" fmla="*/ 922061 w 2208213"/>
                  <a:gd name="T49" fmla="*/ 1683442 h 2209801"/>
                  <a:gd name="T50" fmla="*/ 1075099 w 2208213"/>
                  <a:gd name="T51" fmla="*/ 1897058 h 2209801"/>
                  <a:gd name="T52" fmla="*/ 829252 w 2208213"/>
                  <a:gd name="T53" fmla="*/ 1897606 h 2209801"/>
                  <a:gd name="T54" fmla="*/ 643088 w 2208213"/>
                  <a:gd name="T55" fmla="*/ 1852966 h 2209801"/>
                  <a:gd name="T56" fmla="*/ 484300 w 2208213"/>
                  <a:gd name="T57" fmla="*/ 1782308 h 2209801"/>
                  <a:gd name="T58" fmla="*/ 338654 w 2208213"/>
                  <a:gd name="T59" fmla="*/ 1681799 h 2209801"/>
                  <a:gd name="T60" fmla="*/ 196841 w 2208213"/>
                  <a:gd name="T61" fmla="*/ 1533637 h 2209801"/>
                  <a:gd name="T62" fmla="*/ 84047 w 2208213"/>
                  <a:gd name="T63" fmla="*/ 1345217 h 2209801"/>
                  <a:gd name="T64" fmla="*/ 18342 w 2208213"/>
                  <a:gd name="T65" fmla="*/ 1140913 h 2209801"/>
                  <a:gd name="T66" fmla="*/ 0 w 2208213"/>
                  <a:gd name="T67" fmla="*/ 928667 h 2209801"/>
                  <a:gd name="T68" fmla="*/ 29020 w 2208213"/>
                  <a:gd name="T69" fmla="*/ 717516 h 2209801"/>
                  <a:gd name="T70" fmla="*/ 105128 w 2208213"/>
                  <a:gd name="T71" fmla="*/ 516225 h 2209801"/>
                  <a:gd name="T72" fmla="*/ 210530 w 2208213"/>
                  <a:gd name="T73" fmla="*/ 353822 h 2209801"/>
                  <a:gd name="T74" fmla="*/ 1141446 w 2208213"/>
                  <a:gd name="T75" fmla="*/ 18620 h 2209801"/>
                  <a:gd name="T76" fmla="*/ 1322266 w 2208213"/>
                  <a:gd name="T77" fmla="*/ 74481 h 2209801"/>
                  <a:gd name="T78" fmla="*/ 1477059 w 2208213"/>
                  <a:gd name="T79" fmla="*/ 157177 h 2209801"/>
                  <a:gd name="T80" fmla="*/ 1614592 w 2208213"/>
                  <a:gd name="T81" fmla="*/ 267528 h 2209801"/>
                  <a:gd name="T82" fmla="*/ 1754042 w 2208213"/>
                  <a:gd name="T83" fmla="*/ 437575 h 2209801"/>
                  <a:gd name="T84" fmla="*/ 1849932 w 2208213"/>
                  <a:gd name="T85" fmla="*/ 632539 h 2209801"/>
                  <a:gd name="T86" fmla="*/ 1898425 w 2208213"/>
                  <a:gd name="T87" fmla="*/ 840647 h 2209801"/>
                  <a:gd name="T88" fmla="*/ 1899521 w 2208213"/>
                  <a:gd name="T89" fmla="*/ 1053410 h 2209801"/>
                  <a:gd name="T90" fmla="*/ 1853220 w 2208213"/>
                  <a:gd name="T91" fmla="*/ 1262339 h 2209801"/>
                  <a:gd name="T92" fmla="*/ 1761440 w 2208213"/>
                  <a:gd name="T93" fmla="*/ 1455113 h 2209801"/>
                  <a:gd name="T94" fmla="*/ 1536237 w 2208213"/>
                  <a:gd name="T95" fmla="*/ 1393502 h 2209801"/>
                  <a:gd name="T96" fmla="*/ 1625825 w 2208213"/>
                  <a:gd name="T97" fmla="*/ 1239886 h 2209801"/>
                  <a:gd name="T98" fmla="*/ 1671304 w 2208213"/>
                  <a:gd name="T99" fmla="*/ 1090925 h 2209801"/>
                  <a:gd name="T100" fmla="*/ 1684455 w 2208213"/>
                  <a:gd name="T101" fmla="*/ 937034 h 2209801"/>
                  <a:gd name="T102" fmla="*/ 1665003 w 2208213"/>
                  <a:gd name="T103" fmla="*/ 783965 h 2209801"/>
                  <a:gd name="T104" fmla="*/ 1613770 w 2208213"/>
                  <a:gd name="T105" fmla="*/ 636646 h 2209801"/>
                  <a:gd name="T106" fmla="*/ 1529935 w 2208213"/>
                  <a:gd name="T107" fmla="*/ 501102 h 2209801"/>
                  <a:gd name="T108" fmla="*/ 1425004 w 2208213"/>
                  <a:gd name="T109" fmla="*/ 392393 h 2209801"/>
                  <a:gd name="T110" fmla="*/ 1313773 w 2208213"/>
                  <a:gd name="T111" fmla="*/ 315174 h 2209801"/>
                  <a:gd name="T112" fmla="*/ 1191035 w 2208213"/>
                  <a:gd name="T113" fmla="*/ 259314 h 2209801"/>
                  <a:gd name="T114" fmla="*/ 996790 w 2208213"/>
                  <a:gd name="T115" fmla="*/ 220977 h 2209801"/>
                  <a:gd name="T116" fmla="*/ 817613 w 2208213"/>
                  <a:gd name="T117" fmla="*/ 53670 h 220980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208213" h="2209801">
                    <a:moveTo>
                      <a:pt x="1288552" y="590550"/>
                    </a:moveTo>
                    <a:lnTo>
                      <a:pt x="1298410" y="590868"/>
                    </a:lnTo>
                    <a:lnTo>
                      <a:pt x="1307950" y="592138"/>
                    </a:lnTo>
                    <a:lnTo>
                      <a:pt x="1313039" y="593408"/>
                    </a:lnTo>
                    <a:lnTo>
                      <a:pt x="1317809" y="594678"/>
                    </a:lnTo>
                    <a:lnTo>
                      <a:pt x="1322579" y="596265"/>
                    </a:lnTo>
                    <a:lnTo>
                      <a:pt x="1326713" y="598170"/>
                    </a:lnTo>
                    <a:lnTo>
                      <a:pt x="1331483" y="600075"/>
                    </a:lnTo>
                    <a:lnTo>
                      <a:pt x="1335935" y="601980"/>
                    </a:lnTo>
                    <a:lnTo>
                      <a:pt x="1340705" y="604520"/>
                    </a:lnTo>
                    <a:lnTo>
                      <a:pt x="1344522" y="607060"/>
                    </a:lnTo>
                    <a:lnTo>
                      <a:pt x="1348974" y="610235"/>
                    </a:lnTo>
                    <a:lnTo>
                      <a:pt x="1352790" y="613410"/>
                    </a:lnTo>
                    <a:lnTo>
                      <a:pt x="1356924" y="616585"/>
                    </a:lnTo>
                    <a:lnTo>
                      <a:pt x="1360740" y="620078"/>
                    </a:lnTo>
                    <a:lnTo>
                      <a:pt x="1371870" y="631190"/>
                    </a:lnTo>
                    <a:lnTo>
                      <a:pt x="1375368" y="635000"/>
                    </a:lnTo>
                    <a:lnTo>
                      <a:pt x="1378867" y="639128"/>
                    </a:lnTo>
                    <a:lnTo>
                      <a:pt x="1382047" y="642938"/>
                    </a:lnTo>
                    <a:lnTo>
                      <a:pt x="1384909" y="647383"/>
                    </a:lnTo>
                    <a:lnTo>
                      <a:pt x="1387453" y="651510"/>
                    </a:lnTo>
                    <a:lnTo>
                      <a:pt x="1389997" y="655955"/>
                    </a:lnTo>
                    <a:lnTo>
                      <a:pt x="1392223" y="660718"/>
                    </a:lnTo>
                    <a:lnTo>
                      <a:pt x="1394131" y="664845"/>
                    </a:lnTo>
                    <a:lnTo>
                      <a:pt x="1395721" y="669608"/>
                    </a:lnTo>
                    <a:lnTo>
                      <a:pt x="1397311" y="674370"/>
                    </a:lnTo>
                    <a:lnTo>
                      <a:pt x="1398901" y="679133"/>
                    </a:lnTo>
                    <a:lnTo>
                      <a:pt x="1399855" y="683895"/>
                    </a:lnTo>
                    <a:lnTo>
                      <a:pt x="1401445" y="693738"/>
                    </a:lnTo>
                    <a:lnTo>
                      <a:pt x="1401763" y="703580"/>
                    </a:lnTo>
                    <a:lnTo>
                      <a:pt x="1401445" y="713105"/>
                    </a:lnTo>
                    <a:lnTo>
                      <a:pt x="1399855" y="722948"/>
                    </a:lnTo>
                    <a:lnTo>
                      <a:pt x="1398901" y="727710"/>
                    </a:lnTo>
                    <a:lnTo>
                      <a:pt x="1397311" y="732155"/>
                    </a:lnTo>
                    <a:lnTo>
                      <a:pt x="1395721" y="736918"/>
                    </a:lnTo>
                    <a:lnTo>
                      <a:pt x="1394131" y="741680"/>
                    </a:lnTo>
                    <a:lnTo>
                      <a:pt x="1392223" y="746443"/>
                    </a:lnTo>
                    <a:lnTo>
                      <a:pt x="1389997" y="750888"/>
                    </a:lnTo>
                    <a:lnTo>
                      <a:pt x="1387453" y="755015"/>
                    </a:lnTo>
                    <a:lnTo>
                      <a:pt x="1384909" y="759460"/>
                    </a:lnTo>
                    <a:lnTo>
                      <a:pt x="1382047" y="763905"/>
                    </a:lnTo>
                    <a:lnTo>
                      <a:pt x="1378867" y="767715"/>
                    </a:lnTo>
                    <a:lnTo>
                      <a:pt x="1375368" y="771525"/>
                    </a:lnTo>
                    <a:lnTo>
                      <a:pt x="1371870" y="775653"/>
                    </a:lnTo>
                    <a:lnTo>
                      <a:pt x="1123823" y="1022668"/>
                    </a:lnTo>
                    <a:lnTo>
                      <a:pt x="1123823" y="1030605"/>
                    </a:lnTo>
                    <a:lnTo>
                      <a:pt x="1123505" y="1038543"/>
                    </a:lnTo>
                    <a:lnTo>
                      <a:pt x="1122551" y="1046480"/>
                    </a:lnTo>
                    <a:lnTo>
                      <a:pt x="1121279" y="1053783"/>
                    </a:lnTo>
                    <a:lnTo>
                      <a:pt x="1120007" y="1061720"/>
                    </a:lnTo>
                    <a:lnTo>
                      <a:pt x="1117781" y="1069340"/>
                    </a:lnTo>
                    <a:lnTo>
                      <a:pt x="1115555" y="1076643"/>
                    </a:lnTo>
                    <a:lnTo>
                      <a:pt x="1112693" y="1084263"/>
                    </a:lnTo>
                    <a:lnTo>
                      <a:pt x="1109513" y="1091565"/>
                    </a:lnTo>
                    <a:lnTo>
                      <a:pt x="1106333" y="1098868"/>
                    </a:lnTo>
                    <a:lnTo>
                      <a:pt x="1102517" y="1105853"/>
                    </a:lnTo>
                    <a:lnTo>
                      <a:pt x="1098064" y="1112520"/>
                    </a:lnTo>
                    <a:lnTo>
                      <a:pt x="1093930" y="1119188"/>
                    </a:lnTo>
                    <a:lnTo>
                      <a:pt x="1088842" y="1125855"/>
                    </a:lnTo>
                    <a:lnTo>
                      <a:pt x="1083118" y="1132205"/>
                    </a:lnTo>
                    <a:lnTo>
                      <a:pt x="1077712" y="1138238"/>
                    </a:lnTo>
                    <a:lnTo>
                      <a:pt x="1071352" y="1143953"/>
                    </a:lnTo>
                    <a:lnTo>
                      <a:pt x="1064992" y="1149033"/>
                    </a:lnTo>
                    <a:lnTo>
                      <a:pt x="1058631" y="1154113"/>
                    </a:lnTo>
                    <a:lnTo>
                      <a:pt x="1051953" y="1158558"/>
                    </a:lnTo>
                    <a:lnTo>
                      <a:pt x="1045275" y="1163003"/>
                    </a:lnTo>
                    <a:lnTo>
                      <a:pt x="1038279" y="1166813"/>
                    </a:lnTo>
                    <a:lnTo>
                      <a:pt x="1031283" y="1169988"/>
                    </a:lnTo>
                    <a:lnTo>
                      <a:pt x="1023650" y="1173163"/>
                    </a:lnTo>
                    <a:lnTo>
                      <a:pt x="1023650" y="1562101"/>
                    </a:lnTo>
                    <a:lnTo>
                      <a:pt x="1023650" y="1567816"/>
                    </a:lnTo>
                    <a:lnTo>
                      <a:pt x="1022378" y="1573848"/>
                    </a:lnTo>
                    <a:lnTo>
                      <a:pt x="1021424" y="1579246"/>
                    </a:lnTo>
                    <a:lnTo>
                      <a:pt x="1019198" y="1584961"/>
                    </a:lnTo>
                    <a:lnTo>
                      <a:pt x="1016654" y="1590041"/>
                    </a:lnTo>
                    <a:lnTo>
                      <a:pt x="1013792" y="1594803"/>
                    </a:lnTo>
                    <a:lnTo>
                      <a:pt x="1010294" y="1599566"/>
                    </a:lnTo>
                    <a:lnTo>
                      <a:pt x="1006796" y="1603376"/>
                    </a:lnTo>
                    <a:lnTo>
                      <a:pt x="1002344" y="1607186"/>
                    </a:lnTo>
                    <a:lnTo>
                      <a:pt x="997892" y="1610361"/>
                    </a:lnTo>
                    <a:lnTo>
                      <a:pt x="993439" y="1613536"/>
                    </a:lnTo>
                    <a:lnTo>
                      <a:pt x="988033" y="1616076"/>
                    </a:lnTo>
                    <a:lnTo>
                      <a:pt x="982627" y="1617981"/>
                    </a:lnTo>
                    <a:lnTo>
                      <a:pt x="977221" y="1619568"/>
                    </a:lnTo>
                    <a:lnTo>
                      <a:pt x="971179" y="1620203"/>
                    </a:lnTo>
                    <a:lnTo>
                      <a:pt x="965455" y="1620838"/>
                    </a:lnTo>
                    <a:lnTo>
                      <a:pt x="959413" y="1620203"/>
                    </a:lnTo>
                    <a:lnTo>
                      <a:pt x="953370" y="1619568"/>
                    </a:lnTo>
                    <a:lnTo>
                      <a:pt x="947964" y="1617981"/>
                    </a:lnTo>
                    <a:lnTo>
                      <a:pt x="942558" y="1616076"/>
                    </a:lnTo>
                    <a:lnTo>
                      <a:pt x="937470" y="1613536"/>
                    </a:lnTo>
                    <a:lnTo>
                      <a:pt x="932700" y="1610361"/>
                    </a:lnTo>
                    <a:lnTo>
                      <a:pt x="927930" y="1607186"/>
                    </a:lnTo>
                    <a:lnTo>
                      <a:pt x="923795" y="1603376"/>
                    </a:lnTo>
                    <a:lnTo>
                      <a:pt x="919979" y="1599566"/>
                    </a:lnTo>
                    <a:lnTo>
                      <a:pt x="916799" y="1594803"/>
                    </a:lnTo>
                    <a:lnTo>
                      <a:pt x="913619" y="1590041"/>
                    </a:lnTo>
                    <a:lnTo>
                      <a:pt x="911393" y="1584961"/>
                    </a:lnTo>
                    <a:lnTo>
                      <a:pt x="909485" y="1579246"/>
                    </a:lnTo>
                    <a:lnTo>
                      <a:pt x="907895" y="1573848"/>
                    </a:lnTo>
                    <a:lnTo>
                      <a:pt x="906941" y="1567816"/>
                    </a:lnTo>
                    <a:lnTo>
                      <a:pt x="906623" y="1562101"/>
                    </a:lnTo>
                    <a:lnTo>
                      <a:pt x="906623" y="1173163"/>
                    </a:lnTo>
                    <a:lnTo>
                      <a:pt x="899627" y="1169988"/>
                    </a:lnTo>
                    <a:lnTo>
                      <a:pt x="892313" y="1166813"/>
                    </a:lnTo>
                    <a:lnTo>
                      <a:pt x="885316" y="1163003"/>
                    </a:lnTo>
                    <a:lnTo>
                      <a:pt x="878638" y="1158558"/>
                    </a:lnTo>
                    <a:lnTo>
                      <a:pt x="871960" y="1154113"/>
                    </a:lnTo>
                    <a:lnTo>
                      <a:pt x="865282" y="1149033"/>
                    </a:lnTo>
                    <a:lnTo>
                      <a:pt x="858922" y="1143953"/>
                    </a:lnTo>
                    <a:lnTo>
                      <a:pt x="852879" y="1138238"/>
                    </a:lnTo>
                    <a:lnTo>
                      <a:pt x="847473" y="1132205"/>
                    </a:lnTo>
                    <a:lnTo>
                      <a:pt x="842385" y="1125855"/>
                    </a:lnTo>
                    <a:lnTo>
                      <a:pt x="837297" y="1119505"/>
                    </a:lnTo>
                    <a:lnTo>
                      <a:pt x="832845" y="1113473"/>
                    </a:lnTo>
                    <a:lnTo>
                      <a:pt x="828393" y="1106488"/>
                    </a:lnTo>
                    <a:lnTo>
                      <a:pt x="824577" y="1099503"/>
                    </a:lnTo>
                    <a:lnTo>
                      <a:pt x="821397" y="1092835"/>
                    </a:lnTo>
                    <a:lnTo>
                      <a:pt x="818216" y="1085850"/>
                    </a:lnTo>
                    <a:lnTo>
                      <a:pt x="815354" y="1078230"/>
                    </a:lnTo>
                    <a:lnTo>
                      <a:pt x="813128" y="1071245"/>
                    </a:lnTo>
                    <a:lnTo>
                      <a:pt x="811220" y="1063625"/>
                    </a:lnTo>
                    <a:lnTo>
                      <a:pt x="809630" y="1056323"/>
                    </a:lnTo>
                    <a:lnTo>
                      <a:pt x="808040" y="1048703"/>
                    </a:lnTo>
                    <a:lnTo>
                      <a:pt x="807086" y="1041400"/>
                    </a:lnTo>
                    <a:lnTo>
                      <a:pt x="806768" y="1033463"/>
                    </a:lnTo>
                    <a:lnTo>
                      <a:pt x="806450" y="1025843"/>
                    </a:lnTo>
                    <a:lnTo>
                      <a:pt x="806768" y="1018540"/>
                    </a:lnTo>
                    <a:lnTo>
                      <a:pt x="807086" y="1010920"/>
                    </a:lnTo>
                    <a:lnTo>
                      <a:pt x="808040" y="1002983"/>
                    </a:lnTo>
                    <a:lnTo>
                      <a:pt x="809630" y="995680"/>
                    </a:lnTo>
                    <a:lnTo>
                      <a:pt x="811220" y="988060"/>
                    </a:lnTo>
                    <a:lnTo>
                      <a:pt x="813128" y="981075"/>
                    </a:lnTo>
                    <a:lnTo>
                      <a:pt x="815354" y="973455"/>
                    </a:lnTo>
                    <a:lnTo>
                      <a:pt x="818216" y="966470"/>
                    </a:lnTo>
                    <a:lnTo>
                      <a:pt x="821397" y="959485"/>
                    </a:lnTo>
                    <a:lnTo>
                      <a:pt x="824577" y="952183"/>
                    </a:lnTo>
                    <a:lnTo>
                      <a:pt x="828393" y="945515"/>
                    </a:lnTo>
                    <a:lnTo>
                      <a:pt x="832845" y="938848"/>
                    </a:lnTo>
                    <a:lnTo>
                      <a:pt x="837297" y="932180"/>
                    </a:lnTo>
                    <a:lnTo>
                      <a:pt x="842385" y="925830"/>
                    </a:lnTo>
                    <a:lnTo>
                      <a:pt x="847473" y="920115"/>
                    </a:lnTo>
                    <a:lnTo>
                      <a:pt x="852879" y="914083"/>
                    </a:lnTo>
                    <a:lnTo>
                      <a:pt x="859240" y="908368"/>
                    </a:lnTo>
                    <a:lnTo>
                      <a:pt x="865282" y="902653"/>
                    </a:lnTo>
                    <a:lnTo>
                      <a:pt x="871960" y="897890"/>
                    </a:lnTo>
                    <a:lnTo>
                      <a:pt x="878638" y="893445"/>
                    </a:lnTo>
                    <a:lnTo>
                      <a:pt x="885316" y="889000"/>
                    </a:lnTo>
                    <a:lnTo>
                      <a:pt x="892313" y="885508"/>
                    </a:lnTo>
                    <a:lnTo>
                      <a:pt x="899627" y="882015"/>
                    </a:lnTo>
                    <a:lnTo>
                      <a:pt x="906941" y="878840"/>
                    </a:lnTo>
                    <a:lnTo>
                      <a:pt x="914573" y="875983"/>
                    </a:lnTo>
                    <a:lnTo>
                      <a:pt x="921887" y="873760"/>
                    </a:lnTo>
                    <a:lnTo>
                      <a:pt x="929520" y="872173"/>
                    </a:lnTo>
                    <a:lnTo>
                      <a:pt x="936834" y="870585"/>
                    </a:lnTo>
                    <a:lnTo>
                      <a:pt x="944784" y="869315"/>
                    </a:lnTo>
                    <a:lnTo>
                      <a:pt x="952734" y="868363"/>
                    </a:lnTo>
                    <a:lnTo>
                      <a:pt x="960685" y="868045"/>
                    </a:lnTo>
                    <a:lnTo>
                      <a:pt x="967999" y="867728"/>
                    </a:lnTo>
                    <a:lnTo>
                      <a:pt x="1216364" y="620078"/>
                    </a:lnTo>
                    <a:lnTo>
                      <a:pt x="1219862" y="616585"/>
                    </a:lnTo>
                    <a:lnTo>
                      <a:pt x="1223996" y="613410"/>
                    </a:lnTo>
                    <a:lnTo>
                      <a:pt x="1228130" y="610235"/>
                    </a:lnTo>
                    <a:lnTo>
                      <a:pt x="1232264" y="607060"/>
                    </a:lnTo>
                    <a:lnTo>
                      <a:pt x="1236398" y="604520"/>
                    </a:lnTo>
                    <a:lnTo>
                      <a:pt x="1240851" y="601980"/>
                    </a:lnTo>
                    <a:lnTo>
                      <a:pt x="1245621" y="599758"/>
                    </a:lnTo>
                    <a:lnTo>
                      <a:pt x="1250073" y="597535"/>
                    </a:lnTo>
                    <a:lnTo>
                      <a:pt x="1254843" y="596265"/>
                    </a:lnTo>
                    <a:lnTo>
                      <a:pt x="1259295" y="594678"/>
                    </a:lnTo>
                    <a:lnTo>
                      <a:pt x="1264065" y="593408"/>
                    </a:lnTo>
                    <a:lnTo>
                      <a:pt x="1268835" y="592138"/>
                    </a:lnTo>
                    <a:lnTo>
                      <a:pt x="1278694" y="590868"/>
                    </a:lnTo>
                    <a:lnTo>
                      <a:pt x="1288552" y="590550"/>
                    </a:lnTo>
                    <a:close/>
                    <a:moveTo>
                      <a:pt x="799395" y="26988"/>
                    </a:moveTo>
                    <a:lnTo>
                      <a:pt x="618825" y="785302"/>
                    </a:lnTo>
                    <a:lnTo>
                      <a:pt x="426196" y="592785"/>
                    </a:lnTo>
                    <a:lnTo>
                      <a:pt x="414454" y="608987"/>
                    </a:lnTo>
                    <a:lnTo>
                      <a:pt x="403030" y="625189"/>
                    </a:lnTo>
                    <a:lnTo>
                      <a:pt x="392240" y="641708"/>
                    </a:lnTo>
                    <a:lnTo>
                      <a:pt x="381450" y="658228"/>
                    </a:lnTo>
                    <a:lnTo>
                      <a:pt x="371295" y="674748"/>
                    </a:lnTo>
                    <a:lnTo>
                      <a:pt x="361775" y="691585"/>
                    </a:lnTo>
                    <a:lnTo>
                      <a:pt x="352254" y="709058"/>
                    </a:lnTo>
                    <a:lnTo>
                      <a:pt x="343369" y="726213"/>
                    </a:lnTo>
                    <a:lnTo>
                      <a:pt x="336387" y="741144"/>
                    </a:lnTo>
                    <a:lnTo>
                      <a:pt x="329088" y="756393"/>
                    </a:lnTo>
                    <a:lnTo>
                      <a:pt x="322741" y="771642"/>
                    </a:lnTo>
                    <a:lnTo>
                      <a:pt x="316711" y="786573"/>
                    </a:lnTo>
                    <a:lnTo>
                      <a:pt x="310365" y="801822"/>
                    </a:lnTo>
                    <a:lnTo>
                      <a:pt x="304652" y="817706"/>
                    </a:lnTo>
                    <a:lnTo>
                      <a:pt x="299257" y="832955"/>
                    </a:lnTo>
                    <a:lnTo>
                      <a:pt x="294180" y="848839"/>
                    </a:lnTo>
                    <a:lnTo>
                      <a:pt x="289420" y="864723"/>
                    </a:lnTo>
                    <a:lnTo>
                      <a:pt x="284977" y="880290"/>
                    </a:lnTo>
                    <a:lnTo>
                      <a:pt x="280851" y="896174"/>
                    </a:lnTo>
                    <a:lnTo>
                      <a:pt x="276726" y="912376"/>
                    </a:lnTo>
                    <a:lnTo>
                      <a:pt x="273235" y="927942"/>
                    </a:lnTo>
                    <a:lnTo>
                      <a:pt x="270062" y="944144"/>
                    </a:lnTo>
                    <a:lnTo>
                      <a:pt x="267523" y="960346"/>
                    </a:lnTo>
                    <a:lnTo>
                      <a:pt x="264667" y="976548"/>
                    </a:lnTo>
                    <a:lnTo>
                      <a:pt x="262128" y="992433"/>
                    </a:lnTo>
                    <a:lnTo>
                      <a:pt x="260224" y="1008634"/>
                    </a:lnTo>
                    <a:lnTo>
                      <a:pt x="258637" y="1024836"/>
                    </a:lnTo>
                    <a:lnTo>
                      <a:pt x="257050" y="1041038"/>
                    </a:lnTo>
                    <a:lnTo>
                      <a:pt x="256098" y="1057240"/>
                    </a:lnTo>
                    <a:lnTo>
                      <a:pt x="255464" y="1073760"/>
                    </a:lnTo>
                    <a:lnTo>
                      <a:pt x="254829" y="1089962"/>
                    </a:lnTo>
                    <a:lnTo>
                      <a:pt x="254829" y="1105846"/>
                    </a:lnTo>
                    <a:lnTo>
                      <a:pt x="254829" y="1122683"/>
                    </a:lnTo>
                    <a:lnTo>
                      <a:pt x="255464" y="1138568"/>
                    </a:lnTo>
                    <a:lnTo>
                      <a:pt x="256416" y="1155087"/>
                    </a:lnTo>
                    <a:lnTo>
                      <a:pt x="257050" y="1171289"/>
                    </a:lnTo>
                    <a:lnTo>
                      <a:pt x="258637" y="1187491"/>
                    </a:lnTo>
                    <a:lnTo>
                      <a:pt x="260224" y="1203693"/>
                    </a:lnTo>
                    <a:lnTo>
                      <a:pt x="262128" y="1219895"/>
                    </a:lnTo>
                    <a:lnTo>
                      <a:pt x="264667" y="1236097"/>
                    </a:lnTo>
                    <a:lnTo>
                      <a:pt x="267523" y="1251981"/>
                    </a:lnTo>
                    <a:lnTo>
                      <a:pt x="270379" y="1268183"/>
                    </a:lnTo>
                    <a:lnTo>
                      <a:pt x="273552" y="1284385"/>
                    </a:lnTo>
                    <a:lnTo>
                      <a:pt x="277361" y="1300269"/>
                    </a:lnTo>
                    <a:lnTo>
                      <a:pt x="281169" y="1316153"/>
                    </a:lnTo>
                    <a:lnTo>
                      <a:pt x="284977" y="1332038"/>
                    </a:lnTo>
                    <a:lnTo>
                      <a:pt x="289737" y="1347922"/>
                    </a:lnTo>
                    <a:lnTo>
                      <a:pt x="294497" y="1363488"/>
                    </a:lnTo>
                    <a:lnTo>
                      <a:pt x="299575" y="1379373"/>
                    </a:lnTo>
                    <a:lnTo>
                      <a:pt x="305287" y="1394622"/>
                    </a:lnTo>
                    <a:lnTo>
                      <a:pt x="310682" y="1410188"/>
                    </a:lnTo>
                    <a:lnTo>
                      <a:pt x="317029" y="1425437"/>
                    </a:lnTo>
                    <a:lnTo>
                      <a:pt x="323376" y="1440686"/>
                    </a:lnTo>
                    <a:lnTo>
                      <a:pt x="330040" y="1456252"/>
                    </a:lnTo>
                    <a:lnTo>
                      <a:pt x="337022" y="1471184"/>
                    </a:lnTo>
                    <a:lnTo>
                      <a:pt x="344003" y="1486115"/>
                    </a:lnTo>
                    <a:lnTo>
                      <a:pt x="351620" y="1501046"/>
                    </a:lnTo>
                    <a:lnTo>
                      <a:pt x="359553" y="1515660"/>
                    </a:lnTo>
                    <a:lnTo>
                      <a:pt x="367804" y="1530273"/>
                    </a:lnTo>
                    <a:lnTo>
                      <a:pt x="376373" y="1544887"/>
                    </a:lnTo>
                    <a:lnTo>
                      <a:pt x="384941" y="1558865"/>
                    </a:lnTo>
                    <a:lnTo>
                      <a:pt x="394461" y="1573161"/>
                    </a:lnTo>
                    <a:lnTo>
                      <a:pt x="403982" y="1587139"/>
                    </a:lnTo>
                    <a:lnTo>
                      <a:pt x="413819" y="1601117"/>
                    </a:lnTo>
                    <a:lnTo>
                      <a:pt x="423657" y="1614777"/>
                    </a:lnTo>
                    <a:lnTo>
                      <a:pt x="434130" y="1628120"/>
                    </a:lnTo>
                    <a:lnTo>
                      <a:pt x="444919" y="1641780"/>
                    </a:lnTo>
                    <a:lnTo>
                      <a:pt x="455709" y="1655123"/>
                    </a:lnTo>
                    <a:lnTo>
                      <a:pt x="466816" y="1668148"/>
                    </a:lnTo>
                    <a:lnTo>
                      <a:pt x="478558" y="1680856"/>
                    </a:lnTo>
                    <a:lnTo>
                      <a:pt x="490300" y="1693563"/>
                    </a:lnTo>
                    <a:lnTo>
                      <a:pt x="502676" y="1706270"/>
                    </a:lnTo>
                    <a:lnTo>
                      <a:pt x="512832" y="1716119"/>
                    </a:lnTo>
                    <a:lnTo>
                      <a:pt x="522987" y="1725967"/>
                    </a:lnTo>
                    <a:lnTo>
                      <a:pt x="533776" y="1735497"/>
                    </a:lnTo>
                    <a:lnTo>
                      <a:pt x="544249" y="1744710"/>
                    </a:lnTo>
                    <a:lnTo>
                      <a:pt x="555039" y="1753923"/>
                    </a:lnTo>
                    <a:lnTo>
                      <a:pt x="565511" y="1762818"/>
                    </a:lnTo>
                    <a:lnTo>
                      <a:pt x="587725" y="1780291"/>
                    </a:lnTo>
                    <a:lnTo>
                      <a:pt x="609939" y="1796811"/>
                    </a:lnTo>
                    <a:lnTo>
                      <a:pt x="633106" y="1812695"/>
                    </a:lnTo>
                    <a:lnTo>
                      <a:pt x="656589" y="1827626"/>
                    </a:lnTo>
                    <a:lnTo>
                      <a:pt x="680073" y="1841604"/>
                    </a:lnTo>
                    <a:lnTo>
                      <a:pt x="704509" y="1854629"/>
                    </a:lnTo>
                    <a:lnTo>
                      <a:pt x="728944" y="1867337"/>
                    </a:lnTo>
                    <a:lnTo>
                      <a:pt x="753697" y="1878774"/>
                    </a:lnTo>
                    <a:lnTo>
                      <a:pt x="778768" y="1889257"/>
                    </a:lnTo>
                    <a:lnTo>
                      <a:pt x="804155" y="1899741"/>
                    </a:lnTo>
                    <a:lnTo>
                      <a:pt x="829543" y="1908636"/>
                    </a:lnTo>
                    <a:lnTo>
                      <a:pt x="855566" y="1916896"/>
                    </a:lnTo>
                    <a:lnTo>
                      <a:pt x="881906" y="1923885"/>
                    </a:lnTo>
                    <a:lnTo>
                      <a:pt x="908245" y="1930556"/>
                    </a:lnTo>
                    <a:lnTo>
                      <a:pt x="934585" y="1936592"/>
                    </a:lnTo>
                    <a:lnTo>
                      <a:pt x="961242" y="1941357"/>
                    </a:lnTo>
                    <a:lnTo>
                      <a:pt x="988217" y="1945805"/>
                    </a:lnTo>
                    <a:lnTo>
                      <a:pt x="1014874" y="1948982"/>
                    </a:lnTo>
                    <a:lnTo>
                      <a:pt x="1042165" y="1951206"/>
                    </a:lnTo>
                    <a:lnTo>
                      <a:pt x="1068823" y="1952794"/>
                    </a:lnTo>
                    <a:lnTo>
                      <a:pt x="1095797" y="1953112"/>
                    </a:lnTo>
                    <a:lnTo>
                      <a:pt x="1123089" y="1953112"/>
                    </a:lnTo>
                    <a:lnTo>
                      <a:pt x="1150063" y="1951841"/>
                    </a:lnTo>
                    <a:lnTo>
                      <a:pt x="1177355" y="1950253"/>
                    </a:lnTo>
                    <a:lnTo>
                      <a:pt x="1204012" y="1947711"/>
                    </a:lnTo>
                    <a:lnTo>
                      <a:pt x="1231304" y="1944217"/>
                    </a:lnTo>
                    <a:lnTo>
                      <a:pt x="1257961" y="1939451"/>
                    </a:lnTo>
                    <a:lnTo>
                      <a:pt x="1284618" y="1934368"/>
                    </a:lnTo>
                    <a:lnTo>
                      <a:pt x="1311275" y="1928015"/>
                    </a:lnTo>
                    <a:lnTo>
                      <a:pt x="1258913" y="2147853"/>
                    </a:lnTo>
                    <a:lnTo>
                      <a:pt x="1246219" y="2200588"/>
                    </a:lnTo>
                    <a:lnTo>
                      <a:pt x="1220514" y="2203130"/>
                    </a:lnTo>
                    <a:lnTo>
                      <a:pt x="1195126" y="2205989"/>
                    </a:lnTo>
                    <a:lnTo>
                      <a:pt x="1169104" y="2207895"/>
                    </a:lnTo>
                    <a:lnTo>
                      <a:pt x="1143082" y="2209166"/>
                    </a:lnTo>
                    <a:lnTo>
                      <a:pt x="1117694" y="2209801"/>
                    </a:lnTo>
                    <a:lnTo>
                      <a:pt x="1091672" y="2209801"/>
                    </a:lnTo>
                    <a:lnTo>
                      <a:pt x="1065649" y="2209483"/>
                    </a:lnTo>
                    <a:lnTo>
                      <a:pt x="1039627" y="2208530"/>
                    </a:lnTo>
                    <a:lnTo>
                      <a:pt x="1013287" y="2206307"/>
                    </a:lnTo>
                    <a:lnTo>
                      <a:pt x="987265" y="2204083"/>
                    </a:lnTo>
                    <a:lnTo>
                      <a:pt x="961242" y="2201224"/>
                    </a:lnTo>
                    <a:lnTo>
                      <a:pt x="935537" y="2197411"/>
                    </a:lnTo>
                    <a:lnTo>
                      <a:pt x="909832" y="2193282"/>
                    </a:lnTo>
                    <a:lnTo>
                      <a:pt x="883810" y="2188199"/>
                    </a:lnTo>
                    <a:lnTo>
                      <a:pt x="857787" y="2182798"/>
                    </a:lnTo>
                    <a:lnTo>
                      <a:pt x="832400" y="2176762"/>
                    </a:lnTo>
                    <a:lnTo>
                      <a:pt x="832717" y="2174856"/>
                    </a:lnTo>
                    <a:lnTo>
                      <a:pt x="814946" y="2170091"/>
                    </a:lnTo>
                    <a:lnTo>
                      <a:pt x="797808" y="2165325"/>
                    </a:lnTo>
                    <a:lnTo>
                      <a:pt x="780037" y="2160242"/>
                    </a:lnTo>
                    <a:lnTo>
                      <a:pt x="762583" y="2154842"/>
                    </a:lnTo>
                    <a:lnTo>
                      <a:pt x="745446" y="2149441"/>
                    </a:lnTo>
                    <a:lnTo>
                      <a:pt x="727992" y="2143087"/>
                    </a:lnTo>
                    <a:lnTo>
                      <a:pt x="710856" y="2136734"/>
                    </a:lnTo>
                    <a:lnTo>
                      <a:pt x="693719" y="2130380"/>
                    </a:lnTo>
                    <a:lnTo>
                      <a:pt x="676900" y="2123391"/>
                    </a:lnTo>
                    <a:lnTo>
                      <a:pt x="660080" y="2116084"/>
                    </a:lnTo>
                    <a:lnTo>
                      <a:pt x="642943" y="2108777"/>
                    </a:lnTo>
                    <a:lnTo>
                      <a:pt x="626441" y="2100835"/>
                    </a:lnTo>
                    <a:lnTo>
                      <a:pt x="609939" y="2092893"/>
                    </a:lnTo>
                    <a:lnTo>
                      <a:pt x="593437" y="2084633"/>
                    </a:lnTo>
                    <a:lnTo>
                      <a:pt x="577253" y="2076056"/>
                    </a:lnTo>
                    <a:lnTo>
                      <a:pt x="561385" y="2067478"/>
                    </a:lnTo>
                    <a:lnTo>
                      <a:pt x="545201" y="2057948"/>
                    </a:lnTo>
                    <a:lnTo>
                      <a:pt x="529016" y="2048417"/>
                    </a:lnTo>
                    <a:lnTo>
                      <a:pt x="513149" y="2038887"/>
                    </a:lnTo>
                    <a:lnTo>
                      <a:pt x="497916" y="2028721"/>
                    </a:lnTo>
                    <a:lnTo>
                      <a:pt x="482049" y="2018555"/>
                    </a:lnTo>
                    <a:lnTo>
                      <a:pt x="466816" y="2007754"/>
                    </a:lnTo>
                    <a:lnTo>
                      <a:pt x="451901" y="1996952"/>
                    </a:lnTo>
                    <a:lnTo>
                      <a:pt x="436668" y="1985833"/>
                    </a:lnTo>
                    <a:lnTo>
                      <a:pt x="422070" y="1974397"/>
                    </a:lnTo>
                    <a:lnTo>
                      <a:pt x="407155" y="1962642"/>
                    </a:lnTo>
                    <a:lnTo>
                      <a:pt x="392557" y="1950888"/>
                    </a:lnTo>
                    <a:lnTo>
                      <a:pt x="378277" y="1938498"/>
                    </a:lnTo>
                    <a:lnTo>
                      <a:pt x="364313" y="1926109"/>
                    </a:lnTo>
                    <a:lnTo>
                      <a:pt x="350033" y="1913083"/>
                    </a:lnTo>
                    <a:lnTo>
                      <a:pt x="336387" y="1900058"/>
                    </a:lnTo>
                    <a:lnTo>
                      <a:pt x="322424" y="1886716"/>
                    </a:lnTo>
                    <a:lnTo>
                      <a:pt x="305604" y="1869243"/>
                    </a:lnTo>
                    <a:lnTo>
                      <a:pt x="289420" y="1852088"/>
                    </a:lnTo>
                    <a:lnTo>
                      <a:pt x="273235" y="1833980"/>
                    </a:lnTo>
                    <a:lnTo>
                      <a:pt x="258002" y="1815554"/>
                    </a:lnTo>
                    <a:lnTo>
                      <a:pt x="242452" y="1797446"/>
                    </a:lnTo>
                    <a:lnTo>
                      <a:pt x="228172" y="1779020"/>
                    </a:lnTo>
                    <a:lnTo>
                      <a:pt x="213891" y="1760277"/>
                    </a:lnTo>
                    <a:lnTo>
                      <a:pt x="200245" y="1741216"/>
                    </a:lnTo>
                    <a:lnTo>
                      <a:pt x="187234" y="1721837"/>
                    </a:lnTo>
                    <a:lnTo>
                      <a:pt x="174223" y="1702141"/>
                    </a:lnTo>
                    <a:lnTo>
                      <a:pt x="161846" y="1682444"/>
                    </a:lnTo>
                    <a:lnTo>
                      <a:pt x="150105" y="1662748"/>
                    </a:lnTo>
                    <a:lnTo>
                      <a:pt x="138363" y="1642734"/>
                    </a:lnTo>
                    <a:lnTo>
                      <a:pt x="127573" y="1622402"/>
                    </a:lnTo>
                    <a:lnTo>
                      <a:pt x="117101" y="1602388"/>
                    </a:lnTo>
                    <a:lnTo>
                      <a:pt x="106946" y="1581420"/>
                    </a:lnTo>
                    <a:lnTo>
                      <a:pt x="97425" y="1560453"/>
                    </a:lnTo>
                    <a:lnTo>
                      <a:pt x="87905" y="1539486"/>
                    </a:lnTo>
                    <a:lnTo>
                      <a:pt x="79336" y="1518836"/>
                    </a:lnTo>
                    <a:lnTo>
                      <a:pt x="71085" y="1497551"/>
                    </a:lnTo>
                    <a:lnTo>
                      <a:pt x="63152" y="1476267"/>
                    </a:lnTo>
                    <a:lnTo>
                      <a:pt x="56170" y="1454664"/>
                    </a:lnTo>
                    <a:lnTo>
                      <a:pt x="49189" y="1432744"/>
                    </a:lnTo>
                    <a:lnTo>
                      <a:pt x="42842" y="1411141"/>
                    </a:lnTo>
                    <a:lnTo>
                      <a:pt x="36495" y="1389539"/>
                    </a:lnTo>
                    <a:lnTo>
                      <a:pt x="31100" y="1367618"/>
                    </a:lnTo>
                    <a:lnTo>
                      <a:pt x="25705" y="1345380"/>
                    </a:lnTo>
                    <a:lnTo>
                      <a:pt x="21262" y="1323460"/>
                    </a:lnTo>
                    <a:lnTo>
                      <a:pt x="17137" y="1301222"/>
                    </a:lnTo>
                    <a:lnTo>
                      <a:pt x="13328" y="1278984"/>
                    </a:lnTo>
                    <a:lnTo>
                      <a:pt x="10155" y="1256746"/>
                    </a:lnTo>
                    <a:lnTo>
                      <a:pt x="7299" y="1234508"/>
                    </a:lnTo>
                    <a:lnTo>
                      <a:pt x="5077" y="1211953"/>
                    </a:lnTo>
                    <a:lnTo>
                      <a:pt x="2856" y="1189397"/>
                    </a:lnTo>
                    <a:lnTo>
                      <a:pt x="1587" y="1167159"/>
                    </a:lnTo>
                    <a:lnTo>
                      <a:pt x="317" y="1144604"/>
                    </a:lnTo>
                    <a:lnTo>
                      <a:pt x="0" y="1122048"/>
                    </a:lnTo>
                    <a:lnTo>
                      <a:pt x="0" y="1099810"/>
                    </a:lnTo>
                    <a:lnTo>
                      <a:pt x="0" y="1077254"/>
                    </a:lnTo>
                    <a:lnTo>
                      <a:pt x="635" y="1054699"/>
                    </a:lnTo>
                    <a:lnTo>
                      <a:pt x="2221" y="1032461"/>
                    </a:lnTo>
                    <a:lnTo>
                      <a:pt x="3808" y="1009905"/>
                    </a:lnTo>
                    <a:lnTo>
                      <a:pt x="5712" y="987350"/>
                    </a:lnTo>
                    <a:lnTo>
                      <a:pt x="8568" y="965429"/>
                    </a:lnTo>
                    <a:lnTo>
                      <a:pt x="11742" y="942874"/>
                    </a:lnTo>
                    <a:lnTo>
                      <a:pt x="14915" y="920636"/>
                    </a:lnTo>
                    <a:lnTo>
                      <a:pt x="19041" y="898398"/>
                    </a:lnTo>
                    <a:lnTo>
                      <a:pt x="23484" y="876478"/>
                    </a:lnTo>
                    <a:lnTo>
                      <a:pt x="28244" y="854240"/>
                    </a:lnTo>
                    <a:lnTo>
                      <a:pt x="33639" y="832319"/>
                    </a:lnTo>
                    <a:lnTo>
                      <a:pt x="39351" y="810717"/>
                    </a:lnTo>
                    <a:lnTo>
                      <a:pt x="45380" y="788479"/>
                    </a:lnTo>
                    <a:lnTo>
                      <a:pt x="52045" y="766876"/>
                    </a:lnTo>
                    <a:lnTo>
                      <a:pt x="59344" y="745591"/>
                    </a:lnTo>
                    <a:lnTo>
                      <a:pt x="66643" y="723989"/>
                    </a:lnTo>
                    <a:lnTo>
                      <a:pt x="74894" y="702704"/>
                    </a:lnTo>
                    <a:lnTo>
                      <a:pt x="83145" y="681737"/>
                    </a:lnTo>
                    <a:lnTo>
                      <a:pt x="92348" y="660452"/>
                    </a:lnTo>
                    <a:lnTo>
                      <a:pt x="101868" y="639802"/>
                    </a:lnTo>
                    <a:lnTo>
                      <a:pt x="111706" y="619153"/>
                    </a:lnTo>
                    <a:lnTo>
                      <a:pt x="121861" y="598821"/>
                    </a:lnTo>
                    <a:lnTo>
                      <a:pt x="132333" y="578171"/>
                    </a:lnTo>
                    <a:lnTo>
                      <a:pt x="143758" y="558157"/>
                    </a:lnTo>
                    <a:lnTo>
                      <a:pt x="155182" y="538143"/>
                    </a:lnTo>
                    <a:lnTo>
                      <a:pt x="165337" y="521623"/>
                    </a:lnTo>
                    <a:lnTo>
                      <a:pt x="175810" y="505422"/>
                    </a:lnTo>
                    <a:lnTo>
                      <a:pt x="186282" y="489220"/>
                    </a:lnTo>
                    <a:lnTo>
                      <a:pt x="197389" y="473018"/>
                    </a:lnTo>
                    <a:lnTo>
                      <a:pt x="208814" y="457451"/>
                    </a:lnTo>
                    <a:lnTo>
                      <a:pt x="220238" y="441567"/>
                    </a:lnTo>
                    <a:lnTo>
                      <a:pt x="231980" y="425683"/>
                    </a:lnTo>
                    <a:lnTo>
                      <a:pt x="244039" y="410434"/>
                    </a:lnTo>
                    <a:lnTo>
                      <a:pt x="41255" y="207115"/>
                    </a:lnTo>
                    <a:lnTo>
                      <a:pt x="799395" y="26988"/>
                    </a:lnTo>
                    <a:close/>
                    <a:moveTo>
                      <a:pt x="1115113" y="0"/>
                    </a:moveTo>
                    <a:lnTo>
                      <a:pt x="1141155" y="953"/>
                    </a:lnTo>
                    <a:lnTo>
                      <a:pt x="1167196" y="1906"/>
                    </a:lnTo>
                    <a:lnTo>
                      <a:pt x="1193555" y="3494"/>
                    </a:lnTo>
                    <a:lnTo>
                      <a:pt x="1219596" y="6035"/>
                    </a:lnTo>
                    <a:lnTo>
                      <a:pt x="1245320" y="9212"/>
                    </a:lnTo>
                    <a:lnTo>
                      <a:pt x="1271044" y="12706"/>
                    </a:lnTo>
                    <a:lnTo>
                      <a:pt x="1297085" y="17152"/>
                    </a:lnTo>
                    <a:lnTo>
                      <a:pt x="1323126" y="21599"/>
                    </a:lnTo>
                    <a:lnTo>
                      <a:pt x="1348532" y="27317"/>
                    </a:lnTo>
                    <a:lnTo>
                      <a:pt x="1374574" y="33670"/>
                    </a:lnTo>
                    <a:lnTo>
                      <a:pt x="1392676" y="38434"/>
                    </a:lnTo>
                    <a:lnTo>
                      <a:pt x="1410460" y="42881"/>
                    </a:lnTo>
                    <a:lnTo>
                      <a:pt x="1428244" y="48599"/>
                    </a:lnTo>
                    <a:lnTo>
                      <a:pt x="1445711" y="53999"/>
                    </a:lnTo>
                    <a:lnTo>
                      <a:pt x="1463495" y="60034"/>
                    </a:lnTo>
                    <a:lnTo>
                      <a:pt x="1480962" y="66387"/>
                    </a:lnTo>
                    <a:lnTo>
                      <a:pt x="1498746" y="72422"/>
                    </a:lnTo>
                    <a:lnTo>
                      <a:pt x="1515578" y="79092"/>
                    </a:lnTo>
                    <a:lnTo>
                      <a:pt x="1532727" y="86398"/>
                    </a:lnTo>
                    <a:lnTo>
                      <a:pt x="1549876" y="93703"/>
                    </a:lnTo>
                    <a:lnTo>
                      <a:pt x="1566708" y="101327"/>
                    </a:lnTo>
                    <a:lnTo>
                      <a:pt x="1583222" y="109585"/>
                    </a:lnTo>
                    <a:lnTo>
                      <a:pt x="1600053" y="117526"/>
                    </a:lnTo>
                    <a:lnTo>
                      <a:pt x="1616250" y="126103"/>
                    </a:lnTo>
                    <a:lnTo>
                      <a:pt x="1632764" y="134679"/>
                    </a:lnTo>
                    <a:lnTo>
                      <a:pt x="1648960" y="143890"/>
                    </a:lnTo>
                    <a:lnTo>
                      <a:pt x="1665157" y="152784"/>
                    </a:lnTo>
                    <a:lnTo>
                      <a:pt x="1681035" y="162631"/>
                    </a:lnTo>
                    <a:lnTo>
                      <a:pt x="1696597" y="172478"/>
                    </a:lnTo>
                    <a:lnTo>
                      <a:pt x="1712158" y="182325"/>
                    </a:lnTo>
                    <a:lnTo>
                      <a:pt x="1727402" y="193124"/>
                    </a:lnTo>
                    <a:lnTo>
                      <a:pt x="1742645" y="203606"/>
                    </a:lnTo>
                    <a:lnTo>
                      <a:pt x="1757572" y="214406"/>
                    </a:lnTo>
                    <a:lnTo>
                      <a:pt x="1772498" y="225206"/>
                    </a:lnTo>
                    <a:lnTo>
                      <a:pt x="1787106" y="236641"/>
                    </a:lnTo>
                    <a:lnTo>
                      <a:pt x="1801715" y="248711"/>
                    </a:lnTo>
                    <a:lnTo>
                      <a:pt x="1816323" y="260464"/>
                    </a:lnTo>
                    <a:lnTo>
                      <a:pt x="1830614" y="272534"/>
                    </a:lnTo>
                    <a:lnTo>
                      <a:pt x="1844270" y="284922"/>
                    </a:lnTo>
                    <a:lnTo>
                      <a:pt x="1857926" y="297310"/>
                    </a:lnTo>
                    <a:lnTo>
                      <a:pt x="1871582" y="310333"/>
                    </a:lnTo>
                    <a:lnTo>
                      <a:pt x="1884920" y="323356"/>
                    </a:lnTo>
                    <a:lnTo>
                      <a:pt x="1901751" y="340826"/>
                    </a:lnTo>
                    <a:lnTo>
                      <a:pt x="1918265" y="358296"/>
                    </a:lnTo>
                    <a:lnTo>
                      <a:pt x="1934144" y="376084"/>
                    </a:lnTo>
                    <a:lnTo>
                      <a:pt x="1949706" y="394190"/>
                    </a:lnTo>
                    <a:lnTo>
                      <a:pt x="1964632" y="412295"/>
                    </a:lnTo>
                    <a:lnTo>
                      <a:pt x="1979240" y="431036"/>
                    </a:lnTo>
                    <a:lnTo>
                      <a:pt x="1993531" y="449776"/>
                    </a:lnTo>
                    <a:lnTo>
                      <a:pt x="2007187" y="468835"/>
                    </a:lnTo>
                    <a:lnTo>
                      <a:pt x="2020525" y="487893"/>
                    </a:lnTo>
                    <a:lnTo>
                      <a:pt x="2033228" y="507587"/>
                    </a:lnTo>
                    <a:lnTo>
                      <a:pt x="2045931" y="527280"/>
                    </a:lnTo>
                    <a:lnTo>
                      <a:pt x="2057682" y="546974"/>
                    </a:lnTo>
                    <a:lnTo>
                      <a:pt x="2069114" y="567303"/>
                    </a:lnTo>
                    <a:lnTo>
                      <a:pt x="2080230" y="587314"/>
                    </a:lnTo>
                    <a:lnTo>
                      <a:pt x="2090710" y="607643"/>
                    </a:lnTo>
                    <a:lnTo>
                      <a:pt x="2100555" y="628607"/>
                    </a:lnTo>
                    <a:lnTo>
                      <a:pt x="2110399" y="648936"/>
                    </a:lnTo>
                    <a:lnTo>
                      <a:pt x="2119609" y="670218"/>
                    </a:lnTo>
                    <a:lnTo>
                      <a:pt x="2128184" y="691182"/>
                    </a:lnTo>
                    <a:lnTo>
                      <a:pt x="2136441" y="712464"/>
                    </a:lnTo>
                    <a:lnTo>
                      <a:pt x="2144380" y="733745"/>
                    </a:lnTo>
                    <a:lnTo>
                      <a:pt x="2151684" y="755345"/>
                    </a:lnTo>
                    <a:lnTo>
                      <a:pt x="2158354" y="776627"/>
                    </a:lnTo>
                    <a:lnTo>
                      <a:pt x="2165023" y="798544"/>
                    </a:lnTo>
                    <a:lnTo>
                      <a:pt x="2171057" y="820461"/>
                    </a:lnTo>
                    <a:lnTo>
                      <a:pt x="2176455" y="842378"/>
                    </a:lnTo>
                    <a:lnTo>
                      <a:pt x="2181537" y="863977"/>
                    </a:lnTo>
                    <a:lnTo>
                      <a:pt x="2186300" y="886530"/>
                    </a:lnTo>
                    <a:lnTo>
                      <a:pt x="2190429" y="908447"/>
                    </a:lnTo>
                    <a:lnTo>
                      <a:pt x="2194240" y="930681"/>
                    </a:lnTo>
                    <a:lnTo>
                      <a:pt x="2197416" y="952916"/>
                    </a:lnTo>
                    <a:lnTo>
                      <a:pt x="2200591" y="975151"/>
                    </a:lnTo>
                    <a:lnTo>
                      <a:pt x="2202814" y="997703"/>
                    </a:lnTo>
                    <a:lnTo>
                      <a:pt x="2204402" y="1019938"/>
                    </a:lnTo>
                    <a:lnTo>
                      <a:pt x="2205990" y="1042490"/>
                    </a:lnTo>
                    <a:lnTo>
                      <a:pt x="2207260" y="1065043"/>
                    </a:lnTo>
                    <a:lnTo>
                      <a:pt x="2207578" y="1087277"/>
                    </a:lnTo>
                    <a:lnTo>
                      <a:pt x="2208213" y="1109830"/>
                    </a:lnTo>
                    <a:lnTo>
                      <a:pt x="2207578" y="1132382"/>
                    </a:lnTo>
                    <a:lnTo>
                      <a:pt x="2206943" y="1154617"/>
                    </a:lnTo>
                    <a:lnTo>
                      <a:pt x="2205673" y="1177169"/>
                    </a:lnTo>
                    <a:lnTo>
                      <a:pt x="2203767" y="1199721"/>
                    </a:lnTo>
                    <a:lnTo>
                      <a:pt x="2201862" y="1221956"/>
                    </a:lnTo>
                    <a:lnTo>
                      <a:pt x="2199003" y="1244508"/>
                    </a:lnTo>
                    <a:lnTo>
                      <a:pt x="2195828" y="1267061"/>
                    </a:lnTo>
                    <a:lnTo>
                      <a:pt x="2192652" y="1288978"/>
                    </a:lnTo>
                    <a:lnTo>
                      <a:pt x="2188841" y="1310895"/>
                    </a:lnTo>
                    <a:lnTo>
                      <a:pt x="2184077" y="1333447"/>
                    </a:lnTo>
                    <a:lnTo>
                      <a:pt x="2179314" y="1355047"/>
                    </a:lnTo>
                    <a:lnTo>
                      <a:pt x="2173915" y="1377281"/>
                    </a:lnTo>
                    <a:lnTo>
                      <a:pt x="2168198" y="1399198"/>
                    </a:lnTo>
                    <a:lnTo>
                      <a:pt x="2162165" y="1420798"/>
                    </a:lnTo>
                    <a:lnTo>
                      <a:pt x="2155178" y="1442397"/>
                    </a:lnTo>
                    <a:lnTo>
                      <a:pt x="2148191" y="1464314"/>
                    </a:lnTo>
                    <a:lnTo>
                      <a:pt x="2140887" y="1485596"/>
                    </a:lnTo>
                    <a:lnTo>
                      <a:pt x="2132630" y="1506878"/>
                    </a:lnTo>
                    <a:lnTo>
                      <a:pt x="2124055" y="1527842"/>
                    </a:lnTo>
                    <a:lnTo>
                      <a:pt x="2115163" y="1548806"/>
                    </a:lnTo>
                    <a:lnTo>
                      <a:pt x="2105636" y="1569770"/>
                    </a:lnTo>
                    <a:lnTo>
                      <a:pt x="2095791" y="1590735"/>
                    </a:lnTo>
                    <a:lnTo>
                      <a:pt x="2085628" y="1611063"/>
                    </a:lnTo>
                    <a:lnTo>
                      <a:pt x="2075148" y="1631710"/>
                    </a:lnTo>
                    <a:lnTo>
                      <a:pt x="2063716" y="1651721"/>
                    </a:lnTo>
                    <a:lnTo>
                      <a:pt x="2052283" y="1671732"/>
                    </a:lnTo>
                    <a:lnTo>
                      <a:pt x="2041803" y="1687932"/>
                    </a:lnTo>
                    <a:lnTo>
                      <a:pt x="2031640" y="1704449"/>
                    </a:lnTo>
                    <a:lnTo>
                      <a:pt x="2021160" y="1720649"/>
                    </a:lnTo>
                    <a:lnTo>
                      <a:pt x="2010045" y="1736848"/>
                    </a:lnTo>
                    <a:lnTo>
                      <a:pt x="1998930" y="1752413"/>
                    </a:lnTo>
                    <a:lnTo>
                      <a:pt x="1987180" y="1768295"/>
                    </a:lnTo>
                    <a:lnTo>
                      <a:pt x="1975429" y="1783541"/>
                    </a:lnTo>
                    <a:lnTo>
                      <a:pt x="1963044" y="1798788"/>
                    </a:lnTo>
                    <a:lnTo>
                      <a:pt x="2166293" y="2002394"/>
                    </a:lnTo>
                    <a:lnTo>
                      <a:pt x="1407602" y="2182813"/>
                    </a:lnTo>
                    <a:lnTo>
                      <a:pt x="1588303" y="1424292"/>
                    </a:lnTo>
                    <a:lnTo>
                      <a:pt x="1780755" y="1616463"/>
                    </a:lnTo>
                    <a:lnTo>
                      <a:pt x="1792823" y="1600899"/>
                    </a:lnTo>
                    <a:lnTo>
                      <a:pt x="1804255" y="1584699"/>
                    </a:lnTo>
                    <a:lnTo>
                      <a:pt x="1815053" y="1568182"/>
                    </a:lnTo>
                    <a:lnTo>
                      <a:pt x="1825851" y="1551665"/>
                    </a:lnTo>
                    <a:lnTo>
                      <a:pt x="1836013" y="1534830"/>
                    </a:lnTo>
                    <a:lnTo>
                      <a:pt x="1845540" y="1517678"/>
                    </a:lnTo>
                    <a:lnTo>
                      <a:pt x="1855068" y="1500525"/>
                    </a:lnTo>
                    <a:lnTo>
                      <a:pt x="1863960" y="1483055"/>
                    </a:lnTo>
                    <a:lnTo>
                      <a:pt x="1870946" y="1468126"/>
                    </a:lnTo>
                    <a:lnTo>
                      <a:pt x="1878251" y="1453197"/>
                    </a:lnTo>
                    <a:lnTo>
                      <a:pt x="1884602" y="1438268"/>
                    </a:lnTo>
                    <a:lnTo>
                      <a:pt x="1891271" y="1422704"/>
                    </a:lnTo>
                    <a:lnTo>
                      <a:pt x="1896988" y="1407457"/>
                    </a:lnTo>
                    <a:lnTo>
                      <a:pt x="1902704" y="1392210"/>
                    </a:lnTo>
                    <a:lnTo>
                      <a:pt x="1908103" y="1376328"/>
                    </a:lnTo>
                    <a:lnTo>
                      <a:pt x="1913184" y="1360764"/>
                    </a:lnTo>
                    <a:lnTo>
                      <a:pt x="1917948" y="1344882"/>
                    </a:lnTo>
                    <a:lnTo>
                      <a:pt x="1922712" y="1329000"/>
                    </a:lnTo>
                    <a:lnTo>
                      <a:pt x="1926522" y="1313436"/>
                    </a:lnTo>
                    <a:lnTo>
                      <a:pt x="1930651" y="1297554"/>
                    </a:lnTo>
                    <a:lnTo>
                      <a:pt x="1934144" y="1281354"/>
                    </a:lnTo>
                    <a:lnTo>
                      <a:pt x="1937320" y="1265473"/>
                    </a:lnTo>
                    <a:lnTo>
                      <a:pt x="1940496" y="1249591"/>
                    </a:lnTo>
                    <a:lnTo>
                      <a:pt x="1942719" y="1233391"/>
                    </a:lnTo>
                    <a:lnTo>
                      <a:pt x="1944942" y="1217191"/>
                    </a:lnTo>
                    <a:lnTo>
                      <a:pt x="1947165" y="1200992"/>
                    </a:lnTo>
                    <a:lnTo>
                      <a:pt x="1949070" y="1184475"/>
                    </a:lnTo>
                    <a:lnTo>
                      <a:pt x="1950341" y="1168593"/>
                    </a:lnTo>
                    <a:lnTo>
                      <a:pt x="1951293" y="1152393"/>
                    </a:lnTo>
                    <a:lnTo>
                      <a:pt x="1952246" y="1135876"/>
                    </a:lnTo>
                    <a:lnTo>
                      <a:pt x="1952564" y="1119676"/>
                    </a:lnTo>
                    <a:lnTo>
                      <a:pt x="1952564" y="1103477"/>
                    </a:lnTo>
                    <a:lnTo>
                      <a:pt x="1952564" y="1086960"/>
                    </a:lnTo>
                    <a:lnTo>
                      <a:pt x="1952246" y="1070760"/>
                    </a:lnTo>
                    <a:lnTo>
                      <a:pt x="1951293" y="1054560"/>
                    </a:lnTo>
                    <a:lnTo>
                      <a:pt x="1950341" y="1038043"/>
                    </a:lnTo>
                    <a:lnTo>
                      <a:pt x="1948753" y="1021844"/>
                    </a:lnTo>
                    <a:lnTo>
                      <a:pt x="1947165" y="1005962"/>
                    </a:lnTo>
                    <a:lnTo>
                      <a:pt x="1944942" y="989762"/>
                    </a:lnTo>
                    <a:lnTo>
                      <a:pt x="1942719" y="973563"/>
                    </a:lnTo>
                    <a:lnTo>
                      <a:pt x="1939861" y="957363"/>
                    </a:lnTo>
                    <a:lnTo>
                      <a:pt x="1937320" y="941163"/>
                    </a:lnTo>
                    <a:lnTo>
                      <a:pt x="1933509" y="925599"/>
                    </a:lnTo>
                    <a:lnTo>
                      <a:pt x="1930016" y="909400"/>
                    </a:lnTo>
                    <a:lnTo>
                      <a:pt x="1926522" y="893518"/>
                    </a:lnTo>
                    <a:lnTo>
                      <a:pt x="1922394" y="877318"/>
                    </a:lnTo>
                    <a:lnTo>
                      <a:pt x="1917948" y="861754"/>
                    </a:lnTo>
                    <a:lnTo>
                      <a:pt x="1912867" y="845872"/>
                    </a:lnTo>
                    <a:lnTo>
                      <a:pt x="1907785" y="830625"/>
                    </a:lnTo>
                    <a:lnTo>
                      <a:pt x="1902704" y="814743"/>
                    </a:lnTo>
                    <a:lnTo>
                      <a:pt x="1896670" y="799497"/>
                    </a:lnTo>
                    <a:lnTo>
                      <a:pt x="1890636" y="784250"/>
                    </a:lnTo>
                    <a:lnTo>
                      <a:pt x="1883967" y="768686"/>
                    </a:lnTo>
                    <a:lnTo>
                      <a:pt x="1877298" y="753757"/>
                    </a:lnTo>
                    <a:lnTo>
                      <a:pt x="1870629" y="738510"/>
                    </a:lnTo>
                    <a:lnTo>
                      <a:pt x="1863325" y="723899"/>
                    </a:lnTo>
                    <a:lnTo>
                      <a:pt x="1855703" y="708970"/>
                    </a:lnTo>
                    <a:lnTo>
                      <a:pt x="1847763" y="694358"/>
                    </a:lnTo>
                    <a:lnTo>
                      <a:pt x="1839506" y="679747"/>
                    </a:lnTo>
                    <a:lnTo>
                      <a:pt x="1830932" y="665135"/>
                    </a:lnTo>
                    <a:lnTo>
                      <a:pt x="1822357" y="650524"/>
                    </a:lnTo>
                    <a:lnTo>
                      <a:pt x="1813147" y="636548"/>
                    </a:lnTo>
                    <a:lnTo>
                      <a:pt x="1803620" y="622572"/>
                    </a:lnTo>
                    <a:lnTo>
                      <a:pt x="1793775" y="608913"/>
                    </a:lnTo>
                    <a:lnTo>
                      <a:pt x="1783613" y="595255"/>
                    </a:lnTo>
                    <a:lnTo>
                      <a:pt x="1773450" y="581279"/>
                    </a:lnTo>
                    <a:lnTo>
                      <a:pt x="1762653" y="567938"/>
                    </a:lnTo>
                    <a:lnTo>
                      <a:pt x="1751855" y="554915"/>
                    </a:lnTo>
                    <a:lnTo>
                      <a:pt x="1740422" y="541892"/>
                    </a:lnTo>
                    <a:lnTo>
                      <a:pt x="1728672" y="528868"/>
                    </a:lnTo>
                    <a:lnTo>
                      <a:pt x="1716604" y="516481"/>
                    </a:lnTo>
                    <a:lnTo>
                      <a:pt x="1704536" y="503775"/>
                    </a:lnTo>
                    <a:lnTo>
                      <a:pt x="1694374" y="493611"/>
                    </a:lnTo>
                    <a:lnTo>
                      <a:pt x="1683576" y="483764"/>
                    </a:lnTo>
                    <a:lnTo>
                      <a:pt x="1673414" y="473917"/>
                    </a:lnTo>
                    <a:lnTo>
                      <a:pt x="1662298" y="464388"/>
                    </a:lnTo>
                    <a:lnTo>
                      <a:pt x="1651818" y="455176"/>
                    </a:lnTo>
                    <a:lnTo>
                      <a:pt x="1640703" y="445965"/>
                    </a:lnTo>
                    <a:lnTo>
                      <a:pt x="1629270" y="437071"/>
                    </a:lnTo>
                    <a:lnTo>
                      <a:pt x="1618155" y="428177"/>
                    </a:lnTo>
                    <a:lnTo>
                      <a:pt x="1607040" y="419918"/>
                    </a:lnTo>
                    <a:lnTo>
                      <a:pt x="1594972" y="411342"/>
                    </a:lnTo>
                    <a:lnTo>
                      <a:pt x="1583539" y="403401"/>
                    </a:lnTo>
                    <a:lnTo>
                      <a:pt x="1571789" y="395460"/>
                    </a:lnTo>
                    <a:lnTo>
                      <a:pt x="1559721" y="387519"/>
                    </a:lnTo>
                    <a:lnTo>
                      <a:pt x="1547971" y="380213"/>
                    </a:lnTo>
                    <a:lnTo>
                      <a:pt x="1535585" y="372590"/>
                    </a:lnTo>
                    <a:lnTo>
                      <a:pt x="1522882" y="365602"/>
                    </a:lnTo>
                    <a:lnTo>
                      <a:pt x="1510814" y="358296"/>
                    </a:lnTo>
                    <a:lnTo>
                      <a:pt x="1498111" y="351626"/>
                    </a:lnTo>
                    <a:lnTo>
                      <a:pt x="1485726" y="345591"/>
                    </a:lnTo>
                    <a:lnTo>
                      <a:pt x="1472705" y="339238"/>
                    </a:lnTo>
                    <a:lnTo>
                      <a:pt x="1460002" y="332885"/>
                    </a:lnTo>
                    <a:lnTo>
                      <a:pt x="1446981" y="326850"/>
                    </a:lnTo>
                    <a:lnTo>
                      <a:pt x="1433961" y="321450"/>
                    </a:lnTo>
                    <a:lnTo>
                      <a:pt x="1420622" y="316051"/>
                    </a:lnTo>
                    <a:lnTo>
                      <a:pt x="1407284" y="310651"/>
                    </a:lnTo>
                    <a:lnTo>
                      <a:pt x="1394263" y="305568"/>
                    </a:lnTo>
                    <a:lnTo>
                      <a:pt x="1380608" y="300804"/>
                    </a:lnTo>
                    <a:lnTo>
                      <a:pt x="1367269" y="296674"/>
                    </a:lnTo>
                    <a:lnTo>
                      <a:pt x="1353614" y="292228"/>
                    </a:lnTo>
                    <a:lnTo>
                      <a:pt x="1339958" y="288416"/>
                    </a:lnTo>
                    <a:lnTo>
                      <a:pt x="1326302" y="284287"/>
                    </a:lnTo>
                    <a:lnTo>
                      <a:pt x="1312329" y="280793"/>
                    </a:lnTo>
                    <a:lnTo>
                      <a:pt x="1286287" y="274440"/>
                    </a:lnTo>
                    <a:lnTo>
                      <a:pt x="1259928" y="269358"/>
                    </a:lnTo>
                    <a:lnTo>
                      <a:pt x="1234205" y="264593"/>
                    </a:lnTo>
                    <a:lnTo>
                      <a:pt x="1207528" y="261099"/>
                    </a:lnTo>
                    <a:lnTo>
                      <a:pt x="1181169" y="258558"/>
                    </a:lnTo>
                    <a:lnTo>
                      <a:pt x="1155446" y="256334"/>
                    </a:lnTo>
                    <a:lnTo>
                      <a:pt x="1129087" y="255381"/>
                    </a:lnTo>
                    <a:lnTo>
                      <a:pt x="1102410" y="254746"/>
                    </a:lnTo>
                    <a:lnTo>
                      <a:pt x="1076687" y="255699"/>
                    </a:lnTo>
                    <a:lnTo>
                      <a:pt x="1050328" y="256970"/>
                    </a:lnTo>
                    <a:lnTo>
                      <a:pt x="1024286" y="258875"/>
                    </a:lnTo>
                    <a:lnTo>
                      <a:pt x="998245" y="261417"/>
                    </a:lnTo>
                    <a:lnTo>
                      <a:pt x="972204" y="265546"/>
                    </a:lnTo>
                    <a:lnTo>
                      <a:pt x="946798" y="269993"/>
                    </a:lnTo>
                    <a:lnTo>
                      <a:pt x="921074" y="275075"/>
                    </a:lnTo>
                    <a:lnTo>
                      <a:pt x="895350" y="280793"/>
                    </a:lnTo>
                    <a:lnTo>
                      <a:pt x="947750" y="62257"/>
                    </a:lnTo>
                    <a:lnTo>
                      <a:pt x="960453" y="9847"/>
                    </a:lnTo>
                    <a:lnTo>
                      <a:pt x="986177" y="6670"/>
                    </a:lnTo>
                    <a:lnTo>
                      <a:pt x="1011583" y="4129"/>
                    </a:lnTo>
                    <a:lnTo>
                      <a:pt x="1037625" y="2541"/>
                    </a:lnTo>
                    <a:lnTo>
                      <a:pt x="1063666" y="953"/>
                    </a:lnTo>
                    <a:lnTo>
                      <a:pt x="1089072" y="635"/>
                    </a:lnTo>
                    <a:lnTo>
                      <a:pt x="11151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948CF4F0-8B08-485D-98B2-415E28EA2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32" y="1722751"/>
              <a:ext cx="759132" cy="455142"/>
            </a:xfrm>
            <a:prstGeom prst="rect">
              <a:avLst/>
            </a:prstGeom>
          </p:spPr>
        </p:pic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510307D-1417-4DB0-A0DA-6B632DF3ABE8}"/>
              </a:ext>
            </a:extLst>
          </p:cNvPr>
          <p:cNvGrpSpPr/>
          <p:nvPr/>
        </p:nvGrpSpPr>
        <p:grpSpPr>
          <a:xfrm>
            <a:off x="4289458" y="2272547"/>
            <a:ext cx="841950" cy="976796"/>
            <a:chOff x="4289458" y="2272547"/>
            <a:chExt cx="841950" cy="976796"/>
          </a:xfrm>
        </p:grpSpPr>
        <p:grpSp>
          <p:nvGrpSpPr>
            <p:cNvPr id="13" name="组合 132">
              <a:extLst>
                <a:ext uri="{FF2B5EF4-FFF2-40B4-BE49-F238E27FC236}">
                  <a16:creationId xmlns:a16="http://schemas.microsoft.com/office/drawing/2014/main" id="{E4F43A2B-D5F4-4F44-8EFF-3C9B0EF4BC6A}"/>
                </a:ext>
              </a:extLst>
            </p:cNvPr>
            <p:cNvGrpSpPr/>
            <p:nvPr/>
          </p:nvGrpSpPr>
          <p:grpSpPr>
            <a:xfrm>
              <a:off x="4289458" y="2272547"/>
              <a:ext cx="841950" cy="976796"/>
              <a:chOff x="5902096" y="2650185"/>
              <a:chExt cx="1123045" cy="1302732"/>
            </a:xfrm>
          </p:grpSpPr>
          <p:sp>
            <p:nvSpPr>
              <p:cNvPr id="14" name="六边形 133">
                <a:extLst>
                  <a:ext uri="{FF2B5EF4-FFF2-40B4-BE49-F238E27FC236}">
                    <a16:creationId xmlns:a16="http://schemas.microsoft.com/office/drawing/2014/main" id="{AC4562D5-E141-4716-8B31-1B7EFA717D36}"/>
                  </a:ext>
                </a:extLst>
              </p:cNvPr>
              <p:cNvSpPr/>
              <p:nvPr/>
            </p:nvSpPr>
            <p:spPr>
              <a:xfrm rot="5400000">
                <a:off x="5812253" y="2740028"/>
                <a:ext cx="1302732" cy="1123045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KSO_Shape">
                <a:extLst>
                  <a:ext uri="{FF2B5EF4-FFF2-40B4-BE49-F238E27FC236}">
                    <a16:creationId xmlns:a16="http://schemas.microsoft.com/office/drawing/2014/main" id="{C8F1860A-1397-4FCB-AE62-334AF8A80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596" y="3069394"/>
                <a:ext cx="490046" cy="460643"/>
              </a:xfrm>
              <a:custGeom>
                <a:avLst/>
                <a:gdLst>
                  <a:gd name="T0" fmla="*/ 186557 w 1993900"/>
                  <a:gd name="T1" fmla="*/ 1472016 h 1873250"/>
                  <a:gd name="T2" fmla="*/ 1296550 w 1993900"/>
                  <a:gd name="T3" fmla="*/ 576666 h 1873250"/>
                  <a:gd name="T4" fmla="*/ 1153710 w 1993900"/>
                  <a:gd name="T5" fmla="*/ 1135821 h 1873250"/>
                  <a:gd name="T6" fmla="*/ 1097106 w 1993900"/>
                  <a:gd name="T7" fmla="*/ 797974 h 1873250"/>
                  <a:gd name="T8" fmla="*/ 1032144 w 1993900"/>
                  <a:gd name="T9" fmla="*/ 704592 h 1873250"/>
                  <a:gd name="T10" fmla="*/ 1078871 w 1993900"/>
                  <a:gd name="T11" fmla="*/ 694343 h 1873250"/>
                  <a:gd name="T12" fmla="*/ 1116861 w 1993900"/>
                  <a:gd name="T13" fmla="*/ 676502 h 1873250"/>
                  <a:gd name="T14" fmla="*/ 1146872 w 1993900"/>
                  <a:gd name="T15" fmla="*/ 652207 h 1873250"/>
                  <a:gd name="T16" fmla="*/ 1168526 w 1993900"/>
                  <a:gd name="T17" fmla="*/ 620700 h 1873250"/>
                  <a:gd name="T18" fmla="*/ 1184861 w 1993900"/>
                  <a:gd name="T19" fmla="*/ 576666 h 1873250"/>
                  <a:gd name="T20" fmla="*/ 568770 w 1993900"/>
                  <a:gd name="T21" fmla="*/ 1239833 h 1873250"/>
                  <a:gd name="T22" fmla="*/ 673241 w 1993900"/>
                  <a:gd name="T23" fmla="*/ 791901 h 1873250"/>
                  <a:gd name="T24" fmla="*/ 568770 w 1993900"/>
                  <a:gd name="T25" fmla="*/ 802909 h 1873250"/>
                  <a:gd name="T26" fmla="*/ 609419 w 1993900"/>
                  <a:gd name="T27" fmla="*/ 698519 h 1873250"/>
                  <a:gd name="T28" fmla="*/ 650068 w 1993900"/>
                  <a:gd name="T29" fmla="*/ 682954 h 1873250"/>
                  <a:gd name="T30" fmla="*/ 682739 w 1993900"/>
                  <a:gd name="T31" fmla="*/ 660938 h 1873250"/>
                  <a:gd name="T32" fmla="*/ 707052 w 1993900"/>
                  <a:gd name="T33" fmla="*/ 632088 h 1873250"/>
                  <a:gd name="T34" fmla="*/ 724147 w 1993900"/>
                  <a:gd name="T35" fmla="*/ 596405 h 1873250"/>
                  <a:gd name="T36" fmla="*/ 214659 w 1993900"/>
                  <a:gd name="T37" fmla="*/ 266708 h 1873250"/>
                  <a:gd name="T38" fmla="*/ 171803 w 1993900"/>
                  <a:gd name="T39" fmla="*/ 295920 h 1873250"/>
                  <a:gd name="T40" fmla="*/ 151323 w 1993900"/>
                  <a:gd name="T41" fmla="*/ 344102 h 1873250"/>
                  <a:gd name="T42" fmla="*/ 158150 w 1993900"/>
                  <a:gd name="T43" fmla="*/ 1583935 h 1873250"/>
                  <a:gd name="T44" fmla="*/ 190766 w 1993900"/>
                  <a:gd name="T45" fmla="*/ 1623770 h 1873250"/>
                  <a:gd name="T46" fmla="*/ 241586 w 1993900"/>
                  <a:gd name="T47" fmla="*/ 1639325 h 1873250"/>
                  <a:gd name="T48" fmla="*/ 1706270 w 1993900"/>
                  <a:gd name="T49" fmla="*/ 1627944 h 1873250"/>
                  <a:gd name="T50" fmla="*/ 1743058 w 1993900"/>
                  <a:gd name="T51" fmla="*/ 1591902 h 1873250"/>
                  <a:gd name="T52" fmla="*/ 1754056 w 1993900"/>
                  <a:gd name="T53" fmla="*/ 353207 h 1873250"/>
                  <a:gd name="T54" fmla="*/ 1738127 w 1993900"/>
                  <a:gd name="T55" fmla="*/ 302749 h 1873250"/>
                  <a:gd name="T56" fmla="*/ 1698306 w 1993900"/>
                  <a:gd name="T57" fmla="*/ 269743 h 1873250"/>
                  <a:gd name="T58" fmla="*/ 1541294 w 1993900"/>
                  <a:gd name="T59" fmla="*/ 323995 h 1873250"/>
                  <a:gd name="T60" fmla="*/ 334125 w 1993900"/>
                  <a:gd name="T61" fmla="*/ 262534 h 1873250"/>
                  <a:gd name="T62" fmla="*/ 1334979 w 1993900"/>
                  <a:gd name="T63" fmla="*/ 206006 h 1873250"/>
                  <a:gd name="T64" fmla="*/ 1663414 w 1993900"/>
                  <a:gd name="T65" fmla="*/ 111160 h 1873250"/>
                  <a:gd name="T66" fmla="*/ 1735094 w 1993900"/>
                  <a:gd name="T67" fmla="*/ 122162 h 1873250"/>
                  <a:gd name="T68" fmla="*/ 1798429 w 1993900"/>
                  <a:gd name="T69" fmla="*/ 152513 h 1873250"/>
                  <a:gd name="T70" fmla="*/ 1849629 w 1993900"/>
                  <a:gd name="T71" fmla="*/ 199557 h 1873250"/>
                  <a:gd name="T72" fmla="*/ 1886037 w 1993900"/>
                  <a:gd name="T73" fmla="*/ 259120 h 1873250"/>
                  <a:gd name="T74" fmla="*/ 1903862 w 1993900"/>
                  <a:gd name="T75" fmla="*/ 328927 h 1873250"/>
                  <a:gd name="T76" fmla="*/ 1902346 w 1993900"/>
                  <a:gd name="T77" fmla="*/ 1585453 h 1873250"/>
                  <a:gd name="T78" fmla="*/ 1881107 w 1993900"/>
                  <a:gd name="T79" fmla="*/ 1653362 h 1873250"/>
                  <a:gd name="T80" fmla="*/ 1842044 w 1993900"/>
                  <a:gd name="T81" fmla="*/ 1711029 h 1873250"/>
                  <a:gd name="T82" fmla="*/ 1788568 w 1993900"/>
                  <a:gd name="T83" fmla="*/ 1755417 h 1873250"/>
                  <a:gd name="T84" fmla="*/ 1723716 w 1993900"/>
                  <a:gd name="T85" fmla="*/ 1782733 h 1873250"/>
                  <a:gd name="T86" fmla="*/ 241586 w 1993900"/>
                  <a:gd name="T87" fmla="*/ 1790700 h 1873250"/>
                  <a:gd name="T88" fmla="*/ 169906 w 1993900"/>
                  <a:gd name="T89" fmla="*/ 1779698 h 1873250"/>
                  <a:gd name="T90" fmla="*/ 106191 w 1993900"/>
                  <a:gd name="T91" fmla="*/ 1748968 h 1873250"/>
                  <a:gd name="T92" fmla="*/ 54992 w 1993900"/>
                  <a:gd name="T93" fmla="*/ 1702303 h 1873250"/>
                  <a:gd name="T94" fmla="*/ 18963 w 1993900"/>
                  <a:gd name="T95" fmla="*/ 1642740 h 1873250"/>
                  <a:gd name="T96" fmla="*/ 1138 w 1993900"/>
                  <a:gd name="T97" fmla="*/ 1573312 h 1873250"/>
                  <a:gd name="T98" fmla="*/ 2655 w 1993900"/>
                  <a:gd name="T99" fmla="*/ 316408 h 1873250"/>
                  <a:gd name="T100" fmla="*/ 23514 w 1993900"/>
                  <a:gd name="T101" fmla="*/ 248497 h 1873250"/>
                  <a:gd name="T102" fmla="*/ 62577 w 1993900"/>
                  <a:gd name="T103" fmla="*/ 190451 h 1873250"/>
                  <a:gd name="T104" fmla="*/ 116432 w 1993900"/>
                  <a:gd name="T105" fmla="*/ 146064 h 1873250"/>
                  <a:gd name="T106" fmla="*/ 181284 w 1993900"/>
                  <a:gd name="T107" fmla="*/ 118748 h 1873250"/>
                  <a:gd name="T108" fmla="*/ 363706 w 1993900"/>
                  <a:gd name="T109" fmla="*/ 111160 h 187325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993900" h="1873250">
                    <a:moveTo>
                      <a:pt x="195263" y="1631950"/>
                    </a:moveTo>
                    <a:lnTo>
                      <a:pt x="1766888" y="1631950"/>
                    </a:lnTo>
                    <a:lnTo>
                      <a:pt x="1766888" y="1663700"/>
                    </a:lnTo>
                    <a:lnTo>
                      <a:pt x="195263" y="1663700"/>
                    </a:lnTo>
                    <a:lnTo>
                      <a:pt x="195263" y="1631950"/>
                    </a:lnTo>
                    <a:close/>
                    <a:moveTo>
                      <a:pt x="195263" y="1539875"/>
                    </a:moveTo>
                    <a:lnTo>
                      <a:pt x="1766888" y="1539875"/>
                    </a:lnTo>
                    <a:lnTo>
                      <a:pt x="1766888" y="1570038"/>
                    </a:lnTo>
                    <a:lnTo>
                      <a:pt x="195263" y="1570038"/>
                    </a:lnTo>
                    <a:lnTo>
                      <a:pt x="195263" y="1539875"/>
                    </a:lnTo>
                    <a:close/>
                    <a:moveTo>
                      <a:pt x="1240155" y="603250"/>
                    </a:moveTo>
                    <a:lnTo>
                      <a:pt x="1357056" y="603250"/>
                    </a:lnTo>
                    <a:lnTo>
                      <a:pt x="1357056" y="1188182"/>
                    </a:lnTo>
                    <a:lnTo>
                      <a:pt x="1493838" y="1188182"/>
                    </a:lnTo>
                    <a:lnTo>
                      <a:pt x="1493838" y="1296988"/>
                    </a:lnTo>
                    <a:lnTo>
                      <a:pt x="1071563" y="1296988"/>
                    </a:lnTo>
                    <a:lnTo>
                      <a:pt x="1071563" y="1188182"/>
                    </a:lnTo>
                    <a:lnTo>
                      <a:pt x="1207550" y="1188182"/>
                    </a:lnTo>
                    <a:lnTo>
                      <a:pt x="1207550" y="820068"/>
                    </a:lnTo>
                    <a:lnTo>
                      <a:pt x="1201586" y="822053"/>
                    </a:lnTo>
                    <a:lnTo>
                      <a:pt x="1194826" y="824833"/>
                    </a:lnTo>
                    <a:lnTo>
                      <a:pt x="1180909" y="828407"/>
                    </a:lnTo>
                    <a:lnTo>
                      <a:pt x="1165402" y="831981"/>
                    </a:lnTo>
                    <a:lnTo>
                      <a:pt x="1148304" y="834760"/>
                    </a:lnTo>
                    <a:lnTo>
                      <a:pt x="1130809" y="837143"/>
                    </a:lnTo>
                    <a:lnTo>
                      <a:pt x="1111723" y="838732"/>
                    </a:lnTo>
                    <a:lnTo>
                      <a:pt x="1091842" y="839526"/>
                    </a:lnTo>
                    <a:lnTo>
                      <a:pt x="1071563" y="839923"/>
                    </a:lnTo>
                    <a:lnTo>
                      <a:pt x="1071563" y="738265"/>
                    </a:lnTo>
                    <a:lnTo>
                      <a:pt x="1080311" y="737073"/>
                    </a:lnTo>
                    <a:lnTo>
                      <a:pt x="1089456" y="735882"/>
                    </a:lnTo>
                    <a:lnTo>
                      <a:pt x="1097806" y="734294"/>
                    </a:lnTo>
                    <a:lnTo>
                      <a:pt x="1106156" y="732705"/>
                    </a:lnTo>
                    <a:lnTo>
                      <a:pt x="1114109" y="730720"/>
                    </a:lnTo>
                    <a:lnTo>
                      <a:pt x="1121664" y="728734"/>
                    </a:lnTo>
                    <a:lnTo>
                      <a:pt x="1129218" y="726352"/>
                    </a:lnTo>
                    <a:lnTo>
                      <a:pt x="1136376" y="723969"/>
                    </a:lnTo>
                    <a:lnTo>
                      <a:pt x="1143931" y="720792"/>
                    </a:lnTo>
                    <a:lnTo>
                      <a:pt x="1150690" y="718012"/>
                    </a:lnTo>
                    <a:lnTo>
                      <a:pt x="1156654" y="714438"/>
                    </a:lnTo>
                    <a:lnTo>
                      <a:pt x="1163016" y="711262"/>
                    </a:lnTo>
                    <a:lnTo>
                      <a:pt x="1168981" y="707688"/>
                    </a:lnTo>
                    <a:lnTo>
                      <a:pt x="1174945" y="704114"/>
                    </a:lnTo>
                    <a:lnTo>
                      <a:pt x="1180512" y="699746"/>
                    </a:lnTo>
                    <a:lnTo>
                      <a:pt x="1186079" y="695775"/>
                    </a:lnTo>
                    <a:lnTo>
                      <a:pt x="1191248" y="691407"/>
                    </a:lnTo>
                    <a:lnTo>
                      <a:pt x="1195621" y="686641"/>
                    </a:lnTo>
                    <a:lnTo>
                      <a:pt x="1200393" y="682273"/>
                    </a:lnTo>
                    <a:lnTo>
                      <a:pt x="1204767" y="677111"/>
                    </a:lnTo>
                    <a:lnTo>
                      <a:pt x="1208743" y="671551"/>
                    </a:lnTo>
                    <a:lnTo>
                      <a:pt x="1213117" y="666389"/>
                    </a:lnTo>
                    <a:lnTo>
                      <a:pt x="1216298" y="661227"/>
                    </a:lnTo>
                    <a:lnTo>
                      <a:pt x="1220274" y="655270"/>
                    </a:lnTo>
                    <a:lnTo>
                      <a:pt x="1223057" y="649314"/>
                    </a:lnTo>
                    <a:lnTo>
                      <a:pt x="1226636" y="643357"/>
                    </a:lnTo>
                    <a:lnTo>
                      <a:pt x="1229022" y="637003"/>
                    </a:lnTo>
                    <a:lnTo>
                      <a:pt x="1231407" y="630650"/>
                    </a:lnTo>
                    <a:lnTo>
                      <a:pt x="1234191" y="623899"/>
                    </a:lnTo>
                    <a:lnTo>
                      <a:pt x="1236179" y="617148"/>
                    </a:lnTo>
                    <a:lnTo>
                      <a:pt x="1240155" y="603250"/>
                    </a:lnTo>
                    <a:close/>
                    <a:moveTo>
                      <a:pt x="763507" y="603250"/>
                    </a:moveTo>
                    <a:lnTo>
                      <a:pt x="880806" y="603250"/>
                    </a:lnTo>
                    <a:lnTo>
                      <a:pt x="880806" y="1188182"/>
                    </a:lnTo>
                    <a:lnTo>
                      <a:pt x="1017588" y="1188182"/>
                    </a:lnTo>
                    <a:lnTo>
                      <a:pt x="1017588" y="1296988"/>
                    </a:lnTo>
                    <a:lnTo>
                      <a:pt x="595313" y="1296988"/>
                    </a:lnTo>
                    <a:lnTo>
                      <a:pt x="595313" y="1188182"/>
                    </a:lnTo>
                    <a:lnTo>
                      <a:pt x="731300" y="1188182"/>
                    </a:lnTo>
                    <a:lnTo>
                      <a:pt x="731300" y="820068"/>
                    </a:lnTo>
                    <a:lnTo>
                      <a:pt x="725336" y="822053"/>
                    </a:lnTo>
                    <a:lnTo>
                      <a:pt x="718576" y="824833"/>
                    </a:lnTo>
                    <a:lnTo>
                      <a:pt x="704659" y="828407"/>
                    </a:lnTo>
                    <a:lnTo>
                      <a:pt x="688754" y="831981"/>
                    </a:lnTo>
                    <a:lnTo>
                      <a:pt x="672054" y="834760"/>
                    </a:lnTo>
                    <a:lnTo>
                      <a:pt x="654161" y="837143"/>
                    </a:lnTo>
                    <a:lnTo>
                      <a:pt x="635473" y="838732"/>
                    </a:lnTo>
                    <a:lnTo>
                      <a:pt x="615592" y="839526"/>
                    </a:lnTo>
                    <a:lnTo>
                      <a:pt x="595313" y="839923"/>
                    </a:lnTo>
                    <a:lnTo>
                      <a:pt x="595313" y="738265"/>
                    </a:lnTo>
                    <a:lnTo>
                      <a:pt x="604061" y="737073"/>
                    </a:lnTo>
                    <a:lnTo>
                      <a:pt x="612809" y="735882"/>
                    </a:lnTo>
                    <a:lnTo>
                      <a:pt x="621159" y="734294"/>
                    </a:lnTo>
                    <a:lnTo>
                      <a:pt x="629906" y="732705"/>
                    </a:lnTo>
                    <a:lnTo>
                      <a:pt x="637859" y="730720"/>
                    </a:lnTo>
                    <a:lnTo>
                      <a:pt x="645414" y="728734"/>
                    </a:lnTo>
                    <a:lnTo>
                      <a:pt x="652968" y="726352"/>
                    </a:lnTo>
                    <a:lnTo>
                      <a:pt x="660126" y="723969"/>
                    </a:lnTo>
                    <a:lnTo>
                      <a:pt x="667283" y="720792"/>
                    </a:lnTo>
                    <a:lnTo>
                      <a:pt x="674042" y="718012"/>
                    </a:lnTo>
                    <a:lnTo>
                      <a:pt x="680404" y="714438"/>
                    </a:lnTo>
                    <a:lnTo>
                      <a:pt x="686766" y="711262"/>
                    </a:lnTo>
                    <a:lnTo>
                      <a:pt x="692731" y="707688"/>
                    </a:lnTo>
                    <a:lnTo>
                      <a:pt x="698695" y="704114"/>
                    </a:lnTo>
                    <a:lnTo>
                      <a:pt x="704262" y="699746"/>
                    </a:lnTo>
                    <a:lnTo>
                      <a:pt x="709431" y="695775"/>
                    </a:lnTo>
                    <a:lnTo>
                      <a:pt x="714600" y="691407"/>
                    </a:lnTo>
                    <a:lnTo>
                      <a:pt x="719371" y="686641"/>
                    </a:lnTo>
                    <a:lnTo>
                      <a:pt x="724143" y="682273"/>
                    </a:lnTo>
                    <a:lnTo>
                      <a:pt x="728119" y="677111"/>
                    </a:lnTo>
                    <a:lnTo>
                      <a:pt x="732493" y="671551"/>
                    </a:lnTo>
                    <a:lnTo>
                      <a:pt x="736469" y="666389"/>
                    </a:lnTo>
                    <a:lnTo>
                      <a:pt x="740048" y="661227"/>
                    </a:lnTo>
                    <a:lnTo>
                      <a:pt x="744024" y="655270"/>
                    </a:lnTo>
                    <a:lnTo>
                      <a:pt x="746807" y="649314"/>
                    </a:lnTo>
                    <a:lnTo>
                      <a:pt x="749988" y="643357"/>
                    </a:lnTo>
                    <a:lnTo>
                      <a:pt x="752772" y="637003"/>
                    </a:lnTo>
                    <a:lnTo>
                      <a:pt x="755157" y="630650"/>
                    </a:lnTo>
                    <a:lnTo>
                      <a:pt x="757941" y="623899"/>
                    </a:lnTo>
                    <a:lnTo>
                      <a:pt x="759929" y="617148"/>
                    </a:lnTo>
                    <a:lnTo>
                      <a:pt x="763507" y="603250"/>
                    </a:lnTo>
                    <a:close/>
                    <a:moveTo>
                      <a:pt x="252860" y="274637"/>
                    </a:moveTo>
                    <a:lnTo>
                      <a:pt x="243333" y="275431"/>
                    </a:lnTo>
                    <a:lnTo>
                      <a:pt x="233806" y="276622"/>
                    </a:lnTo>
                    <a:lnTo>
                      <a:pt x="224676" y="279003"/>
                    </a:lnTo>
                    <a:lnTo>
                      <a:pt x="216340" y="282178"/>
                    </a:lnTo>
                    <a:lnTo>
                      <a:pt x="207607" y="286147"/>
                    </a:lnTo>
                    <a:lnTo>
                      <a:pt x="199668" y="290909"/>
                    </a:lnTo>
                    <a:lnTo>
                      <a:pt x="192523" y="296465"/>
                    </a:lnTo>
                    <a:lnTo>
                      <a:pt x="185774" y="302815"/>
                    </a:lnTo>
                    <a:lnTo>
                      <a:pt x="179820" y="309562"/>
                    </a:lnTo>
                    <a:lnTo>
                      <a:pt x="174263" y="316706"/>
                    </a:lnTo>
                    <a:lnTo>
                      <a:pt x="169499" y="324644"/>
                    </a:lnTo>
                    <a:lnTo>
                      <a:pt x="165530" y="332581"/>
                    </a:lnTo>
                    <a:lnTo>
                      <a:pt x="162354" y="341312"/>
                    </a:lnTo>
                    <a:lnTo>
                      <a:pt x="159972" y="350837"/>
                    </a:lnTo>
                    <a:lnTo>
                      <a:pt x="158385" y="359965"/>
                    </a:lnTo>
                    <a:lnTo>
                      <a:pt x="157988" y="369490"/>
                    </a:lnTo>
                    <a:lnTo>
                      <a:pt x="157988" y="1619647"/>
                    </a:lnTo>
                    <a:lnTo>
                      <a:pt x="158385" y="1629569"/>
                    </a:lnTo>
                    <a:lnTo>
                      <a:pt x="159972" y="1639094"/>
                    </a:lnTo>
                    <a:lnTo>
                      <a:pt x="162354" y="1647825"/>
                    </a:lnTo>
                    <a:lnTo>
                      <a:pt x="165530" y="1656953"/>
                    </a:lnTo>
                    <a:lnTo>
                      <a:pt x="169499" y="1665288"/>
                    </a:lnTo>
                    <a:lnTo>
                      <a:pt x="174263" y="1672828"/>
                    </a:lnTo>
                    <a:lnTo>
                      <a:pt x="179820" y="1679972"/>
                    </a:lnTo>
                    <a:lnTo>
                      <a:pt x="185774" y="1686719"/>
                    </a:lnTo>
                    <a:lnTo>
                      <a:pt x="192523" y="1693069"/>
                    </a:lnTo>
                    <a:lnTo>
                      <a:pt x="199668" y="1698625"/>
                    </a:lnTo>
                    <a:lnTo>
                      <a:pt x="207607" y="1702991"/>
                    </a:lnTo>
                    <a:lnTo>
                      <a:pt x="216340" y="1707356"/>
                    </a:lnTo>
                    <a:lnTo>
                      <a:pt x="224676" y="1710531"/>
                    </a:lnTo>
                    <a:lnTo>
                      <a:pt x="233806" y="1712913"/>
                    </a:lnTo>
                    <a:lnTo>
                      <a:pt x="243333" y="1714103"/>
                    </a:lnTo>
                    <a:lnTo>
                      <a:pt x="252860" y="1714897"/>
                    </a:lnTo>
                    <a:lnTo>
                      <a:pt x="1741040" y="1714897"/>
                    </a:lnTo>
                    <a:lnTo>
                      <a:pt x="1750567" y="1714103"/>
                    </a:lnTo>
                    <a:lnTo>
                      <a:pt x="1759697" y="1712913"/>
                    </a:lnTo>
                    <a:lnTo>
                      <a:pt x="1769224" y="1710531"/>
                    </a:lnTo>
                    <a:lnTo>
                      <a:pt x="1777560" y="1707356"/>
                    </a:lnTo>
                    <a:lnTo>
                      <a:pt x="1785896" y="1702991"/>
                    </a:lnTo>
                    <a:lnTo>
                      <a:pt x="1794232" y="1698625"/>
                    </a:lnTo>
                    <a:lnTo>
                      <a:pt x="1801377" y="1693069"/>
                    </a:lnTo>
                    <a:lnTo>
                      <a:pt x="1808126" y="1686719"/>
                    </a:lnTo>
                    <a:lnTo>
                      <a:pt x="1813683" y="1679972"/>
                    </a:lnTo>
                    <a:lnTo>
                      <a:pt x="1819240" y="1672828"/>
                    </a:lnTo>
                    <a:lnTo>
                      <a:pt x="1824401" y="1665288"/>
                    </a:lnTo>
                    <a:lnTo>
                      <a:pt x="1828370" y="1656953"/>
                    </a:lnTo>
                    <a:lnTo>
                      <a:pt x="1831546" y="1647825"/>
                    </a:lnTo>
                    <a:lnTo>
                      <a:pt x="1833531" y="1639094"/>
                    </a:lnTo>
                    <a:lnTo>
                      <a:pt x="1835516" y="1629569"/>
                    </a:lnTo>
                    <a:lnTo>
                      <a:pt x="1835912" y="1619647"/>
                    </a:lnTo>
                    <a:lnTo>
                      <a:pt x="1835912" y="369490"/>
                    </a:lnTo>
                    <a:lnTo>
                      <a:pt x="1835516" y="359965"/>
                    </a:lnTo>
                    <a:lnTo>
                      <a:pt x="1833531" y="350837"/>
                    </a:lnTo>
                    <a:lnTo>
                      <a:pt x="1831546" y="341312"/>
                    </a:lnTo>
                    <a:lnTo>
                      <a:pt x="1828370" y="332581"/>
                    </a:lnTo>
                    <a:lnTo>
                      <a:pt x="1824401" y="324644"/>
                    </a:lnTo>
                    <a:lnTo>
                      <a:pt x="1819240" y="316706"/>
                    </a:lnTo>
                    <a:lnTo>
                      <a:pt x="1813683" y="309562"/>
                    </a:lnTo>
                    <a:lnTo>
                      <a:pt x="1808126" y="302815"/>
                    </a:lnTo>
                    <a:lnTo>
                      <a:pt x="1801377" y="296465"/>
                    </a:lnTo>
                    <a:lnTo>
                      <a:pt x="1794232" y="290909"/>
                    </a:lnTo>
                    <a:lnTo>
                      <a:pt x="1785896" y="286147"/>
                    </a:lnTo>
                    <a:lnTo>
                      <a:pt x="1777560" y="282178"/>
                    </a:lnTo>
                    <a:lnTo>
                      <a:pt x="1769224" y="279003"/>
                    </a:lnTo>
                    <a:lnTo>
                      <a:pt x="1759697" y="276622"/>
                    </a:lnTo>
                    <a:lnTo>
                      <a:pt x="1750567" y="275431"/>
                    </a:lnTo>
                    <a:lnTo>
                      <a:pt x="1741040" y="274637"/>
                    </a:lnTo>
                    <a:lnTo>
                      <a:pt x="1613221" y="274637"/>
                    </a:lnTo>
                    <a:lnTo>
                      <a:pt x="1613221" y="338931"/>
                    </a:lnTo>
                    <a:lnTo>
                      <a:pt x="1366316" y="338931"/>
                    </a:lnTo>
                    <a:lnTo>
                      <a:pt x="1366316" y="274637"/>
                    </a:lnTo>
                    <a:lnTo>
                      <a:pt x="596622" y="274637"/>
                    </a:lnTo>
                    <a:lnTo>
                      <a:pt x="596622" y="338931"/>
                    </a:lnTo>
                    <a:lnTo>
                      <a:pt x="349717" y="338931"/>
                    </a:lnTo>
                    <a:lnTo>
                      <a:pt x="349717" y="274637"/>
                    </a:lnTo>
                    <a:lnTo>
                      <a:pt x="252860" y="274637"/>
                    </a:lnTo>
                    <a:close/>
                    <a:moveTo>
                      <a:pt x="442207" y="0"/>
                    </a:moveTo>
                    <a:lnTo>
                      <a:pt x="565660" y="0"/>
                    </a:lnTo>
                    <a:lnTo>
                      <a:pt x="565660" y="116284"/>
                    </a:lnTo>
                    <a:lnTo>
                      <a:pt x="1397278" y="116284"/>
                    </a:lnTo>
                    <a:lnTo>
                      <a:pt x="1397278" y="215503"/>
                    </a:lnTo>
                    <a:lnTo>
                      <a:pt x="1397278" y="307975"/>
                    </a:lnTo>
                    <a:lnTo>
                      <a:pt x="1461188" y="307975"/>
                    </a:lnTo>
                    <a:lnTo>
                      <a:pt x="1461188" y="0"/>
                    </a:lnTo>
                    <a:lnTo>
                      <a:pt x="1551296" y="0"/>
                    </a:lnTo>
                    <a:lnTo>
                      <a:pt x="1551296" y="116284"/>
                    </a:lnTo>
                    <a:lnTo>
                      <a:pt x="1741040" y="116284"/>
                    </a:lnTo>
                    <a:lnTo>
                      <a:pt x="1754140" y="116681"/>
                    </a:lnTo>
                    <a:lnTo>
                      <a:pt x="1766446" y="117475"/>
                    </a:lnTo>
                    <a:lnTo>
                      <a:pt x="1779148" y="119062"/>
                    </a:lnTo>
                    <a:lnTo>
                      <a:pt x="1791851" y="121840"/>
                    </a:lnTo>
                    <a:lnTo>
                      <a:pt x="1804156" y="124222"/>
                    </a:lnTo>
                    <a:lnTo>
                      <a:pt x="1816065" y="127794"/>
                    </a:lnTo>
                    <a:lnTo>
                      <a:pt x="1827973" y="131762"/>
                    </a:lnTo>
                    <a:lnTo>
                      <a:pt x="1839088" y="136525"/>
                    </a:lnTo>
                    <a:lnTo>
                      <a:pt x="1850600" y="141684"/>
                    </a:lnTo>
                    <a:lnTo>
                      <a:pt x="1861318" y="147240"/>
                    </a:lnTo>
                    <a:lnTo>
                      <a:pt x="1872035" y="152797"/>
                    </a:lnTo>
                    <a:lnTo>
                      <a:pt x="1882356" y="159544"/>
                    </a:lnTo>
                    <a:lnTo>
                      <a:pt x="1892280" y="167084"/>
                    </a:lnTo>
                    <a:lnTo>
                      <a:pt x="1901807" y="174228"/>
                    </a:lnTo>
                    <a:lnTo>
                      <a:pt x="1911334" y="182165"/>
                    </a:lnTo>
                    <a:lnTo>
                      <a:pt x="1919670" y="190500"/>
                    </a:lnTo>
                    <a:lnTo>
                      <a:pt x="1928006" y="199231"/>
                    </a:lnTo>
                    <a:lnTo>
                      <a:pt x="1935945" y="208756"/>
                    </a:lnTo>
                    <a:lnTo>
                      <a:pt x="1943884" y="218281"/>
                    </a:lnTo>
                    <a:lnTo>
                      <a:pt x="1951029" y="228203"/>
                    </a:lnTo>
                    <a:lnTo>
                      <a:pt x="1957380" y="238125"/>
                    </a:lnTo>
                    <a:lnTo>
                      <a:pt x="1963732" y="249237"/>
                    </a:lnTo>
                    <a:lnTo>
                      <a:pt x="1968892" y="259953"/>
                    </a:lnTo>
                    <a:lnTo>
                      <a:pt x="1974052" y="271065"/>
                    </a:lnTo>
                    <a:lnTo>
                      <a:pt x="1978816" y="282575"/>
                    </a:lnTo>
                    <a:lnTo>
                      <a:pt x="1982389" y="294084"/>
                    </a:lnTo>
                    <a:lnTo>
                      <a:pt x="1985961" y="306387"/>
                    </a:lnTo>
                    <a:lnTo>
                      <a:pt x="1988740" y="318690"/>
                    </a:lnTo>
                    <a:lnTo>
                      <a:pt x="1991122" y="330994"/>
                    </a:lnTo>
                    <a:lnTo>
                      <a:pt x="1992709" y="344090"/>
                    </a:lnTo>
                    <a:lnTo>
                      <a:pt x="1993503" y="356790"/>
                    </a:lnTo>
                    <a:lnTo>
                      <a:pt x="1993900" y="369490"/>
                    </a:lnTo>
                    <a:lnTo>
                      <a:pt x="1993900" y="1619647"/>
                    </a:lnTo>
                    <a:lnTo>
                      <a:pt x="1993503" y="1632744"/>
                    </a:lnTo>
                    <a:lnTo>
                      <a:pt x="1992709" y="1645841"/>
                    </a:lnTo>
                    <a:lnTo>
                      <a:pt x="1991122" y="1658541"/>
                    </a:lnTo>
                    <a:lnTo>
                      <a:pt x="1988740" y="1670844"/>
                    </a:lnTo>
                    <a:lnTo>
                      <a:pt x="1985961" y="1682750"/>
                    </a:lnTo>
                    <a:lnTo>
                      <a:pt x="1982389" y="1695053"/>
                    </a:lnTo>
                    <a:lnTo>
                      <a:pt x="1978816" y="1706960"/>
                    </a:lnTo>
                    <a:lnTo>
                      <a:pt x="1974052" y="1718469"/>
                    </a:lnTo>
                    <a:lnTo>
                      <a:pt x="1968892" y="1729581"/>
                    </a:lnTo>
                    <a:lnTo>
                      <a:pt x="1963732" y="1740694"/>
                    </a:lnTo>
                    <a:lnTo>
                      <a:pt x="1957380" y="1751410"/>
                    </a:lnTo>
                    <a:lnTo>
                      <a:pt x="1951029" y="1761331"/>
                    </a:lnTo>
                    <a:lnTo>
                      <a:pt x="1943884" y="1771650"/>
                    </a:lnTo>
                    <a:lnTo>
                      <a:pt x="1935945" y="1780778"/>
                    </a:lnTo>
                    <a:lnTo>
                      <a:pt x="1928006" y="1789906"/>
                    </a:lnTo>
                    <a:lnTo>
                      <a:pt x="1919670" y="1799035"/>
                    </a:lnTo>
                    <a:lnTo>
                      <a:pt x="1911334" y="1807369"/>
                    </a:lnTo>
                    <a:lnTo>
                      <a:pt x="1901807" y="1815306"/>
                    </a:lnTo>
                    <a:lnTo>
                      <a:pt x="1892280" y="1822847"/>
                    </a:lnTo>
                    <a:lnTo>
                      <a:pt x="1882356" y="1829594"/>
                    </a:lnTo>
                    <a:lnTo>
                      <a:pt x="1872035" y="1836341"/>
                    </a:lnTo>
                    <a:lnTo>
                      <a:pt x="1861318" y="1842294"/>
                    </a:lnTo>
                    <a:lnTo>
                      <a:pt x="1850600" y="1848247"/>
                    </a:lnTo>
                    <a:lnTo>
                      <a:pt x="1839088" y="1853406"/>
                    </a:lnTo>
                    <a:lnTo>
                      <a:pt x="1827973" y="1857375"/>
                    </a:lnTo>
                    <a:lnTo>
                      <a:pt x="1816065" y="1861741"/>
                    </a:lnTo>
                    <a:lnTo>
                      <a:pt x="1804156" y="1864916"/>
                    </a:lnTo>
                    <a:lnTo>
                      <a:pt x="1791851" y="1868091"/>
                    </a:lnTo>
                    <a:lnTo>
                      <a:pt x="1779148" y="1870075"/>
                    </a:lnTo>
                    <a:lnTo>
                      <a:pt x="1766446" y="1871663"/>
                    </a:lnTo>
                    <a:lnTo>
                      <a:pt x="1754140" y="1872456"/>
                    </a:lnTo>
                    <a:lnTo>
                      <a:pt x="1741040" y="1873250"/>
                    </a:lnTo>
                    <a:lnTo>
                      <a:pt x="252860" y="1873250"/>
                    </a:lnTo>
                    <a:lnTo>
                      <a:pt x="239760" y="1872456"/>
                    </a:lnTo>
                    <a:lnTo>
                      <a:pt x="227058" y="1871663"/>
                    </a:lnTo>
                    <a:lnTo>
                      <a:pt x="214355" y="1870075"/>
                    </a:lnTo>
                    <a:lnTo>
                      <a:pt x="201653" y="1868091"/>
                    </a:lnTo>
                    <a:lnTo>
                      <a:pt x="189744" y="1864916"/>
                    </a:lnTo>
                    <a:lnTo>
                      <a:pt x="177835" y="1861741"/>
                    </a:lnTo>
                    <a:lnTo>
                      <a:pt x="165927" y="1857375"/>
                    </a:lnTo>
                    <a:lnTo>
                      <a:pt x="154018" y="1853406"/>
                    </a:lnTo>
                    <a:lnTo>
                      <a:pt x="143300" y="1848247"/>
                    </a:lnTo>
                    <a:lnTo>
                      <a:pt x="132186" y="1842294"/>
                    </a:lnTo>
                    <a:lnTo>
                      <a:pt x="121865" y="1836341"/>
                    </a:lnTo>
                    <a:lnTo>
                      <a:pt x="111147" y="1829594"/>
                    </a:lnTo>
                    <a:lnTo>
                      <a:pt x="101620" y="1822847"/>
                    </a:lnTo>
                    <a:lnTo>
                      <a:pt x="91696" y="1815306"/>
                    </a:lnTo>
                    <a:lnTo>
                      <a:pt x="82566" y="1807369"/>
                    </a:lnTo>
                    <a:lnTo>
                      <a:pt x="74230" y="1799035"/>
                    </a:lnTo>
                    <a:lnTo>
                      <a:pt x="65497" y="1789906"/>
                    </a:lnTo>
                    <a:lnTo>
                      <a:pt x="57558" y="1780778"/>
                    </a:lnTo>
                    <a:lnTo>
                      <a:pt x="50016" y="1771650"/>
                    </a:lnTo>
                    <a:lnTo>
                      <a:pt x="42871" y="1761331"/>
                    </a:lnTo>
                    <a:lnTo>
                      <a:pt x="36520" y="1751410"/>
                    </a:lnTo>
                    <a:lnTo>
                      <a:pt x="30168" y="1740694"/>
                    </a:lnTo>
                    <a:lnTo>
                      <a:pt x="24611" y="1729581"/>
                    </a:lnTo>
                    <a:lnTo>
                      <a:pt x="19848" y="1718469"/>
                    </a:lnTo>
                    <a:lnTo>
                      <a:pt x="15084" y="1706960"/>
                    </a:lnTo>
                    <a:lnTo>
                      <a:pt x="11115" y="1695053"/>
                    </a:lnTo>
                    <a:lnTo>
                      <a:pt x="7939" y="1682750"/>
                    </a:lnTo>
                    <a:lnTo>
                      <a:pt x="4763" y="1670844"/>
                    </a:lnTo>
                    <a:lnTo>
                      <a:pt x="2779" y="1658541"/>
                    </a:lnTo>
                    <a:lnTo>
                      <a:pt x="1191" y="1645841"/>
                    </a:lnTo>
                    <a:lnTo>
                      <a:pt x="0" y="1632744"/>
                    </a:lnTo>
                    <a:lnTo>
                      <a:pt x="0" y="1619647"/>
                    </a:lnTo>
                    <a:lnTo>
                      <a:pt x="0" y="369490"/>
                    </a:lnTo>
                    <a:lnTo>
                      <a:pt x="0" y="356790"/>
                    </a:lnTo>
                    <a:lnTo>
                      <a:pt x="1191" y="344090"/>
                    </a:lnTo>
                    <a:lnTo>
                      <a:pt x="2779" y="330994"/>
                    </a:lnTo>
                    <a:lnTo>
                      <a:pt x="4763" y="318690"/>
                    </a:lnTo>
                    <a:lnTo>
                      <a:pt x="7939" y="306387"/>
                    </a:lnTo>
                    <a:lnTo>
                      <a:pt x="11115" y="294084"/>
                    </a:lnTo>
                    <a:lnTo>
                      <a:pt x="15084" y="282575"/>
                    </a:lnTo>
                    <a:lnTo>
                      <a:pt x="19848" y="271065"/>
                    </a:lnTo>
                    <a:lnTo>
                      <a:pt x="24611" y="259953"/>
                    </a:lnTo>
                    <a:lnTo>
                      <a:pt x="30168" y="249237"/>
                    </a:lnTo>
                    <a:lnTo>
                      <a:pt x="36520" y="238125"/>
                    </a:lnTo>
                    <a:lnTo>
                      <a:pt x="42871" y="228203"/>
                    </a:lnTo>
                    <a:lnTo>
                      <a:pt x="50016" y="218281"/>
                    </a:lnTo>
                    <a:lnTo>
                      <a:pt x="57558" y="208756"/>
                    </a:lnTo>
                    <a:lnTo>
                      <a:pt x="65497" y="199231"/>
                    </a:lnTo>
                    <a:lnTo>
                      <a:pt x="74230" y="190500"/>
                    </a:lnTo>
                    <a:lnTo>
                      <a:pt x="82566" y="182165"/>
                    </a:lnTo>
                    <a:lnTo>
                      <a:pt x="91696" y="174228"/>
                    </a:lnTo>
                    <a:lnTo>
                      <a:pt x="101620" y="167084"/>
                    </a:lnTo>
                    <a:lnTo>
                      <a:pt x="111147" y="159544"/>
                    </a:lnTo>
                    <a:lnTo>
                      <a:pt x="121865" y="152797"/>
                    </a:lnTo>
                    <a:lnTo>
                      <a:pt x="132186" y="147240"/>
                    </a:lnTo>
                    <a:lnTo>
                      <a:pt x="143300" y="141684"/>
                    </a:lnTo>
                    <a:lnTo>
                      <a:pt x="154018" y="136525"/>
                    </a:lnTo>
                    <a:lnTo>
                      <a:pt x="165927" y="131762"/>
                    </a:lnTo>
                    <a:lnTo>
                      <a:pt x="177835" y="127794"/>
                    </a:lnTo>
                    <a:lnTo>
                      <a:pt x="189744" y="124222"/>
                    </a:lnTo>
                    <a:lnTo>
                      <a:pt x="201653" y="121840"/>
                    </a:lnTo>
                    <a:lnTo>
                      <a:pt x="214355" y="119062"/>
                    </a:lnTo>
                    <a:lnTo>
                      <a:pt x="227058" y="117475"/>
                    </a:lnTo>
                    <a:lnTo>
                      <a:pt x="239760" y="116681"/>
                    </a:lnTo>
                    <a:lnTo>
                      <a:pt x="252860" y="116284"/>
                    </a:lnTo>
                    <a:lnTo>
                      <a:pt x="380679" y="116284"/>
                    </a:lnTo>
                    <a:lnTo>
                      <a:pt x="380679" y="215503"/>
                    </a:lnTo>
                    <a:lnTo>
                      <a:pt x="380679" y="307975"/>
                    </a:lnTo>
                    <a:lnTo>
                      <a:pt x="442207" y="307975"/>
                    </a:lnTo>
                    <a:lnTo>
                      <a:pt x="442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799593CE-C097-422D-B089-D601DC1B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209" y="2464477"/>
              <a:ext cx="588447" cy="588447"/>
            </a:xfrm>
            <a:prstGeom prst="rect">
              <a:avLst/>
            </a:prstGeom>
          </p:spPr>
        </p:pic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FFCD30B-A41F-4F6F-AB72-22F225946F0A}"/>
              </a:ext>
            </a:extLst>
          </p:cNvPr>
          <p:cNvGrpSpPr/>
          <p:nvPr/>
        </p:nvGrpSpPr>
        <p:grpSpPr>
          <a:xfrm>
            <a:off x="3839324" y="3077710"/>
            <a:ext cx="841950" cy="976796"/>
            <a:chOff x="3839324" y="3077710"/>
            <a:chExt cx="841950" cy="976796"/>
          </a:xfrm>
        </p:grpSpPr>
        <p:grpSp>
          <p:nvGrpSpPr>
            <p:cNvPr id="16" name="组合 135">
              <a:extLst>
                <a:ext uri="{FF2B5EF4-FFF2-40B4-BE49-F238E27FC236}">
                  <a16:creationId xmlns:a16="http://schemas.microsoft.com/office/drawing/2014/main" id="{677759E5-8383-4B2D-BB36-DE48B8BAE7FA}"/>
                </a:ext>
              </a:extLst>
            </p:cNvPr>
            <p:cNvGrpSpPr/>
            <p:nvPr/>
          </p:nvGrpSpPr>
          <p:grpSpPr>
            <a:xfrm>
              <a:off x="3839324" y="3077710"/>
              <a:ext cx="841950" cy="976796"/>
              <a:chOff x="5301679" y="3724016"/>
              <a:chExt cx="1123045" cy="1302732"/>
            </a:xfrm>
          </p:grpSpPr>
          <p:sp>
            <p:nvSpPr>
              <p:cNvPr id="17" name="六边形 136">
                <a:extLst>
                  <a:ext uri="{FF2B5EF4-FFF2-40B4-BE49-F238E27FC236}">
                    <a16:creationId xmlns:a16="http://schemas.microsoft.com/office/drawing/2014/main" id="{CAF0EAC0-5CD7-49B3-8233-4A972A3D6FE9}"/>
                  </a:ext>
                </a:extLst>
              </p:cNvPr>
              <p:cNvSpPr/>
              <p:nvPr/>
            </p:nvSpPr>
            <p:spPr>
              <a:xfrm rot="5400000">
                <a:off x="5211836" y="3813859"/>
                <a:ext cx="1302732" cy="1123045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KSO_Shape">
                <a:extLst>
                  <a:ext uri="{FF2B5EF4-FFF2-40B4-BE49-F238E27FC236}">
                    <a16:creationId xmlns:a16="http://schemas.microsoft.com/office/drawing/2014/main" id="{285D9FCE-343E-4FE1-BE58-15DDB86DBDDD}"/>
                  </a:ext>
                </a:extLst>
              </p:cNvPr>
              <p:cNvSpPr/>
              <p:nvPr/>
            </p:nvSpPr>
            <p:spPr bwMode="auto">
              <a:xfrm>
                <a:off x="5622788" y="4143426"/>
                <a:ext cx="480825" cy="453578"/>
              </a:xfrm>
              <a:custGeom>
                <a:avLst/>
                <a:gdLst>
                  <a:gd name="T0" fmla="*/ 186247 w 2959101"/>
                  <a:gd name="T1" fmla="*/ 1226349 h 2789237"/>
                  <a:gd name="T2" fmla="*/ 230689 w 2959101"/>
                  <a:gd name="T3" fmla="*/ 1237612 h 2789237"/>
                  <a:gd name="T4" fmla="*/ 288413 w 2959101"/>
                  <a:gd name="T5" fmla="*/ 1242988 h 2789237"/>
                  <a:gd name="T6" fmla="*/ 479719 w 2959101"/>
                  <a:gd name="T7" fmla="*/ 1671247 h 2789237"/>
                  <a:gd name="T8" fmla="*/ 447792 w 2959101"/>
                  <a:gd name="T9" fmla="*/ 1667919 h 2789237"/>
                  <a:gd name="T10" fmla="*/ 425571 w 2959101"/>
                  <a:gd name="T11" fmla="*/ 1655632 h 2789237"/>
                  <a:gd name="T12" fmla="*/ 406415 w 2959101"/>
                  <a:gd name="T13" fmla="*/ 1632337 h 2789237"/>
                  <a:gd name="T14" fmla="*/ 1684037 w 2959101"/>
                  <a:gd name="T15" fmla="*/ 1235155 h 2789237"/>
                  <a:gd name="T16" fmla="*/ 1739462 w 2959101"/>
                  <a:gd name="T17" fmla="*/ 1231059 h 2789237"/>
                  <a:gd name="T18" fmla="*/ 1778540 w 2959101"/>
                  <a:gd name="T19" fmla="*/ 1219540 h 2789237"/>
                  <a:gd name="T20" fmla="*/ 1816086 w 2959101"/>
                  <a:gd name="T21" fmla="*/ 1198804 h 2789237"/>
                  <a:gd name="T22" fmla="*/ 1573698 w 2959101"/>
                  <a:gd name="T23" fmla="*/ 1645505 h 2789237"/>
                  <a:gd name="T24" fmla="*/ 1560927 w 2959101"/>
                  <a:gd name="T25" fmla="*/ 1659840 h 2789237"/>
                  <a:gd name="T26" fmla="*/ 1547390 w 2959101"/>
                  <a:gd name="T27" fmla="*/ 1666496 h 2789237"/>
                  <a:gd name="T28" fmla="*/ 1509589 w 2959101"/>
                  <a:gd name="T29" fmla="*/ 1671104 h 2789237"/>
                  <a:gd name="T30" fmla="*/ 1044479 w 2959101"/>
                  <a:gd name="T31" fmla="*/ 1465033 h 2789237"/>
                  <a:gd name="T32" fmla="*/ 653055 w 2959101"/>
                  <a:gd name="T33" fmla="*/ 989868 h 2789237"/>
                  <a:gd name="T34" fmla="*/ 262244 w 2959101"/>
                  <a:gd name="T35" fmla="*/ 1208432 h 2789237"/>
                  <a:gd name="T36" fmla="*/ 203201 w 2959101"/>
                  <a:gd name="T37" fmla="*/ 1197683 h 2789237"/>
                  <a:gd name="T38" fmla="*/ 151059 w 2959101"/>
                  <a:gd name="T39" fmla="*/ 1173369 h 2789237"/>
                  <a:gd name="T40" fmla="*/ 106841 w 2959101"/>
                  <a:gd name="T41" fmla="*/ 1139075 h 2789237"/>
                  <a:gd name="T42" fmla="*/ 72846 w 2959101"/>
                  <a:gd name="T43" fmla="*/ 1097359 h 2789237"/>
                  <a:gd name="T44" fmla="*/ 49586 w 2959101"/>
                  <a:gd name="T45" fmla="*/ 1051547 h 2789237"/>
                  <a:gd name="T46" fmla="*/ 39874 w 2959101"/>
                  <a:gd name="T47" fmla="*/ 1004712 h 2789237"/>
                  <a:gd name="T48" fmla="*/ 44474 w 2959101"/>
                  <a:gd name="T49" fmla="*/ 953782 h 2789237"/>
                  <a:gd name="T50" fmla="*/ 156427 w 2959101"/>
                  <a:gd name="T51" fmla="*/ 723445 h 2789237"/>
                  <a:gd name="T52" fmla="*/ 1881769 w 2959101"/>
                  <a:gd name="T53" fmla="*/ 891877 h 2789237"/>
                  <a:gd name="T54" fmla="*/ 1894788 w 2959101"/>
                  <a:gd name="T55" fmla="*/ 923328 h 2789237"/>
                  <a:gd name="T56" fmla="*/ 1902958 w 2959101"/>
                  <a:gd name="T57" fmla="*/ 957080 h 2789237"/>
                  <a:gd name="T58" fmla="*/ 1904745 w 2959101"/>
                  <a:gd name="T59" fmla="*/ 994156 h 2789237"/>
                  <a:gd name="T60" fmla="*/ 1893767 w 2959101"/>
                  <a:gd name="T61" fmla="*/ 1047342 h 2789237"/>
                  <a:gd name="T62" fmla="*/ 1869771 w 2959101"/>
                  <a:gd name="T63" fmla="*/ 1095413 h 2789237"/>
                  <a:gd name="T64" fmla="*/ 1834797 w 2959101"/>
                  <a:gd name="T65" fmla="*/ 1136069 h 2789237"/>
                  <a:gd name="T66" fmla="*/ 1792164 w 2959101"/>
                  <a:gd name="T67" fmla="*/ 1167520 h 2789237"/>
                  <a:gd name="T68" fmla="*/ 1744425 w 2959101"/>
                  <a:gd name="T69" fmla="*/ 1188999 h 2789237"/>
                  <a:gd name="T70" fmla="*/ 1694645 w 2959101"/>
                  <a:gd name="T71" fmla="*/ 1198460 h 2789237"/>
                  <a:gd name="T72" fmla="*/ 1531517 w 2959101"/>
                  <a:gd name="T73" fmla="*/ 727463 h 2789237"/>
                  <a:gd name="T74" fmla="*/ 1310612 w 2959101"/>
                  <a:gd name="T75" fmla="*/ 512 h 2789237"/>
                  <a:gd name="T76" fmla="*/ 1333869 w 2959101"/>
                  <a:gd name="T77" fmla="*/ 7934 h 2789237"/>
                  <a:gd name="T78" fmla="*/ 1352526 w 2959101"/>
                  <a:gd name="T79" fmla="*/ 26874 h 2789237"/>
                  <a:gd name="T80" fmla="*/ 1493861 w 2959101"/>
                  <a:gd name="T81" fmla="*/ 264384 h 2789237"/>
                  <a:gd name="T82" fmla="*/ 892487 w 2959101"/>
                  <a:gd name="T83" fmla="*/ 95976 h 2789237"/>
                  <a:gd name="T84" fmla="*/ 832682 w 2959101"/>
                  <a:gd name="T85" fmla="*/ 21499 h 2789237"/>
                  <a:gd name="T86" fmla="*/ 658932 w 2959101"/>
                  <a:gd name="T87" fmla="*/ 0 h 2789237"/>
                  <a:gd name="T88" fmla="*/ 706710 w 2959101"/>
                  <a:gd name="T89" fmla="*/ 3069 h 2789237"/>
                  <a:gd name="T90" fmla="*/ 746568 w 2959101"/>
                  <a:gd name="T91" fmla="*/ 12022 h 2789237"/>
                  <a:gd name="T92" fmla="*/ 779783 w 2959101"/>
                  <a:gd name="T93" fmla="*/ 26347 h 2789237"/>
                  <a:gd name="T94" fmla="*/ 807888 w 2959101"/>
                  <a:gd name="T95" fmla="*/ 45788 h 2789237"/>
                  <a:gd name="T96" fmla="*/ 831905 w 2959101"/>
                  <a:gd name="T97" fmla="*/ 69578 h 2789237"/>
                  <a:gd name="T98" fmla="*/ 862565 w 2959101"/>
                  <a:gd name="T99" fmla="*/ 112553 h 2789237"/>
                  <a:gd name="T100" fmla="*/ 861798 w 2959101"/>
                  <a:gd name="T101" fmla="*/ 328704 h 2789237"/>
                  <a:gd name="T102" fmla="*/ 501800 w 2959101"/>
                  <a:gd name="T103" fmla="*/ 83903 h 2789237"/>
                  <a:gd name="T104" fmla="*/ 531183 w 2959101"/>
                  <a:gd name="T105" fmla="*/ 43998 h 2789237"/>
                  <a:gd name="T106" fmla="*/ 566697 w 2959101"/>
                  <a:gd name="T107" fmla="*/ 17394 h 2789237"/>
                  <a:gd name="T108" fmla="*/ 612431 w 2959101"/>
                  <a:gd name="T109" fmla="*/ 3325 h 2789237"/>
                  <a:gd name="T110" fmla="*/ 658932 w 2959101"/>
                  <a:gd name="T111" fmla="*/ 0 h 278923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59101" h="2789237">
                    <a:moveTo>
                      <a:pt x="230188" y="1878012"/>
                    </a:moveTo>
                    <a:lnTo>
                      <a:pt x="253199" y="1889137"/>
                    </a:lnTo>
                    <a:lnTo>
                      <a:pt x="265102" y="1894302"/>
                    </a:lnTo>
                    <a:lnTo>
                      <a:pt x="277004" y="1898673"/>
                    </a:lnTo>
                    <a:lnTo>
                      <a:pt x="289303" y="1903440"/>
                    </a:lnTo>
                    <a:lnTo>
                      <a:pt x="301999" y="1907414"/>
                    </a:lnTo>
                    <a:lnTo>
                      <a:pt x="315092" y="1911387"/>
                    </a:lnTo>
                    <a:lnTo>
                      <a:pt x="328978" y="1914963"/>
                    </a:lnTo>
                    <a:lnTo>
                      <a:pt x="343657" y="1918538"/>
                    </a:lnTo>
                    <a:lnTo>
                      <a:pt x="358337" y="1920922"/>
                    </a:lnTo>
                    <a:lnTo>
                      <a:pt x="374207" y="1923704"/>
                    </a:lnTo>
                    <a:lnTo>
                      <a:pt x="391267" y="1925690"/>
                    </a:lnTo>
                    <a:lnTo>
                      <a:pt x="408724" y="1927279"/>
                    </a:lnTo>
                    <a:lnTo>
                      <a:pt x="427767" y="1928471"/>
                    </a:lnTo>
                    <a:lnTo>
                      <a:pt x="448001" y="1929266"/>
                    </a:lnTo>
                    <a:lnTo>
                      <a:pt x="469029" y="1929266"/>
                    </a:lnTo>
                    <a:lnTo>
                      <a:pt x="1446213" y="1929266"/>
                    </a:lnTo>
                    <a:lnTo>
                      <a:pt x="1293069" y="2273739"/>
                    </a:lnTo>
                    <a:lnTo>
                      <a:pt x="1446213" y="2593975"/>
                    </a:lnTo>
                    <a:lnTo>
                      <a:pt x="745164" y="2593975"/>
                    </a:lnTo>
                    <a:lnTo>
                      <a:pt x="733261" y="2593975"/>
                    </a:lnTo>
                    <a:lnTo>
                      <a:pt x="722946" y="2593181"/>
                    </a:lnTo>
                    <a:lnTo>
                      <a:pt x="713424" y="2591989"/>
                    </a:lnTo>
                    <a:lnTo>
                      <a:pt x="703902" y="2590399"/>
                    </a:lnTo>
                    <a:lnTo>
                      <a:pt x="695571" y="2588810"/>
                    </a:lnTo>
                    <a:lnTo>
                      <a:pt x="688032" y="2586029"/>
                    </a:lnTo>
                    <a:lnTo>
                      <a:pt x="680891" y="2582850"/>
                    </a:lnTo>
                    <a:lnTo>
                      <a:pt x="673750" y="2578877"/>
                    </a:lnTo>
                    <a:lnTo>
                      <a:pt x="667402" y="2574507"/>
                    </a:lnTo>
                    <a:lnTo>
                      <a:pt x="661054" y="2569739"/>
                    </a:lnTo>
                    <a:lnTo>
                      <a:pt x="655103" y="2564177"/>
                    </a:lnTo>
                    <a:lnTo>
                      <a:pt x="649151" y="2557422"/>
                    </a:lnTo>
                    <a:lnTo>
                      <a:pt x="643200" y="2550668"/>
                    </a:lnTo>
                    <a:lnTo>
                      <a:pt x="637646" y="2542324"/>
                    </a:lnTo>
                    <a:lnTo>
                      <a:pt x="631298" y="2533583"/>
                    </a:lnTo>
                    <a:lnTo>
                      <a:pt x="625347" y="2523650"/>
                    </a:lnTo>
                    <a:lnTo>
                      <a:pt x="230188" y="1878012"/>
                    </a:lnTo>
                    <a:close/>
                    <a:moveTo>
                      <a:pt x="1932679" y="1738312"/>
                    </a:moveTo>
                    <a:lnTo>
                      <a:pt x="1932679" y="1917109"/>
                    </a:lnTo>
                    <a:lnTo>
                      <a:pt x="2615872" y="1917109"/>
                    </a:lnTo>
                    <a:lnTo>
                      <a:pt x="2636106" y="1916711"/>
                    </a:lnTo>
                    <a:lnTo>
                      <a:pt x="2654356" y="1915917"/>
                    </a:lnTo>
                    <a:lnTo>
                      <a:pt x="2671416" y="1914725"/>
                    </a:lnTo>
                    <a:lnTo>
                      <a:pt x="2687286" y="1912738"/>
                    </a:lnTo>
                    <a:lnTo>
                      <a:pt x="2701965" y="1910751"/>
                    </a:lnTo>
                    <a:lnTo>
                      <a:pt x="2715851" y="1907970"/>
                    </a:lnTo>
                    <a:lnTo>
                      <a:pt x="2728547" y="1904791"/>
                    </a:lnTo>
                    <a:lnTo>
                      <a:pt x="2740449" y="1901216"/>
                    </a:lnTo>
                    <a:lnTo>
                      <a:pt x="2751955" y="1897640"/>
                    </a:lnTo>
                    <a:lnTo>
                      <a:pt x="2762667" y="1892872"/>
                    </a:lnTo>
                    <a:lnTo>
                      <a:pt x="2772982" y="1888104"/>
                    </a:lnTo>
                    <a:lnTo>
                      <a:pt x="2782901" y="1883336"/>
                    </a:lnTo>
                    <a:lnTo>
                      <a:pt x="2792423" y="1878171"/>
                    </a:lnTo>
                    <a:lnTo>
                      <a:pt x="2802341" y="1872608"/>
                    </a:lnTo>
                    <a:lnTo>
                      <a:pt x="2820988" y="1860688"/>
                    </a:lnTo>
                    <a:lnTo>
                      <a:pt x="2473441" y="2504355"/>
                    </a:lnTo>
                    <a:lnTo>
                      <a:pt x="2465506" y="2519056"/>
                    </a:lnTo>
                    <a:lnTo>
                      <a:pt x="2458364" y="2532168"/>
                    </a:lnTo>
                    <a:lnTo>
                      <a:pt x="2451223" y="2544088"/>
                    </a:lnTo>
                    <a:lnTo>
                      <a:pt x="2444478" y="2554021"/>
                    </a:lnTo>
                    <a:lnTo>
                      <a:pt x="2438130" y="2562365"/>
                    </a:lnTo>
                    <a:lnTo>
                      <a:pt x="2434956" y="2566338"/>
                    </a:lnTo>
                    <a:lnTo>
                      <a:pt x="2431386" y="2569914"/>
                    </a:lnTo>
                    <a:lnTo>
                      <a:pt x="2428212" y="2573092"/>
                    </a:lnTo>
                    <a:lnTo>
                      <a:pt x="2424641" y="2576271"/>
                    </a:lnTo>
                    <a:lnTo>
                      <a:pt x="2420674" y="2578655"/>
                    </a:lnTo>
                    <a:lnTo>
                      <a:pt x="2416706" y="2581039"/>
                    </a:lnTo>
                    <a:lnTo>
                      <a:pt x="2412342" y="2583025"/>
                    </a:lnTo>
                    <a:lnTo>
                      <a:pt x="2407978" y="2585012"/>
                    </a:lnTo>
                    <a:lnTo>
                      <a:pt x="2403614" y="2586601"/>
                    </a:lnTo>
                    <a:lnTo>
                      <a:pt x="2398059" y="2587793"/>
                    </a:lnTo>
                    <a:lnTo>
                      <a:pt x="2387347" y="2590575"/>
                    </a:lnTo>
                    <a:lnTo>
                      <a:pt x="2375048" y="2591767"/>
                    </a:lnTo>
                    <a:lnTo>
                      <a:pt x="2361162" y="2593356"/>
                    </a:lnTo>
                    <a:lnTo>
                      <a:pt x="2344896" y="2593753"/>
                    </a:lnTo>
                    <a:lnTo>
                      <a:pt x="2326645" y="2594151"/>
                    </a:lnTo>
                    <a:lnTo>
                      <a:pt x="2306411" y="2594151"/>
                    </a:lnTo>
                    <a:lnTo>
                      <a:pt x="1958864" y="2594151"/>
                    </a:lnTo>
                    <a:lnTo>
                      <a:pt x="1958864" y="2789237"/>
                    </a:lnTo>
                    <a:lnTo>
                      <a:pt x="1622425" y="2273907"/>
                    </a:lnTo>
                    <a:lnTo>
                      <a:pt x="1932679" y="1738312"/>
                    </a:lnTo>
                    <a:close/>
                    <a:moveTo>
                      <a:pt x="0" y="995362"/>
                    </a:moveTo>
                    <a:lnTo>
                      <a:pt x="674158" y="995362"/>
                    </a:lnTo>
                    <a:lnTo>
                      <a:pt x="950888" y="1437085"/>
                    </a:lnTo>
                    <a:lnTo>
                      <a:pt x="1014413" y="1536394"/>
                    </a:lnTo>
                    <a:lnTo>
                      <a:pt x="950888" y="1504615"/>
                    </a:lnTo>
                    <a:lnTo>
                      <a:pt x="840911" y="1449797"/>
                    </a:lnTo>
                    <a:lnTo>
                      <a:pt x="608251" y="1876425"/>
                    </a:lnTo>
                    <a:lnTo>
                      <a:pt x="426411" y="1876425"/>
                    </a:lnTo>
                    <a:lnTo>
                      <a:pt x="407353" y="1875631"/>
                    </a:lnTo>
                    <a:lnTo>
                      <a:pt x="388296" y="1874439"/>
                    </a:lnTo>
                    <a:lnTo>
                      <a:pt x="369635" y="1871658"/>
                    </a:lnTo>
                    <a:lnTo>
                      <a:pt x="350975" y="1868083"/>
                    </a:lnTo>
                    <a:lnTo>
                      <a:pt x="333506" y="1864111"/>
                    </a:lnTo>
                    <a:lnTo>
                      <a:pt x="315639" y="1858947"/>
                    </a:lnTo>
                    <a:lnTo>
                      <a:pt x="298567" y="1852988"/>
                    </a:lnTo>
                    <a:lnTo>
                      <a:pt x="281892" y="1845838"/>
                    </a:lnTo>
                    <a:lnTo>
                      <a:pt x="265614" y="1838291"/>
                    </a:lnTo>
                    <a:lnTo>
                      <a:pt x="249732" y="1829949"/>
                    </a:lnTo>
                    <a:lnTo>
                      <a:pt x="234645" y="1821210"/>
                    </a:lnTo>
                    <a:lnTo>
                      <a:pt x="219955" y="1811676"/>
                    </a:lnTo>
                    <a:lnTo>
                      <a:pt x="205662" y="1801745"/>
                    </a:lnTo>
                    <a:lnTo>
                      <a:pt x="192163" y="1791020"/>
                    </a:lnTo>
                    <a:lnTo>
                      <a:pt x="179061" y="1779500"/>
                    </a:lnTo>
                    <a:lnTo>
                      <a:pt x="165959" y="1767981"/>
                    </a:lnTo>
                    <a:lnTo>
                      <a:pt x="154445" y="1755666"/>
                    </a:lnTo>
                    <a:lnTo>
                      <a:pt x="142931" y="1743352"/>
                    </a:lnTo>
                    <a:lnTo>
                      <a:pt x="132211" y="1730243"/>
                    </a:lnTo>
                    <a:lnTo>
                      <a:pt x="122285" y="1716738"/>
                    </a:lnTo>
                    <a:lnTo>
                      <a:pt x="113154" y="1703232"/>
                    </a:lnTo>
                    <a:lnTo>
                      <a:pt x="104419" y="1689328"/>
                    </a:lnTo>
                    <a:lnTo>
                      <a:pt x="96479" y="1675425"/>
                    </a:lnTo>
                    <a:lnTo>
                      <a:pt x="89332" y="1661125"/>
                    </a:lnTo>
                    <a:lnTo>
                      <a:pt x="82979" y="1646824"/>
                    </a:lnTo>
                    <a:lnTo>
                      <a:pt x="77024" y="1632127"/>
                    </a:lnTo>
                    <a:lnTo>
                      <a:pt x="72657" y="1617826"/>
                    </a:lnTo>
                    <a:lnTo>
                      <a:pt x="68289" y="1602732"/>
                    </a:lnTo>
                    <a:lnTo>
                      <a:pt x="65510" y="1588431"/>
                    </a:lnTo>
                    <a:lnTo>
                      <a:pt x="63128" y="1574131"/>
                    </a:lnTo>
                    <a:lnTo>
                      <a:pt x="61937" y="1559433"/>
                    </a:lnTo>
                    <a:lnTo>
                      <a:pt x="61540" y="1545133"/>
                    </a:lnTo>
                    <a:lnTo>
                      <a:pt x="61937" y="1528846"/>
                    </a:lnTo>
                    <a:lnTo>
                      <a:pt x="63128" y="1512560"/>
                    </a:lnTo>
                    <a:lnTo>
                      <a:pt x="65907" y="1496273"/>
                    </a:lnTo>
                    <a:lnTo>
                      <a:pt x="69083" y="1480384"/>
                    </a:lnTo>
                    <a:lnTo>
                      <a:pt x="73848" y="1465289"/>
                    </a:lnTo>
                    <a:lnTo>
                      <a:pt x="79009" y="1449400"/>
                    </a:lnTo>
                    <a:lnTo>
                      <a:pt x="85362" y="1433908"/>
                    </a:lnTo>
                    <a:lnTo>
                      <a:pt x="92508" y="1418813"/>
                    </a:lnTo>
                    <a:lnTo>
                      <a:pt x="242983" y="1122874"/>
                    </a:lnTo>
                    <a:lnTo>
                      <a:pt x="0" y="995362"/>
                    </a:lnTo>
                    <a:close/>
                    <a:moveTo>
                      <a:pt x="2574057" y="833437"/>
                    </a:moveTo>
                    <a:lnTo>
                      <a:pt x="2912705" y="1366837"/>
                    </a:lnTo>
                    <a:lnTo>
                      <a:pt x="2917861" y="1375172"/>
                    </a:lnTo>
                    <a:lnTo>
                      <a:pt x="2923016" y="1384300"/>
                    </a:lnTo>
                    <a:lnTo>
                      <a:pt x="2927378" y="1393428"/>
                    </a:lnTo>
                    <a:lnTo>
                      <a:pt x="2931740" y="1402953"/>
                    </a:lnTo>
                    <a:lnTo>
                      <a:pt x="2936102" y="1412478"/>
                    </a:lnTo>
                    <a:lnTo>
                      <a:pt x="2940067" y="1422797"/>
                    </a:lnTo>
                    <a:lnTo>
                      <a:pt x="2943239" y="1433116"/>
                    </a:lnTo>
                    <a:lnTo>
                      <a:pt x="2946808" y="1443434"/>
                    </a:lnTo>
                    <a:lnTo>
                      <a:pt x="2949188" y="1453753"/>
                    </a:lnTo>
                    <a:lnTo>
                      <a:pt x="2951963" y="1464469"/>
                    </a:lnTo>
                    <a:lnTo>
                      <a:pt x="2954343" y="1474788"/>
                    </a:lnTo>
                    <a:lnTo>
                      <a:pt x="2955929" y="1485503"/>
                    </a:lnTo>
                    <a:lnTo>
                      <a:pt x="2957118" y="1495822"/>
                    </a:lnTo>
                    <a:lnTo>
                      <a:pt x="2958308" y="1505744"/>
                    </a:lnTo>
                    <a:lnTo>
                      <a:pt x="2958705" y="1516063"/>
                    </a:lnTo>
                    <a:lnTo>
                      <a:pt x="2959101" y="1525588"/>
                    </a:lnTo>
                    <a:lnTo>
                      <a:pt x="2958705" y="1543050"/>
                    </a:lnTo>
                    <a:lnTo>
                      <a:pt x="2956722" y="1560116"/>
                    </a:lnTo>
                    <a:lnTo>
                      <a:pt x="2954739" y="1576784"/>
                    </a:lnTo>
                    <a:lnTo>
                      <a:pt x="2951170" y="1593453"/>
                    </a:lnTo>
                    <a:lnTo>
                      <a:pt x="2946808" y="1609725"/>
                    </a:lnTo>
                    <a:lnTo>
                      <a:pt x="2941653" y="1625600"/>
                    </a:lnTo>
                    <a:lnTo>
                      <a:pt x="2935705" y="1641475"/>
                    </a:lnTo>
                    <a:lnTo>
                      <a:pt x="2928964" y="1656556"/>
                    </a:lnTo>
                    <a:lnTo>
                      <a:pt x="2921429" y="1671638"/>
                    </a:lnTo>
                    <a:lnTo>
                      <a:pt x="2913102" y="1685925"/>
                    </a:lnTo>
                    <a:lnTo>
                      <a:pt x="2904378" y="1700213"/>
                    </a:lnTo>
                    <a:lnTo>
                      <a:pt x="2894464" y="1713706"/>
                    </a:lnTo>
                    <a:lnTo>
                      <a:pt x="2884154" y="1726803"/>
                    </a:lnTo>
                    <a:lnTo>
                      <a:pt x="2873448" y="1739106"/>
                    </a:lnTo>
                    <a:lnTo>
                      <a:pt x="2862344" y="1751410"/>
                    </a:lnTo>
                    <a:lnTo>
                      <a:pt x="2850052" y="1763316"/>
                    </a:lnTo>
                    <a:lnTo>
                      <a:pt x="2837759" y="1774031"/>
                    </a:lnTo>
                    <a:lnTo>
                      <a:pt x="2825069" y="1784747"/>
                    </a:lnTo>
                    <a:lnTo>
                      <a:pt x="2811983" y="1794272"/>
                    </a:lnTo>
                    <a:lnTo>
                      <a:pt x="2797708" y="1803797"/>
                    </a:lnTo>
                    <a:lnTo>
                      <a:pt x="2783829" y="1812131"/>
                    </a:lnTo>
                    <a:lnTo>
                      <a:pt x="2769950" y="1820466"/>
                    </a:lnTo>
                    <a:lnTo>
                      <a:pt x="2754881" y="1827610"/>
                    </a:lnTo>
                    <a:lnTo>
                      <a:pt x="2740209" y="1834753"/>
                    </a:lnTo>
                    <a:lnTo>
                      <a:pt x="2725140" y="1840310"/>
                    </a:lnTo>
                    <a:lnTo>
                      <a:pt x="2709675" y="1845469"/>
                    </a:lnTo>
                    <a:lnTo>
                      <a:pt x="2694606" y="1849835"/>
                    </a:lnTo>
                    <a:lnTo>
                      <a:pt x="2679141" y="1853803"/>
                    </a:lnTo>
                    <a:lnTo>
                      <a:pt x="2663279" y="1856978"/>
                    </a:lnTo>
                    <a:lnTo>
                      <a:pt x="2648211" y="1858566"/>
                    </a:lnTo>
                    <a:lnTo>
                      <a:pt x="2632349" y="1860153"/>
                    </a:lnTo>
                    <a:lnTo>
                      <a:pt x="2616487" y="1860550"/>
                    </a:lnTo>
                    <a:lnTo>
                      <a:pt x="2418215" y="1860550"/>
                    </a:lnTo>
                    <a:lnTo>
                      <a:pt x="2078376" y="1290637"/>
                    </a:lnTo>
                    <a:lnTo>
                      <a:pt x="2008188" y="1171972"/>
                    </a:lnTo>
                    <a:lnTo>
                      <a:pt x="2378957" y="1129109"/>
                    </a:lnTo>
                    <a:lnTo>
                      <a:pt x="2574057" y="833437"/>
                    </a:lnTo>
                    <a:close/>
                    <a:moveTo>
                      <a:pt x="1239838" y="0"/>
                    </a:moveTo>
                    <a:lnTo>
                      <a:pt x="2017953" y="0"/>
                    </a:lnTo>
                    <a:lnTo>
                      <a:pt x="2027084" y="397"/>
                    </a:lnTo>
                    <a:lnTo>
                      <a:pt x="2035818" y="794"/>
                    </a:lnTo>
                    <a:lnTo>
                      <a:pt x="2044155" y="1986"/>
                    </a:lnTo>
                    <a:lnTo>
                      <a:pt x="2051697" y="3178"/>
                    </a:lnTo>
                    <a:lnTo>
                      <a:pt x="2058843" y="5561"/>
                    </a:lnTo>
                    <a:lnTo>
                      <a:pt x="2065195" y="8739"/>
                    </a:lnTo>
                    <a:lnTo>
                      <a:pt x="2071944" y="12314"/>
                    </a:lnTo>
                    <a:lnTo>
                      <a:pt x="2077899" y="16684"/>
                    </a:lnTo>
                    <a:lnTo>
                      <a:pt x="2083854" y="21451"/>
                    </a:lnTo>
                    <a:lnTo>
                      <a:pt x="2089015" y="27013"/>
                    </a:lnTo>
                    <a:lnTo>
                      <a:pt x="2094970" y="34163"/>
                    </a:lnTo>
                    <a:lnTo>
                      <a:pt x="2100925" y="41711"/>
                    </a:lnTo>
                    <a:lnTo>
                      <a:pt x="2106880" y="50053"/>
                    </a:lnTo>
                    <a:lnTo>
                      <a:pt x="2112835" y="59587"/>
                    </a:lnTo>
                    <a:lnTo>
                      <a:pt x="2119584" y="69518"/>
                    </a:lnTo>
                    <a:lnTo>
                      <a:pt x="2126730" y="81435"/>
                    </a:lnTo>
                    <a:lnTo>
                      <a:pt x="2320465" y="410355"/>
                    </a:lnTo>
                    <a:lnTo>
                      <a:pt x="2530476" y="296742"/>
                    </a:lnTo>
                    <a:lnTo>
                      <a:pt x="2219230" y="850900"/>
                    </a:lnTo>
                    <a:lnTo>
                      <a:pt x="1584035" y="850900"/>
                    </a:lnTo>
                    <a:lnTo>
                      <a:pt x="1749979" y="743246"/>
                    </a:lnTo>
                    <a:lnTo>
                      <a:pt x="1386330" y="148967"/>
                    </a:lnTo>
                    <a:lnTo>
                      <a:pt x="1337499" y="76668"/>
                    </a:lnTo>
                    <a:lnTo>
                      <a:pt x="1327177" y="64354"/>
                    </a:lnTo>
                    <a:lnTo>
                      <a:pt x="1316061" y="52834"/>
                    </a:lnTo>
                    <a:lnTo>
                      <a:pt x="1304945" y="42902"/>
                    </a:lnTo>
                    <a:lnTo>
                      <a:pt x="1293433" y="33369"/>
                    </a:lnTo>
                    <a:lnTo>
                      <a:pt x="1281126" y="23835"/>
                    </a:lnTo>
                    <a:lnTo>
                      <a:pt x="1268422" y="15492"/>
                    </a:lnTo>
                    <a:lnTo>
                      <a:pt x="1254527" y="7945"/>
                    </a:lnTo>
                    <a:lnTo>
                      <a:pt x="1239838" y="0"/>
                    </a:lnTo>
                    <a:close/>
                    <a:moveTo>
                      <a:pt x="1023541" y="0"/>
                    </a:moveTo>
                    <a:lnTo>
                      <a:pt x="1039416" y="397"/>
                    </a:lnTo>
                    <a:lnTo>
                      <a:pt x="1054895" y="794"/>
                    </a:lnTo>
                    <a:lnTo>
                      <a:pt x="1069579" y="1588"/>
                    </a:lnTo>
                    <a:lnTo>
                      <a:pt x="1084263" y="2779"/>
                    </a:lnTo>
                    <a:lnTo>
                      <a:pt x="1097757" y="4764"/>
                    </a:lnTo>
                    <a:lnTo>
                      <a:pt x="1110854" y="6749"/>
                    </a:lnTo>
                    <a:lnTo>
                      <a:pt x="1123951" y="9132"/>
                    </a:lnTo>
                    <a:lnTo>
                      <a:pt x="1136254" y="12308"/>
                    </a:lnTo>
                    <a:lnTo>
                      <a:pt x="1148160" y="15087"/>
                    </a:lnTo>
                    <a:lnTo>
                      <a:pt x="1159670" y="18660"/>
                    </a:lnTo>
                    <a:lnTo>
                      <a:pt x="1170385" y="22234"/>
                    </a:lnTo>
                    <a:lnTo>
                      <a:pt x="1181498" y="26601"/>
                    </a:lnTo>
                    <a:lnTo>
                      <a:pt x="1191420" y="30968"/>
                    </a:lnTo>
                    <a:lnTo>
                      <a:pt x="1201738" y="35733"/>
                    </a:lnTo>
                    <a:lnTo>
                      <a:pt x="1211263" y="40894"/>
                    </a:lnTo>
                    <a:lnTo>
                      <a:pt x="1220391" y="46453"/>
                    </a:lnTo>
                    <a:lnTo>
                      <a:pt x="1229520" y="52011"/>
                    </a:lnTo>
                    <a:lnTo>
                      <a:pt x="1238251" y="57967"/>
                    </a:lnTo>
                    <a:lnTo>
                      <a:pt x="1246585" y="64319"/>
                    </a:lnTo>
                    <a:lnTo>
                      <a:pt x="1254920" y="71069"/>
                    </a:lnTo>
                    <a:lnTo>
                      <a:pt x="1262857" y="77818"/>
                    </a:lnTo>
                    <a:lnTo>
                      <a:pt x="1270398" y="85362"/>
                    </a:lnTo>
                    <a:lnTo>
                      <a:pt x="1277938" y="92906"/>
                    </a:lnTo>
                    <a:lnTo>
                      <a:pt x="1285082" y="100052"/>
                    </a:lnTo>
                    <a:lnTo>
                      <a:pt x="1292226" y="107993"/>
                    </a:lnTo>
                    <a:lnTo>
                      <a:pt x="1299370" y="116331"/>
                    </a:lnTo>
                    <a:lnTo>
                      <a:pt x="1312863" y="133800"/>
                    </a:lnTo>
                    <a:lnTo>
                      <a:pt x="1325960" y="152064"/>
                    </a:lnTo>
                    <a:lnTo>
                      <a:pt x="1338660" y="171121"/>
                    </a:lnTo>
                    <a:lnTo>
                      <a:pt x="1339851" y="174695"/>
                    </a:lnTo>
                    <a:lnTo>
                      <a:pt x="1341835" y="178268"/>
                    </a:lnTo>
                    <a:lnTo>
                      <a:pt x="1343423" y="181047"/>
                    </a:lnTo>
                    <a:lnTo>
                      <a:pt x="1345010" y="183826"/>
                    </a:lnTo>
                    <a:lnTo>
                      <a:pt x="1435101" y="335096"/>
                    </a:lnTo>
                    <a:lnTo>
                      <a:pt x="1338660" y="510188"/>
                    </a:lnTo>
                    <a:lnTo>
                      <a:pt x="1069579" y="995363"/>
                    </a:lnTo>
                    <a:lnTo>
                      <a:pt x="835820" y="696397"/>
                    </a:lnTo>
                    <a:lnTo>
                      <a:pt x="481013" y="681706"/>
                    </a:lnTo>
                    <a:lnTo>
                      <a:pt x="771129" y="144917"/>
                    </a:lnTo>
                    <a:lnTo>
                      <a:pt x="779463" y="130227"/>
                    </a:lnTo>
                    <a:lnTo>
                      <a:pt x="788194" y="115934"/>
                    </a:lnTo>
                    <a:lnTo>
                      <a:pt x="796926" y="102832"/>
                    </a:lnTo>
                    <a:lnTo>
                      <a:pt x="806451" y="90524"/>
                    </a:lnTo>
                    <a:lnTo>
                      <a:pt x="815579" y="78613"/>
                    </a:lnTo>
                    <a:lnTo>
                      <a:pt x="825104" y="68290"/>
                    </a:lnTo>
                    <a:lnTo>
                      <a:pt x="835026" y="57967"/>
                    </a:lnTo>
                    <a:lnTo>
                      <a:pt x="845741" y="49232"/>
                    </a:lnTo>
                    <a:lnTo>
                      <a:pt x="856854" y="40894"/>
                    </a:lnTo>
                    <a:lnTo>
                      <a:pt x="867966" y="33748"/>
                    </a:lnTo>
                    <a:lnTo>
                      <a:pt x="880269" y="26998"/>
                    </a:lnTo>
                    <a:lnTo>
                      <a:pt x="892970" y="21440"/>
                    </a:lnTo>
                    <a:lnTo>
                      <a:pt x="906066" y="15881"/>
                    </a:lnTo>
                    <a:lnTo>
                      <a:pt x="920751" y="11514"/>
                    </a:lnTo>
                    <a:lnTo>
                      <a:pt x="935435" y="8338"/>
                    </a:lnTo>
                    <a:lnTo>
                      <a:pt x="951310" y="5161"/>
                    </a:lnTo>
                    <a:lnTo>
                      <a:pt x="959248" y="3970"/>
                    </a:lnTo>
                    <a:lnTo>
                      <a:pt x="967582" y="2779"/>
                    </a:lnTo>
                    <a:lnTo>
                      <a:pt x="985441" y="1191"/>
                    </a:lnTo>
                    <a:lnTo>
                      <a:pt x="1004491" y="397"/>
                    </a:lnTo>
                    <a:lnTo>
                      <a:pt x="102354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94728038-6325-4B9D-9F46-C4187140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32" y="3281165"/>
              <a:ext cx="749514" cy="562136"/>
            </a:xfrm>
            <a:prstGeom prst="rect">
              <a:avLst/>
            </a:prstGeom>
          </p:spPr>
        </p:pic>
      </p:grpSp>
      <p:grpSp>
        <p:nvGrpSpPr>
          <p:cNvPr id="44" name="组合 145">
            <a:extLst>
              <a:ext uri="{FF2B5EF4-FFF2-40B4-BE49-F238E27FC236}">
                <a16:creationId xmlns:a16="http://schemas.microsoft.com/office/drawing/2014/main" id="{B20ABDE1-44FC-4042-9B83-FF1B528CBF68}"/>
              </a:ext>
            </a:extLst>
          </p:cNvPr>
          <p:cNvGrpSpPr/>
          <p:nvPr/>
        </p:nvGrpSpPr>
        <p:grpSpPr>
          <a:xfrm>
            <a:off x="1007453" y="4001748"/>
            <a:ext cx="3140243" cy="556927"/>
            <a:chOff x="1524357" y="2822972"/>
            <a:chExt cx="4188647" cy="742762"/>
          </a:xfrm>
        </p:grpSpPr>
        <p:sp>
          <p:nvSpPr>
            <p:cNvPr id="45" name="文本框 75">
              <a:extLst>
                <a:ext uri="{FF2B5EF4-FFF2-40B4-BE49-F238E27FC236}">
                  <a16:creationId xmlns:a16="http://schemas.microsoft.com/office/drawing/2014/main" id="{70396D44-9857-425B-93CC-BCE014E0D861}"/>
                </a:ext>
              </a:extLst>
            </p:cNvPr>
            <p:cNvSpPr txBox="1"/>
            <p:nvPr/>
          </p:nvSpPr>
          <p:spPr>
            <a:xfrm>
              <a:off x="4796946" y="2868141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147">
              <a:extLst>
                <a:ext uri="{FF2B5EF4-FFF2-40B4-BE49-F238E27FC236}">
                  <a16:creationId xmlns:a16="http://schemas.microsoft.com/office/drawing/2014/main" id="{6E4B715E-3D19-4C22-A665-9747E58EACDD}"/>
                </a:ext>
              </a:extLst>
            </p:cNvPr>
            <p:cNvGrpSpPr/>
            <p:nvPr/>
          </p:nvGrpSpPr>
          <p:grpSpPr>
            <a:xfrm>
              <a:off x="1524357" y="2822972"/>
              <a:ext cx="3272589" cy="655371"/>
              <a:chOff x="6968290" y="1661479"/>
              <a:chExt cx="3272589" cy="655371"/>
            </a:xfrm>
          </p:grpSpPr>
          <p:sp>
            <p:nvSpPr>
              <p:cNvPr id="49" name="文本框 77">
                <a:extLst>
                  <a:ext uri="{FF2B5EF4-FFF2-40B4-BE49-F238E27FC236}">
                    <a16:creationId xmlns:a16="http://schemas.microsoft.com/office/drawing/2014/main" id="{052C30D7-1880-4EF0-9207-015656B2BD65}"/>
                  </a:ext>
                </a:extLst>
              </p:cNvPr>
              <p:cNvSpPr txBox="1"/>
              <p:nvPr/>
            </p:nvSpPr>
            <p:spPr>
              <a:xfrm>
                <a:off x="7911567" y="1661479"/>
                <a:ext cx="2329312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b="1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Tkinter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80">
                <a:extLst>
                  <a:ext uri="{FF2B5EF4-FFF2-40B4-BE49-F238E27FC236}">
                    <a16:creationId xmlns:a16="http://schemas.microsoft.com/office/drawing/2014/main" id="{124749E2-5115-4006-B5B7-7C01170AB512}"/>
                  </a:ext>
                </a:extLst>
              </p:cNvPr>
              <p:cNvSpPr txBox="1"/>
              <p:nvPr/>
            </p:nvSpPr>
            <p:spPr>
              <a:xfrm>
                <a:off x="6968290" y="2029517"/>
                <a:ext cx="3272589" cy="28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TW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GUI</a:t>
                </a:r>
                <a:r>
                  <a:rPr lang="zh-TW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圖形化介面開發套件</a:t>
                </a:r>
                <a:endPara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C9BD931-A210-4621-9085-7B481DDFC369}"/>
              </a:ext>
            </a:extLst>
          </p:cNvPr>
          <p:cNvGrpSpPr/>
          <p:nvPr/>
        </p:nvGrpSpPr>
        <p:grpSpPr>
          <a:xfrm>
            <a:off x="4289458" y="3872187"/>
            <a:ext cx="841950" cy="976796"/>
            <a:chOff x="4289458" y="3872187"/>
            <a:chExt cx="841950" cy="976796"/>
          </a:xfrm>
        </p:grpSpPr>
        <p:grpSp>
          <p:nvGrpSpPr>
            <p:cNvPr id="52" name="组合 132">
              <a:extLst>
                <a:ext uri="{FF2B5EF4-FFF2-40B4-BE49-F238E27FC236}">
                  <a16:creationId xmlns:a16="http://schemas.microsoft.com/office/drawing/2014/main" id="{CC7319F6-0487-4B2F-BDE1-05592445BD2B}"/>
                </a:ext>
              </a:extLst>
            </p:cNvPr>
            <p:cNvGrpSpPr/>
            <p:nvPr/>
          </p:nvGrpSpPr>
          <p:grpSpPr>
            <a:xfrm>
              <a:off x="4289458" y="3872187"/>
              <a:ext cx="841950" cy="976796"/>
              <a:chOff x="5902096" y="2650185"/>
              <a:chExt cx="1123045" cy="1302732"/>
            </a:xfrm>
          </p:grpSpPr>
          <p:sp>
            <p:nvSpPr>
              <p:cNvPr id="54" name="六边形 133">
                <a:extLst>
                  <a:ext uri="{FF2B5EF4-FFF2-40B4-BE49-F238E27FC236}">
                    <a16:creationId xmlns:a16="http://schemas.microsoft.com/office/drawing/2014/main" id="{513950B8-2D08-4605-89E7-B005A977477D}"/>
                  </a:ext>
                </a:extLst>
              </p:cNvPr>
              <p:cNvSpPr/>
              <p:nvPr/>
            </p:nvSpPr>
            <p:spPr>
              <a:xfrm rot="5400000">
                <a:off x="5812253" y="2740028"/>
                <a:ext cx="1302732" cy="1123045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KSO_Shape">
                <a:extLst>
                  <a:ext uri="{FF2B5EF4-FFF2-40B4-BE49-F238E27FC236}">
                    <a16:creationId xmlns:a16="http://schemas.microsoft.com/office/drawing/2014/main" id="{B3283335-5912-415B-BE9E-4B08A8ED1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596" y="3069394"/>
                <a:ext cx="490046" cy="460643"/>
              </a:xfrm>
              <a:custGeom>
                <a:avLst/>
                <a:gdLst>
                  <a:gd name="T0" fmla="*/ 186557 w 1993900"/>
                  <a:gd name="T1" fmla="*/ 1472016 h 1873250"/>
                  <a:gd name="T2" fmla="*/ 1296550 w 1993900"/>
                  <a:gd name="T3" fmla="*/ 576666 h 1873250"/>
                  <a:gd name="T4" fmla="*/ 1153710 w 1993900"/>
                  <a:gd name="T5" fmla="*/ 1135821 h 1873250"/>
                  <a:gd name="T6" fmla="*/ 1097106 w 1993900"/>
                  <a:gd name="T7" fmla="*/ 797974 h 1873250"/>
                  <a:gd name="T8" fmla="*/ 1032144 w 1993900"/>
                  <a:gd name="T9" fmla="*/ 704592 h 1873250"/>
                  <a:gd name="T10" fmla="*/ 1078871 w 1993900"/>
                  <a:gd name="T11" fmla="*/ 694343 h 1873250"/>
                  <a:gd name="T12" fmla="*/ 1116861 w 1993900"/>
                  <a:gd name="T13" fmla="*/ 676502 h 1873250"/>
                  <a:gd name="T14" fmla="*/ 1146872 w 1993900"/>
                  <a:gd name="T15" fmla="*/ 652207 h 1873250"/>
                  <a:gd name="T16" fmla="*/ 1168526 w 1993900"/>
                  <a:gd name="T17" fmla="*/ 620700 h 1873250"/>
                  <a:gd name="T18" fmla="*/ 1184861 w 1993900"/>
                  <a:gd name="T19" fmla="*/ 576666 h 1873250"/>
                  <a:gd name="T20" fmla="*/ 568770 w 1993900"/>
                  <a:gd name="T21" fmla="*/ 1239833 h 1873250"/>
                  <a:gd name="T22" fmla="*/ 673241 w 1993900"/>
                  <a:gd name="T23" fmla="*/ 791901 h 1873250"/>
                  <a:gd name="T24" fmla="*/ 568770 w 1993900"/>
                  <a:gd name="T25" fmla="*/ 802909 h 1873250"/>
                  <a:gd name="T26" fmla="*/ 609419 w 1993900"/>
                  <a:gd name="T27" fmla="*/ 698519 h 1873250"/>
                  <a:gd name="T28" fmla="*/ 650068 w 1993900"/>
                  <a:gd name="T29" fmla="*/ 682954 h 1873250"/>
                  <a:gd name="T30" fmla="*/ 682739 w 1993900"/>
                  <a:gd name="T31" fmla="*/ 660938 h 1873250"/>
                  <a:gd name="T32" fmla="*/ 707052 w 1993900"/>
                  <a:gd name="T33" fmla="*/ 632088 h 1873250"/>
                  <a:gd name="T34" fmla="*/ 724147 w 1993900"/>
                  <a:gd name="T35" fmla="*/ 596405 h 1873250"/>
                  <a:gd name="T36" fmla="*/ 214659 w 1993900"/>
                  <a:gd name="T37" fmla="*/ 266708 h 1873250"/>
                  <a:gd name="T38" fmla="*/ 171803 w 1993900"/>
                  <a:gd name="T39" fmla="*/ 295920 h 1873250"/>
                  <a:gd name="T40" fmla="*/ 151323 w 1993900"/>
                  <a:gd name="T41" fmla="*/ 344102 h 1873250"/>
                  <a:gd name="T42" fmla="*/ 158150 w 1993900"/>
                  <a:gd name="T43" fmla="*/ 1583935 h 1873250"/>
                  <a:gd name="T44" fmla="*/ 190766 w 1993900"/>
                  <a:gd name="T45" fmla="*/ 1623770 h 1873250"/>
                  <a:gd name="T46" fmla="*/ 241586 w 1993900"/>
                  <a:gd name="T47" fmla="*/ 1639325 h 1873250"/>
                  <a:gd name="T48" fmla="*/ 1706270 w 1993900"/>
                  <a:gd name="T49" fmla="*/ 1627944 h 1873250"/>
                  <a:gd name="T50" fmla="*/ 1743058 w 1993900"/>
                  <a:gd name="T51" fmla="*/ 1591902 h 1873250"/>
                  <a:gd name="T52" fmla="*/ 1754056 w 1993900"/>
                  <a:gd name="T53" fmla="*/ 353207 h 1873250"/>
                  <a:gd name="T54" fmla="*/ 1738127 w 1993900"/>
                  <a:gd name="T55" fmla="*/ 302749 h 1873250"/>
                  <a:gd name="T56" fmla="*/ 1698306 w 1993900"/>
                  <a:gd name="T57" fmla="*/ 269743 h 1873250"/>
                  <a:gd name="T58" fmla="*/ 1541294 w 1993900"/>
                  <a:gd name="T59" fmla="*/ 323995 h 1873250"/>
                  <a:gd name="T60" fmla="*/ 334125 w 1993900"/>
                  <a:gd name="T61" fmla="*/ 262534 h 1873250"/>
                  <a:gd name="T62" fmla="*/ 1334979 w 1993900"/>
                  <a:gd name="T63" fmla="*/ 206006 h 1873250"/>
                  <a:gd name="T64" fmla="*/ 1663414 w 1993900"/>
                  <a:gd name="T65" fmla="*/ 111160 h 1873250"/>
                  <a:gd name="T66" fmla="*/ 1735094 w 1993900"/>
                  <a:gd name="T67" fmla="*/ 122162 h 1873250"/>
                  <a:gd name="T68" fmla="*/ 1798429 w 1993900"/>
                  <a:gd name="T69" fmla="*/ 152513 h 1873250"/>
                  <a:gd name="T70" fmla="*/ 1849629 w 1993900"/>
                  <a:gd name="T71" fmla="*/ 199557 h 1873250"/>
                  <a:gd name="T72" fmla="*/ 1886037 w 1993900"/>
                  <a:gd name="T73" fmla="*/ 259120 h 1873250"/>
                  <a:gd name="T74" fmla="*/ 1903862 w 1993900"/>
                  <a:gd name="T75" fmla="*/ 328927 h 1873250"/>
                  <a:gd name="T76" fmla="*/ 1902346 w 1993900"/>
                  <a:gd name="T77" fmla="*/ 1585453 h 1873250"/>
                  <a:gd name="T78" fmla="*/ 1881107 w 1993900"/>
                  <a:gd name="T79" fmla="*/ 1653362 h 1873250"/>
                  <a:gd name="T80" fmla="*/ 1842044 w 1993900"/>
                  <a:gd name="T81" fmla="*/ 1711029 h 1873250"/>
                  <a:gd name="T82" fmla="*/ 1788568 w 1993900"/>
                  <a:gd name="T83" fmla="*/ 1755417 h 1873250"/>
                  <a:gd name="T84" fmla="*/ 1723716 w 1993900"/>
                  <a:gd name="T85" fmla="*/ 1782733 h 1873250"/>
                  <a:gd name="T86" fmla="*/ 241586 w 1993900"/>
                  <a:gd name="T87" fmla="*/ 1790700 h 1873250"/>
                  <a:gd name="T88" fmla="*/ 169906 w 1993900"/>
                  <a:gd name="T89" fmla="*/ 1779698 h 1873250"/>
                  <a:gd name="T90" fmla="*/ 106191 w 1993900"/>
                  <a:gd name="T91" fmla="*/ 1748968 h 1873250"/>
                  <a:gd name="T92" fmla="*/ 54992 w 1993900"/>
                  <a:gd name="T93" fmla="*/ 1702303 h 1873250"/>
                  <a:gd name="T94" fmla="*/ 18963 w 1993900"/>
                  <a:gd name="T95" fmla="*/ 1642740 h 1873250"/>
                  <a:gd name="T96" fmla="*/ 1138 w 1993900"/>
                  <a:gd name="T97" fmla="*/ 1573312 h 1873250"/>
                  <a:gd name="T98" fmla="*/ 2655 w 1993900"/>
                  <a:gd name="T99" fmla="*/ 316408 h 1873250"/>
                  <a:gd name="T100" fmla="*/ 23514 w 1993900"/>
                  <a:gd name="T101" fmla="*/ 248497 h 1873250"/>
                  <a:gd name="T102" fmla="*/ 62577 w 1993900"/>
                  <a:gd name="T103" fmla="*/ 190451 h 1873250"/>
                  <a:gd name="T104" fmla="*/ 116432 w 1993900"/>
                  <a:gd name="T105" fmla="*/ 146064 h 1873250"/>
                  <a:gd name="T106" fmla="*/ 181284 w 1993900"/>
                  <a:gd name="T107" fmla="*/ 118748 h 1873250"/>
                  <a:gd name="T108" fmla="*/ 363706 w 1993900"/>
                  <a:gd name="T109" fmla="*/ 111160 h 187325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993900" h="1873250">
                    <a:moveTo>
                      <a:pt x="195263" y="1631950"/>
                    </a:moveTo>
                    <a:lnTo>
                      <a:pt x="1766888" y="1631950"/>
                    </a:lnTo>
                    <a:lnTo>
                      <a:pt x="1766888" y="1663700"/>
                    </a:lnTo>
                    <a:lnTo>
                      <a:pt x="195263" y="1663700"/>
                    </a:lnTo>
                    <a:lnTo>
                      <a:pt x="195263" y="1631950"/>
                    </a:lnTo>
                    <a:close/>
                    <a:moveTo>
                      <a:pt x="195263" y="1539875"/>
                    </a:moveTo>
                    <a:lnTo>
                      <a:pt x="1766888" y="1539875"/>
                    </a:lnTo>
                    <a:lnTo>
                      <a:pt x="1766888" y="1570038"/>
                    </a:lnTo>
                    <a:lnTo>
                      <a:pt x="195263" y="1570038"/>
                    </a:lnTo>
                    <a:lnTo>
                      <a:pt x="195263" y="1539875"/>
                    </a:lnTo>
                    <a:close/>
                    <a:moveTo>
                      <a:pt x="1240155" y="603250"/>
                    </a:moveTo>
                    <a:lnTo>
                      <a:pt x="1357056" y="603250"/>
                    </a:lnTo>
                    <a:lnTo>
                      <a:pt x="1357056" y="1188182"/>
                    </a:lnTo>
                    <a:lnTo>
                      <a:pt x="1493838" y="1188182"/>
                    </a:lnTo>
                    <a:lnTo>
                      <a:pt x="1493838" y="1296988"/>
                    </a:lnTo>
                    <a:lnTo>
                      <a:pt x="1071563" y="1296988"/>
                    </a:lnTo>
                    <a:lnTo>
                      <a:pt x="1071563" y="1188182"/>
                    </a:lnTo>
                    <a:lnTo>
                      <a:pt x="1207550" y="1188182"/>
                    </a:lnTo>
                    <a:lnTo>
                      <a:pt x="1207550" y="820068"/>
                    </a:lnTo>
                    <a:lnTo>
                      <a:pt x="1201586" y="822053"/>
                    </a:lnTo>
                    <a:lnTo>
                      <a:pt x="1194826" y="824833"/>
                    </a:lnTo>
                    <a:lnTo>
                      <a:pt x="1180909" y="828407"/>
                    </a:lnTo>
                    <a:lnTo>
                      <a:pt x="1165402" y="831981"/>
                    </a:lnTo>
                    <a:lnTo>
                      <a:pt x="1148304" y="834760"/>
                    </a:lnTo>
                    <a:lnTo>
                      <a:pt x="1130809" y="837143"/>
                    </a:lnTo>
                    <a:lnTo>
                      <a:pt x="1111723" y="838732"/>
                    </a:lnTo>
                    <a:lnTo>
                      <a:pt x="1091842" y="839526"/>
                    </a:lnTo>
                    <a:lnTo>
                      <a:pt x="1071563" y="839923"/>
                    </a:lnTo>
                    <a:lnTo>
                      <a:pt x="1071563" y="738265"/>
                    </a:lnTo>
                    <a:lnTo>
                      <a:pt x="1080311" y="737073"/>
                    </a:lnTo>
                    <a:lnTo>
                      <a:pt x="1089456" y="735882"/>
                    </a:lnTo>
                    <a:lnTo>
                      <a:pt x="1097806" y="734294"/>
                    </a:lnTo>
                    <a:lnTo>
                      <a:pt x="1106156" y="732705"/>
                    </a:lnTo>
                    <a:lnTo>
                      <a:pt x="1114109" y="730720"/>
                    </a:lnTo>
                    <a:lnTo>
                      <a:pt x="1121664" y="728734"/>
                    </a:lnTo>
                    <a:lnTo>
                      <a:pt x="1129218" y="726352"/>
                    </a:lnTo>
                    <a:lnTo>
                      <a:pt x="1136376" y="723969"/>
                    </a:lnTo>
                    <a:lnTo>
                      <a:pt x="1143931" y="720792"/>
                    </a:lnTo>
                    <a:lnTo>
                      <a:pt x="1150690" y="718012"/>
                    </a:lnTo>
                    <a:lnTo>
                      <a:pt x="1156654" y="714438"/>
                    </a:lnTo>
                    <a:lnTo>
                      <a:pt x="1163016" y="711262"/>
                    </a:lnTo>
                    <a:lnTo>
                      <a:pt x="1168981" y="707688"/>
                    </a:lnTo>
                    <a:lnTo>
                      <a:pt x="1174945" y="704114"/>
                    </a:lnTo>
                    <a:lnTo>
                      <a:pt x="1180512" y="699746"/>
                    </a:lnTo>
                    <a:lnTo>
                      <a:pt x="1186079" y="695775"/>
                    </a:lnTo>
                    <a:lnTo>
                      <a:pt x="1191248" y="691407"/>
                    </a:lnTo>
                    <a:lnTo>
                      <a:pt x="1195621" y="686641"/>
                    </a:lnTo>
                    <a:lnTo>
                      <a:pt x="1200393" y="682273"/>
                    </a:lnTo>
                    <a:lnTo>
                      <a:pt x="1204767" y="677111"/>
                    </a:lnTo>
                    <a:lnTo>
                      <a:pt x="1208743" y="671551"/>
                    </a:lnTo>
                    <a:lnTo>
                      <a:pt x="1213117" y="666389"/>
                    </a:lnTo>
                    <a:lnTo>
                      <a:pt x="1216298" y="661227"/>
                    </a:lnTo>
                    <a:lnTo>
                      <a:pt x="1220274" y="655270"/>
                    </a:lnTo>
                    <a:lnTo>
                      <a:pt x="1223057" y="649314"/>
                    </a:lnTo>
                    <a:lnTo>
                      <a:pt x="1226636" y="643357"/>
                    </a:lnTo>
                    <a:lnTo>
                      <a:pt x="1229022" y="637003"/>
                    </a:lnTo>
                    <a:lnTo>
                      <a:pt x="1231407" y="630650"/>
                    </a:lnTo>
                    <a:lnTo>
                      <a:pt x="1234191" y="623899"/>
                    </a:lnTo>
                    <a:lnTo>
                      <a:pt x="1236179" y="617148"/>
                    </a:lnTo>
                    <a:lnTo>
                      <a:pt x="1240155" y="603250"/>
                    </a:lnTo>
                    <a:close/>
                    <a:moveTo>
                      <a:pt x="763507" y="603250"/>
                    </a:moveTo>
                    <a:lnTo>
                      <a:pt x="880806" y="603250"/>
                    </a:lnTo>
                    <a:lnTo>
                      <a:pt x="880806" y="1188182"/>
                    </a:lnTo>
                    <a:lnTo>
                      <a:pt x="1017588" y="1188182"/>
                    </a:lnTo>
                    <a:lnTo>
                      <a:pt x="1017588" y="1296988"/>
                    </a:lnTo>
                    <a:lnTo>
                      <a:pt x="595313" y="1296988"/>
                    </a:lnTo>
                    <a:lnTo>
                      <a:pt x="595313" y="1188182"/>
                    </a:lnTo>
                    <a:lnTo>
                      <a:pt x="731300" y="1188182"/>
                    </a:lnTo>
                    <a:lnTo>
                      <a:pt x="731300" y="820068"/>
                    </a:lnTo>
                    <a:lnTo>
                      <a:pt x="725336" y="822053"/>
                    </a:lnTo>
                    <a:lnTo>
                      <a:pt x="718576" y="824833"/>
                    </a:lnTo>
                    <a:lnTo>
                      <a:pt x="704659" y="828407"/>
                    </a:lnTo>
                    <a:lnTo>
                      <a:pt x="688754" y="831981"/>
                    </a:lnTo>
                    <a:lnTo>
                      <a:pt x="672054" y="834760"/>
                    </a:lnTo>
                    <a:lnTo>
                      <a:pt x="654161" y="837143"/>
                    </a:lnTo>
                    <a:lnTo>
                      <a:pt x="635473" y="838732"/>
                    </a:lnTo>
                    <a:lnTo>
                      <a:pt x="615592" y="839526"/>
                    </a:lnTo>
                    <a:lnTo>
                      <a:pt x="595313" y="839923"/>
                    </a:lnTo>
                    <a:lnTo>
                      <a:pt x="595313" y="738265"/>
                    </a:lnTo>
                    <a:lnTo>
                      <a:pt x="604061" y="737073"/>
                    </a:lnTo>
                    <a:lnTo>
                      <a:pt x="612809" y="735882"/>
                    </a:lnTo>
                    <a:lnTo>
                      <a:pt x="621159" y="734294"/>
                    </a:lnTo>
                    <a:lnTo>
                      <a:pt x="629906" y="732705"/>
                    </a:lnTo>
                    <a:lnTo>
                      <a:pt x="637859" y="730720"/>
                    </a:lnTo>
                    <a:lnTo>
                      <a:pt x="645414" y="728734"/>
                    </a:lnTo>
                    <a:lnTo>
                      <a:pt x="652968" y="726352"/>
                    </a:lnTo>
                    <a:lnTo>
                      <a:pt x="660126" y="723969"/>
                    </a:lnTo>
                    <a:lnTo>
                      <a:pt x="667283" y="720792"/>
                    </a:lnTo>
                    <a:lnTo>
                      <a:pt x="674042" y="718012"/>
                    </a:lnTo>
                    <a:lnTo>
                      <a:pt x="680404" y="714438"/>
                    </a:lnTo>
                    <a:lnTo>
                      <a:pt x="686766" y="711262"/>
                    </a:lnTo>
                    <a:lnTo>
                      <a:pt x="692731" y="707688"/>
                    </a:lnTo>
                    <a:lnTo>
                      <a:pt x="698695" y="704114"/>
                    </a:lnTo>
                    <a:lnTo>
                      <a:pt x="704262" y="699746"/>
                    </a:lnTo>
                    <a:lnTo>
                      <a:pt x="709431" y="695775"/>
                    </a:lnTo>
                    <a:lnTo>
                      <a:pt x="714600" y="691407"/>
                    </a:lnTo>
                    <a:lnTo>
                      <a:pt x="719371" y="686641"/>
                    </a:lnTo>
                    <a:lnTo>
                      <a:pt x="724143" y="682273"/>
                    </a:lnTo>
                    <a:lnTo>
                      <a:pt x="728119" y="677111"/>
                    </a:lnTo>
                    <a:lnTo>
                      <a:pt x="732493" y="671551"/>
                    </a:lnTo>
                    <a:lnTo>
                      <a:pt x="736469" y="666389"/>
                    </a:lnTo>
                    <a:lnTo>
                      <a:pt x="740048" y="661227"/>
                    </a:lnTo>
                    <a:lnTo>
                      <a:pt x="744024" y="655270"/>
                    </a:lnTo>
                    <a:lnTo>
                      <a:pt x="746807" y="649314"/>
                    </a:lnTo>
                    <a:lnTo>
                      <a:pt x="749988" y="643357"/>
                    </a:lnTo>
                    <a:lnTo>
                      <a:pt x="752772" y="637003"/>
                    </a:lnTo>
                    <a:lnTo>
                      <a:pt x="755157" y="630650"/>
                    </a:lnTo>
                    <a:lnTo>
                      <a:pt x="757941" y="623899"/>
                    </a:lnTo>
                    <a:lnTo>
                      <a:pt x="759929" y="617148"/>
                    </a:lnTo>
                    <a:lnTo>
                      <a:pt x="763507" y="603250"/>
                    </a:lnTo>
                    <a:close/>
                    <a:moveTo>
                      <a:pt x="252860" y="274637"/>
                    </a:moveTo>
                    <a:lnTo>
                      <a:pt x="243333" y="275431"/>
                    </a:lnTo>
                    <a:lnTo>
                      <a:pt x="233806" y="276622"/>
                    </a:lnTo>
                    <a:lnTo>
                      <a:pt x="224676" y="279003"/>
                    </a:lnTo>
                    <a:lnTo>
                      <a:pt x="216340" y="282178"/>
                    </a:lnTo>
                    <a:lnTo>
                      <a:pt x="207607" y="286147"/>
                    </a:lnTo>
                    <a:lnTo>
                      <a:pt x="199668" y="290909"/>
                    </a:lnTo>
                    <a:lnTo>
                      <a:pt x="192523" y="296465"/>
                    </a:lnTo>
                    <a:lnTo>
                      <a:pt x="185774" y="302815"/>
                    </a:lnTo>
                    <a:lnTo>
                      <a:pt x="179820" y="309562"/>
                    </a:lnTo>
                    <a:lnTo>
                      <a:pt x="174263" y="316706"/>
                    </a:lnTo>
                    <a:lnTo>
                      <a:pt x="169499" y="324644"/>
                    </a:lnTo>
                    <a:lnTo>
                      <a:pt x="165530" y="332581"/>
                    </a:lnTo>
                    <a:lnTo>
                      <a:pt x="162354" y="341312"/>
                    </a:lnTo>
                    <a:lnTo>
                      <a:pt x="159972" y="350837"/>
                    </a:lnTo>
                    <a:lnTo>
                      <a:pt x="158385" y="359965"/>
                    </a:lnTo>
                    <a:lnTo>
                      <a:pt x="157988" y="369490"/>
                    </a:lnTo>
                    <a:lnTo>
                      <a:pt x="157988" y="1619647"/>
                    </a:lnTo>
                    <a:lnTo>
                      <a:pt x="158385" y="1629569"/>
                    </a:lnTo>
                    <a:lnTo>
                      <a:pt x="159972" y="1639094"/>
                    </a:lnTo>
                    <a:lnTo>
                      <a:pt x="162354" y="1647825"/>
                    </a:lnTo>
                    <a:lnTo>
                      <a:pt x="165530" y="1656953"/>
                    </a:lnTo>
                    <a:lnTo>
                      <a:pt x="169499" y="1665288"/>
                    </a:lnTo>
                    <a:lnTo>
                      <a:pt x="174263" y="1672828"/>
                    </a:lnTo>
                    <a:lnTo>
                      <a:pt x="179820" y="1679972"/>
                    </a:lnTo>
                    <a:lnTo>
                      <a:pt x="185774" y="1686719"/>
                    </a:lnTo>
                    <a:lnTo>
                      <a:pt x="192523" y="1693069"/>
                    </a:lnTo>
                    <a:lnTo>
                      <a:pt x="199668" y="1698625"/>
                    </a:lnTo>
                    <a:lnTo>
                      <a:pt x="207607" y="1702991"/>
                    </a:lnTo>
                    <a:lnTo>
                      <a:pt x="216340" y="1707356"/>
                    </a:lnTo>
                    <a:lnTo>
                      <a:pt x="224676" y="1710531"/>
                    </a:lnTo>
                    <a:lnTo>
                      <a:pt x="233806" y="1712913"/>
                    </a:lnTo>
                    <a:lnTo>
                      <a:pt x="243333" y="1714103"/>
                    </a:lnTo>
                    <a:lnTo>
                      <a:pt x="252860" y="1714897"/>
                    </a:lnTo>
                    <a:lnTo>
                      <a:pt x="1741040" y="1714897"/>
                    </a:lnTo>
                    <a:lnTo>
                      <a:pt x="1750567" y="1714103"/>
                    </a:lnTo>
                    <a:lnTo>
                      <a:pt x="1759697" y="1712913"/>
                    </a:lnTo>
                    <a:lnTo>
                      <a:pt x="1769224" y="1710531"/>
                    </a:lnTo>
                    <a:lnTo>
                      <a:pt x="1777560" y="1707356"/>
                    </a:lnTo>
                    <a:lnTo>
                      <a:pt x="1785896" y="1702991"/>
                    </a:lnTo>
                    <a:lnTo>
                      <a:pt x="1794232" y="1698625"/>
                    </a:lnTo>
                    <a:lnTo>
                      <a:pt x="1801377" y="1693069"/>
                    </a:lnTo>
                    <a:lnTo>
                      <a:pt x="1808126" y="1686719"/>
                    </a:lnTo>
                    <a:lnTo>
                      <a:pt x="1813683" y="1679972"/>
                    </a:lnTo>
                    <a:lnTo>
                      <a:pt x="1819240" y="1672828"/>
                    </a:lnTo>
                    <a:lnTo>
                      <a:pt x="1824401" y="1665288"/>
                    </a:lnTo>
                    <a:lnTo>
                      <a:pt x="1828370" y="1656953"/>
                    </a:lnTo>
                    <a:lnTo>
                      <a:pt x="1831546" y="1647825"/>
                    </a:lnTo>
                    <a:lnTo>
                      <a:pt x="1833531" y="1639094"/>
                    </a:lnTo>
                    <a:lnTo>
                      <a:pt x="1835516" y="1629569"/>
                    </a:lnTo>
                    <a:lnTo>
                      <a:pt x="1835912" y="1619647"/>
                    </a:lnTo>
                    <a:lnTo>
                      <a:pt x="1835912" y="369490"/>
                    </a:lnTo>
                    <a:lnTo>
                      <a:pt x="1835516" y="359965"/>
                    </a:lnTo>
                    <a:lnTo>
                      <a:pt x="1833531" y="350837"/>
                    </a:lnTo>
                    <a:lnTo>
                      <a:pt x="1831546" y="341312"/>
                    </a:lnTo>
                    <a:lnTo>
                      <a:pt x="1828370" y="332581"/>
                    </a:lnTo>
                    <a:lnTo>
                      <a:pt x="1824401" y="324644"/>
                    </a:lnTo>
                    <a:lnTo>
                      <a:pt x="1819240" y="316706"/>
                    </a:lnTo>
                    <a:lnTo>
                      <a:pt x="1813683" y="309562"/>
                    </a:lnTo>
                    <a:lnTo>
                      <a:pt x="1808126" y="302815"/>
                    </a:lnTo>
                    <a:lnTo>
                      <a:pt x="1801377" y="296465"/>
                    </a:lnTo>
                    <a:lnTo>
                      <a:pt x="1794232" y="290909"/>
                    </a:lnTo>
                    <a:lnTo>
                      <a:pt x="1785896" y="286147"/>
                    </a:lnTo>
                    <a:lnTo>
                      <a:pt x="1777560" y="282178"/>
                    </a:lnTo>
                    <a:lnTo>
                      <a:pt x="1769224" y="279003"/>
                    </a:lnTo>
                    <a:lnTo>
                      <a:pt x="1759697" y="276622"/>
                    </a:lnTo>
                    <a:lnTo>
                      <a:pt x="1750567" y="275431"/>
                    </a:lnTo>
                    <a:lnTo>
                      <a:pt x="1741040" y="274637"/>
                    </a:lnTo>
                    <a:lnTo>
                      <a:pt x="1613221" y="274637"/>
                    </a:lnTo>
                    <a:lnTo>
                      <a:pt x="1613221" y="338931"/>
                    </a:lnTo>
                    <a:lnTo>
                      <a:pt x="1366316" y="338931"/>
                    </a:lnTo>
                    <a:lnTo>
                      <a:pt x="1366316" y="274637"/>
                    </a:lnTo>
                    <a:lnTo>
                      <a:pt x="596622" y="274637"/>
                    </a:lnTo>
                    <a:lnTo>
                      <a:pt x="596622" y="338931"/>
                    </a:lnTo>
                    <a:lnTo>
                      <a:pt x="349717" y="338931"/>
                    </a:lnTo>
                    <a:lnTo>
                      <a:pt x="349717" y="274637"/>
                    </a:lnTo>
                    <a:lnTo>
                      <a:pt x="252860" y="274637"/>
                    </a:lnTo>
                    <a:close/>
                    <a:moveTo>
                      <a:pt x="442207" y="0"/>
                    </a:moveTo>
                    <a:lnTo>
                      <a:pt x="565660" y="0"/>
                    </a:lnTo>
                    <a:lnTo>
                      <a:pt x="565660" y="116284"/>
                    </a:lnTo>
                    <a:lnTo>
                      <a:pt x="1397278" y="116284"/>
                    </a:lnTo>
                    <a:lnTo>
                      <a:pt x="1397278" y="215503"/>
                    </a:lnTo>
                    <a:lnTo>
                      <a:pt x="1397278" y="307975"/>
                    </a:lnTo>
                    <a:lnTo>
                      <a:pt x="1461188" y="307975"/>
                    </a:lnTo>
                    <a:lnTo>
                      <a:pt x="1461188" y="0"/>
                    </a:lnTo>
                    <a:lnTo>
                      <a:pt x="1551296" y="0"/>
                    </a:lnTo>
                    <a:lnTo>
                      <a:pt x="1551296" y="116284"/>
                    </a:lnTo>
                    <a:lnTo>
                      <a:pt x="1741040" y="116284"/>
                    </a:lnTo>
                    <a:lnTo>
                      <a:pt x="1754140" y="116681"/>
                    </a:lnTo>
                    <a:lnTo>
                      <a:pt x="1766446" y="117475"/>
                    </a:lnTo>
                    <a:lnTo>
                      <a:pt x="1779148" y="119062"/>
                    </a:lnTo>
                    <a:lnTo>
                      <a:pt x="1791851" y="121840"/>
                    </a:lnTo>
                    <a:lnTo>
                      <a:pt x="1804156" y="124222"/>
                    </a:lnTo>
                    <a:lnTo>
                      <a:pt x="1816065" y="127794"/>
                    </a:lnTo>
                    <a:lnTo>
                      <a:pt x="1827973" y="131762"/>
                    </a:lnTo>
                    <a:lnTo>
                      <a:pt x="1839088" y="136525"/>
                    </a:lnTo>
                    <a:lnTo>
                      <a:pt x="1850600" y="141684"/>
                    </a:lnTo>
                    <a:lnTo>
                      <a:pt x="1861318" y="147240"/>
                    </a:lnTo>
                    <a:lnTo>
                      <a:pt x="1872035" y="152797"/>
                    </a:lnTo>
                    <a:lnTo>
                      <a:pt x="1882356" y="159544"/>
                    </a:lnTo>
                    <a:lnTo>
                      <a:pt x="1892280" y="167084"/>
                    </a:lnTo>
                    <a:lnTo>
                      <a:pt x="1901807" y="174228"/>
                    </a:lnTo>
                    <a:lnTo>
                      <a:pt x="1911334" y="182165"/>
                    </a:lnTo>
                    <a:lnTo>
                      <a:pt x="1919670" y="190500"/>
                    </a:lnTo>
                    <a:lnTo>
                      <a:pt x="1928006" y="199231"/>
                    </a:lnTo>
                    <a:lnTo>
                      <a:pt x="1935945" y="208756"/>
                    </a:lnTo>
                    <a:lnTo>
                      <a:pt x="1943884" y="218281"/>
                    </a:lnTo>
                    <a:lnTo>
                      <a:pt x="1951029" y="228203"/>
                    </a:lnTo>
                    <a:lnTo>
                      <a:pt x="1957380" y="238125"/>
                    </a:lnTo>
                    <a:lnTo>
                      <a:pt x="1963732" y="249237"/>
                    </a:lnTo>
                    <a:lnTo>
                      <a:pt x="1968892" y="259953"/>
                    </a:lnTo>
                    <a:lnTo>
                      <a:pt x="1974052" y="271065"/>
                    </a:lnTo>
                    <a:lnTo>
                      <a:pt x="1978816" y="282575"/>
                    </a:lnTo>
                    <a:lnTo>
                      <a:pt x="1982389" y="294084"/>
                    </a:lnTo>
                    <a:lnTo>
                      <a:pt x="1985961" y="306387"/>
                    </a:lnTo>
                    <a:lnTo>
                      <a:pt x="1988740" y="318690"/>
                    </a:lnTo>
                    <a:lnTo>
                      <a:pt x="1991122" y="330994"/>
                    </a:lnTo>
                    <a:lnTo>
                      <a:pt x="1992709" y="344090"/>
                    </a:lnTo>
                    <a:lnTo>
                      <a:pt x="1993503" y="356790"/>
                    </a:lnTo>
                    <a:lnTo>
                      <a:pt x="1993900" y="369490"/>
                    </a:lnTo>
                    <a:lnTo>
                      <a:pt x="1993900" y="1619647"/>
                    </a:lnTo>
                    <a:lnTo>
                      <a:pt x="1993503" y="1632744"/>
                    </a:lnTo>
                    <a:lnTo>
                      <a:pt x="1992709" y="1645841"/>
                    </a:lnTo>
                    <a:lnTo>
                      <a:pt x="1991122" y="1658541"/>
                    </a:lnTo>
                    <a:lnTo>
                      <a:pt x="1988740" y="1670844"/>
                    </a:lnTo>
                    <a:lnTo>
                      <a:pt x="1985961" y="1682750"/>
                    </a:lnTo>
                    <a:lnTo>
                      <a:pt x="1982389" y="1695053"/>
                    </a:lnTo>
                    <a:lnTo>
                      <a:pt x="1978816" y="1706960"/>
                    </a:lnTo>
                    <a:lnTo>
                      <a:pt x="1974052" y="1718469"/>
                    </a:lnTo>
                    <a:lnTo>
                      <a:pt x="1968892" y="1729581"/>
                    </a:lnTo>
                    <a:lnTo>
                      <a:pt x="1963732" y="1740694"/>
                    </a:lnTo>
                    <a:lnTo>
                      <a:pt x="1957380" y="1751410"/>
                    </a:lnTo>
                    <a:lnTo>
                      <a:pt x="1951029" y="1761331"/>
                    </a:lnTo>
                    <a:lnTo>
                      <a:pt x="1943884" y="1771650"/>
                    </a:lnTo>
                    <a:lnTo>
                      <a:pt x="1935945" y="1780778"/>
                    </a:lnTo>
                    <a:lnTo>
                      <a:pt x="1928006" y="1789906"/>
                    </a:lnTo>
                    <a:lnTo>
                      <a:pt x="1919670" y="1799035"/>
                    </a:lnTo>
                    <a:lnTo>
                      <a:pt x="1911334" y="1807369"/>
                    </a:lnTo>
                    <a:lnTo>
                      <a:pt x="1901807" y="1815306"/>
                    </a:lnTo>
                    <a:lnTo>
                      <a:pt x="1892280" y="1822847"/>
                    </a:lnTo>
                    <a:lnTo>
                      <a:pt x="1882356" y="1829594"/>
                    </a:lnTo>
                    <a:lnTo>
                      <a:pt x="1872035" y="1836341"/>
                    </a:lnTo>
                    <a:lnTo>
                      <a:pt x="1861318" y="1842294"/>
                    </a:lnTo>
                    <a:lnTo>
                      <a:pt x="1850600" y="1848247"/>
                    </a:lnTo>
                    <a:lnTo>
                      <a:pt x="1839088" y="1853406"/>
                    </a:lnTo>
                    <a:lnTo>
                      <a:pt x="1827973" y="1857375"/>
                    </a:lnTo>
                    <a:lnTo>
                      <a:pt x="1816065" y="1861741"/>
                    </a:lnTo>
                    <a:lnTo>
                      <a:pt x="1804156" y="1864916"/>
                    </a:lnTo>
                    <a:lnTo>
                      <a:pt x="1791851" y="1868091"/>
                    </a:lnTo>
                    <a:lnTo>
                      <a:pt x="1779148" y="1870075"/>
                    </a:lnTo>
                    <a:lnTo>
                      <a:pt x="1766446" y="1871663"/>
                    </a:lnTo>
                    <a:lnTo>
                      <a:pt x="1754140" y="1872456"/>
                    </a:lnTo>
                    <a:lnTo>
                      <a:pt x="1741040" y="1873250"/>
                    </a:lnTo>
                    <a:lnTo>
                      <a:pt x="252860" y="1873250"/>
                    </a:lnTo>
                    <a:lnTo>
                      <a:pt x="239760" y="1872456"/>
                    </a:lnTo>
                    <a:lnTo>
                      <a:pt x="227058" y="1871663"/>
                    </a:lnTo>
                    <a:lnTo>
                      <a:pt x="214355" y="1870075"/>
                    </a:lnTo>
                    <a:lnTo>
                      <a:pt x="201653" y="1868091"/>
                    </a:lnTo>
                    <a:lnTo>
                      <a:pt x="189744" y="1864916"/>
                    </a:lnTo>
                    <a:lnTo>
                      <a:pt x="177835" y="1861741"/>
                    </a:lnTo>
                    <a:lnTo>
                      <a:pt x="165927" y="1857375"/>
                    </a:lnTo>
                    <a:lnTo>
                      <a:pt x="154018" y="1853406"/>
                    </a:lnTo>
                    <a:lnTo>
                      <a:pt x="143300" y="1848247"/>
                    </a:lnTo>
                    <a:lnTo>
                      <a:pt x="132186" y="1842294"/>
                    </a:lnTo>
                    <a:lnTo>
                      <a:pt x="121865" y="1836341"/>
                    </a:lnTo>
                    <a:lnTo>
                      <a:pt x="111147" y="1829594"/>
                    </a:lnTo>
                    <a:lnTo>
                      <a:pt x="101620" y="1822847"/>
                    </a:lnTo>
                    <a:lnTo>
                      <a:pt x="91696" y="1815306"/>
                    </a:lnTo>
                    <a:lnTo>
                      <a:pt x="82566" y="1807369"/>
                    </a:lnTo>
                    <a:lnTo>
                      <a:pt x="74230" y="1799035"/>
                    </a:lnTo>
                    <a:lnTo>
                      <a:pt x="65497" y="1789906"/>
                    </a:lnTo>
                    <a:lnTo>
                      <a:pt x="57558" y="1780778"/>
                    </a:lnTo>
                    <a:lnTo>
                      <a:pt x="50016" y="1771650"/>
                    </a:lnTo>
                    <a:lnTo>
                      <a:pt x="42871" y="1761331"/>
                    </a:lnTo>
                    <a:lnTo>
                      <a:pt x="36520" y="1751410"/>
                    </a:lnTo>
                    <a:lnTo>
                      <a:pt x="30168" y="1740694"/>
                    </a:lnTo>
                    <a:lnTo>
                      <a:pt x="24611" y="1729581"/>
                    </a:lnTo>
                    <a:lnTo>
                      <a:pt x="19848" y="1718469"/>
                    </a:lnTo>
                    <a:lnTo>
                      <a:pt x="15084" y="1706960"/>
                    </a:lnTo>
                    <a:lnTo>
                      <a:pt x="11115" y="1695053"/>
                    </a:lnTo>
                    <a:lnTo>
                      <a:pt x="7939" y="1682750"/>
                    </a:lnTo>
                    <a:lnTo>
                      <a:pt x="4763" y="1670844"/>
                    </a:lnTo>
                    <a:lnTo>
                      <a:pt x="2779" y="1658541"/>
                    </a:lnTo>
                    <a:lnTo>
                      <a:pt x="1191" y="1645841"/>
                    </a:lnTo>
                    <a:lnTo>
                      <a:pt x="0" y="1632744"/>
                    </a:lnTo>
                    <a:lnTo>
                      <a:pt x="0" y="1619647"/>
                    </a:lnTo>
                    <a:lnTo>
                      <a:pt x="0" y="369490"/>
                    </a:lnTo>
                    <a:lnTo>
                      <a:pt x="0" y="356790"/>
                    </a:lnTo>
                    <a:lnTo>
                      <a:pt x="1191" y="344090"/>
                    </a:lnTo>
                    <a:lnTo>
                      <a:pt x="2779" y="330994"/>
                    </a:lnTo>
                    <a:lnTo>
                      <a:pt x="4763" y="318690"/>
                    </a:lnTo>
                    <a:lnTo>
                      <a:pt x="7939" y="306387"/>
                    </a:lnTo>
                    <a:lnTo>
                      <a:pt x="11115" y="294084"/>
                    </a:lnTo>
                    <a:lnTo>
                      <a:pt x="15084" y="282575"/>
                    </a:lnTo>
                    <a:lnTo>
                      <a:pt x="19848" y="271065"/>
                    </a:lnTo>
                    <a:lnTo>
                      <a:pt x="24611" y="259953"/>
                    </a:lnTo>
                    <a:lnTo>
                      <a:pt x="30168" y="249237"/>
                    </a:lnTo>
                    <a:lnTo>
                      <a:pt x="36520" y="238125"/>
                    </a:lnTo>
                    <a:lnTo>
                      <a:pt x="42871" y="228203"/>
                    </a:lnTo>
                    <a:lnTo>
                      <a:pt x="50016" y="218281"/>
                    </a:lnTo>
                    <a:lnTo>
                      <a:pt x="57558" y="208756"/>
                    </a:lnTo>
                    <a:lnTo>
                      <a:pt x="65497" y="199231"/>
                    </a:lnTo>
                    <a:lnTo>
                      <a:pt x="74230" y="190500"/>
                    </a:lnTo>
                    <a:lnTo>
                      <a:pt x="82566" y="182165"/>
                    </a:lnTo>
                    <a:lnTo>
                      <a:pt x="91696" y="174228"/>
                    </a:lnTo>
                    <a:lnTo>
                      <a:pt x="101620" y="167084"/>
                    </a:lnTo>
                    <a:lnTo>
                      <a:pt x="111147" y="159544"/>
                    </a:lnTo>
                    <a:lnTo>
                      <a:pt x="121865" y="152797"/>
                    </a:lnTo>
                    <a:lnTo>
                      <a:pt x="132186" y="147240"/>
                    </a:lnTo>
                    <a:lnTo>
                      <a:pt x="143300" y="141684"/>
                    </a:lnTo>
                    <a:lnTo>
                      <a:pt x="154018" y="136525"/>
                    </a:lnTo>
                    <a:lnTo>
                      <a:pt x="165927" y="131762"/>
                    </a:lnTo>
                    <a:lnTo>
                      <a:pt x="177835" y="127794"/>
                    </a:lnTo>
                    <a:lnTo>
                      <a:pt x="189744" y="124222"/>
                    </a:lnTo>
                    <a:lnTo>
                      <a:pt x="201653" y="121840"/>
                    </a:lnTo>
                    <a:lnTo>
                      <a:pt x="214355" y="119062"/>
                    </a:lnTo>
                    <a:lnTo>
                      <a:pt x="227058" y="117475"/>
                    </a:lnTo>
                    <a:lnTo>
                      <a:pt x="239760" y="116681"/>
                    </a:lnTo>
                    <a:lnTo>
                      <a:pt x="252860" y="116284"/>
                    </a:lnTo>
                    <a:lnTo>
                      <a:pt x="380679" y="116284"/>
                    </a:lnTo>
                    <a:lnTo>
                      <a:pt x="380679" y="215503"/>
                    </a:lnTo>
                    <a:lnTo>
                      <a:pt x="380679" y="307975"/>
                    </a:lnTo>
                    <a:lnTo>
                      <a:pt x="442207" y="307975"/>
                    </a:lnTo>
                    <a:lnTo>
                      <a:pt x="442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60633B2C-062D-4194-9A1F-9D4079D4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788" y="4046756"/>
              <a:ext cx="623287" cy="631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4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文檔處理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404EDD-D3D9-4703-9366-D3EFE9C9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00C5E9-C411-4C3A-9359-06CFAB92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7" y="843558"/>
            <a:ext cx="2695338" cy="19236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019687A-44EC-4B7C-9E5E-42D96589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0" y="2813509"/>
            <a:ext cx="2769785" cy="21913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5EF13F-99B3-4553-B065-FDB1F1209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030859"/>
            <a:ext cx="4872226" cy="1472753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58EE836-0B0D-4F59-A94C-DA78EBB2FDCE}"/>
              </a:ext>
            </a:extLst>
          </p:cNvPr>
          <p:cNvSpPr/>
          <p:nvPr/>
        </p:nvSpPr>
        <p:spPr>
          <a:xfrm>
            <a:off x="2987824" y="2463739"/>
            <a:ext cx="1414302" cy="6995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存入文字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DC733A-8836-4DA9-A3A5-B593E08C43FB}"/>
              </a:ext>
            </a:extLst>
          </p:cNvPr>
          <p:cNvSpPr/>
          <p:nvPr/>
        </p:nvSpPr>
        <p:spPr>
          <a:xfrm>
            <a:off x="317466" y="4701092"/>
            <a:ext cx="876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https://tw.news.yahoo.com/桃機群聚擴大-晚間再驗出1本土-累計9確診-142903480.html</a:t>
            </a:r>
          </a:p>
        </p:txBody>
      </p:sp>
    </p:spTree>
    <p:extLst>
      <p:ext uri="{BB962C8B-B14F-4D97-AF65-F5344CB8AC3E}">
        <p14:creationId xmlns:p14="http://schemas.microsoft.com/office/powerpoint/2010/main" val="14309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F9B22D-E20D-4135-A750-442C09C9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55" y="1826187"/>
            <a:ext cx="5865488" cy="22322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99F37D-4B03-484D-B22A-ABD0B792685F}"/>
              </a:ext>
            </a:extLst>
          </p:cNvPr>
          <p:cNvSpPr/>
          <p:nvPr/>
        </p:nvSpPr>
        <p:spPr>
          <a:xfrm>
            <a:off x="3774492" y="1059582"/>
            <a:ext cx="1595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讀檔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2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99F37D-4B03-484D-B22A-ABD0B792685F}"/>
              </a:ext>
            </a:extLst>
          </p:cNvPr>
          <p:cNvSpPr/>
          <p:nvPr/>
        </p:nvSpPr>
        <p:spPr>
          <a:xfrm>
            <a:off x="3203848" y="699542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斷詞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AAD317-4563-4E5C-9953-A1A48963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275606"/>
            <a:ext cx="4968552" cy="37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1620932" y="276271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MapReduce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FDD8598-5F7E-4505-A331-D0618C1EB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4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180</Words>
  <Application>Microsoft Office PowerPoint</Application>
  <PresentationFormat>如螢幕大小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Impact MT Std</vt:lpstr>
      <vt:lpstr>微软雅黑</vt:lpstr>
      <vt:lpstr>宋体</vt:lpstr>
      <vt:lpstr>新細明體</vt:lpstr>
      <vt:lpstr>Arial</vt:lpstr>
      <vt:lpstr>Calibri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泓均 林</cp:lastModifiedBy>
  <cp:revision>447</cp:revision>
  <dcterms:created xsi:type="dcterms:W3CDTF">2014-11-09T01:07:25Z</dcterms:created>
  <dcterms:modified xsi:type="dcterms:W3CDTF">2022-01-07T17:49:46Z</dcterms:modified>
</cp:coreProperties>
</file>