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8393" r:id="rId2"/>
    <p:sldId id="8409" r:id="rId3"/>
    <p:sldId id="286" r:id="rId4"/>
    <p:sldId id="8410" r:id="rId5"/>
    <p:sldId id="8397" r:id="rId6"/>
    <p:sldId id="8396" r:id="rId7"/>
    <p:sldId id="8412" r:id="rId8"/>
    <p:sldId id="8391" r:id="rId9"/>
    <p:sldId id="8411" r:id="rId10"/>
    <p:sldId id="8390" r:id="rId11"/>
    <p:sldId id="8400" r:id="rId12"/>
    <p:sldId id="8398" r:id="rId13"/>
    <p:sldId id="8399" r:id="rId14"/>
    <p:sldId id="8401" r:id="rId15"/>
    <p:sldId id="8402" r:id="rId16"/>
    <p:sldId id="8403" r:id="rId17"/>
    <p:sldId id="8406" r:id="rId18"/>
    <p:sldId id="8407" r:id="rId19"/>
    <p:sldId id="840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 showGuides="1">
      <p:cViewPr varScale="1">
        <p:scale>
          <a:sx n="108" d="100"/>
          <a:sy n="108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E4576-2704-4C89-B305-E7A6041A6F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129B6E-A891-42CB-AED1-E0CA994E32CF}">
      <dgm:prSet phldrT="[文字]"/>
      <dgm:spPr/>
      <dgm:t>
        <a:bodyPr/>
        <a:lstStyle/>
        <a:p>
          <a:r>
            <a:rPr lang="en-US" altLang="zh-TW" dirty="0"/>
            <a:t>MongoDB</a:t>
          </a:r>
        </a:p>
        <a:p>
          <a:r>
            <a:rPr lang="en-US" altLang="zh-TW" dirty="0"/>
            <a:t>Server</a:t>
          </a:r>
          <a:endParaRPr lang="zh-TW" altLang="en-US" dirty="0"/>
        </a:p>
      </dgm:t>
    </dgm:pt>
    <dgm:pt modelId="{68F9FE55-1A22-43D3-88BD-C17DD6196F2A}" type="parTrans" cxnId="{38DC86E5-E4BC-4AAC-B21E-B4236A1EEC2D}">
      <dgm:prSet/>
      <dgm:spPr/>
      <dgm:t>
        <a:bodyPr/>
        <a:lstStyle/>
        <a:p>
          <a:endParaRPr lang="zh-TW" altLang="en-US"/>
        </a:p>
      </dgm:t>
    </dgm:pt>
    <dgm:pt modelId="{1DDC63D1-FDB8-4089-BADD-F04DFC5CA95B}" type="sibTrans" cxnId="{38DC86E5-E4BC-4AAC-B21E-B4236A1EEC2D}">
      <dgm:prSet/>
      <dgm:spPr/>
      <dgm:t>
        <a:bodyPr/>
        <a:lstStyle/>
        <a:p>
          <a:endParaRPr lang="zh-TW" altLang="en-US"/>
        </a:p>
      </dgm:t>
    </dgm:pt>
    <dgm:pt modelId="{595C602E-A33B-4509-9AB0-14ACBB936BE1}">
      <dgm:prSet phldrT="[文字]"/>
      <dgm:spPr/>
      <dgm:t>
        <a:bodyPr/>
        <a:lstStyle/>
        <a:p>
          <a:r>
            <a:rPr lang="en-US" altLang="en-US" dirty="0"/>
            <a:t>FreeBSD </a:t>
          </a:r>
          <a:r>
            <a:rPr lang="en-US" altLang="en-US" dirty="0" err="1"/>
            <a:t>TrueNAS</a:t>
          </a:r>
          <a:endParaRPr lang="zh-TW" altLang="en-US" dirty="0"/>
        </a:p>
      </dgm:t>
    </dgm:pt>
    <dgm:pt modelId="{1949E19E-177A-45FC-9B58-01CB1FE0A8A8}" type="parTrans" cxnId="{302BEDE6-204D-495A-81E1-9F99112CD1B1}">
      <dgm:prSet/>
      <dgm:spPr/>
      <dgm:t>
        <a:bodyPr/>
        <a:lstStyle/>
        <a:p>
          <a:endParaRPr lang="zh-TW" altLang="en-US"/>
        </a:p>
      </dgm:t>
    </dgm:pt>
    <dgm:pt modelId="{AE45A240-C740-4277-BBB1-ED312B0BBD16}" type="sibTrans" cxnId="{302BEDE6-204D-495A-81E1-9F99112CD1B1}">
      <dgm:prSet/>
      <dgm:spPr/>
      <dgm:t>
        <a:bodyPr/>
        <a:lstStyle/>
        <a:p>
          <a:endParaRPr lang="zh-TW" altLang="en-US"/>
        </a:p>
      </dgm:t>
    </dgm:pt>
    <dgm:pt modelId="{39A55267-1A4D-42F0-ACD6-86C8E678C63F}">
      <dgm:prSet phldrT="[文字]"/>
      <dgm:spPr/>
      <dgm:t>
        <a:bodyPr/>
        <a:lstStyle/>
        <a:p>
          <a:r>
            <a:rPr lang="en-US" altLang="en-US" dirty="0"/>
            <a:t>Windows 10</a:t>
          </a:r>
          <a:endParaRPr lang="zh-TW" altLang="en-US" dirty="0"/>
        </a:p>
      </dgm:t>
    </dgm:pt>
    <dgm:pt modelId="{345945C3-1675-47D3-9505-3AE23AED2D9A}" type="parTrans" cxnId="{C41CDB34-EC60-4BFF-9422-B08696B30C51}">
      <dgm:prSet/>
      <dgm:spPr/>
      <dgm:t>
        <a:bodyPr/>
        <a:lstStyle/>
        <a:p>
          <a:endParaRPr lang="zh-TW" altLang="en-US"/>
        </a:p>
      </dgm:t>
    </dgm:pt>
    <dgm:pt modelId="{D98B0933-645B-4AA8-ADE2-58F2C54A8BA4}" type="sibTrans" cxnId="{C41CDB34-EC60-4BFF-9422-B08696B30C51}">
      <dgm:prSet/>
      <dgm:spPr/>
      <dgm:t>
        <a:bodyPr/>
        <a:lstStyle/>
        <a:p>
          <a:endParaRPr lang="zh-TW" altLang="en-US"/>
        </a:p>
      </dgm:t>
    </dgm:pt>
    <dgm:pt modelId="{6A2D4153-ED4B-455F-A5B1-B1DC00F00598}" type="pres">
      <dgm:prSet presAssocID="{9DCE4576-2704-4C89-B305-E7A6041A6F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F04453-4C14-49A1-B543-883DAD79D5F6}" type="pres">
      <dgm:prSet presAssocID="{C4129B6E-A891-42CB-AED1-E0CA994E32CF}" presName="root1" presStyleCnt="0"/>
      <dgm:spPr/>
    </dgm:pt>
    <dgm:pt modelId="{BC653330-3BF5-4407-B7F5-1A6019AE32B3}" type="pres">
      <dgm:prSet presAssocID="{C4129B6E-A891-42CB-AED1-E0CA994E32CF}" presName="LevelOneTextNode" presStyleLbl="node0" presStyleIdx="0" presStyleCnt="1">
        <dgm:presLayoutVars>
          <dgm:chPref val="3"/>
        </dgm:presLayoutVars>
      </dgm:prSet>
      <dgm:spPr/>
    </dgm:pt>
    <dgm:pt modelId="{3BACC5E1-90E4-476C-A984-F30EB6A96E81}" type="pres">
      <dgm:prSet presAssocID="{C4129B6E-A891-42CB-AED1-E0CA994E32CF}" presName="level2hierChild" presStyleCnt="0"/>
      <dgm:spPr/>
    </dgm:pt>
    <dgm:pt modelId="{258CE5B9-6B7C-4D82-B81C-80D64F21CF01}" type="pres">
      <dgm:prSet presAssocID="{1949E19E-177A-45FC-9B58-01CB1FE0A8A8}" presName="conn2-1" presStyleLbl="parChTrans1D2" presStyleIdx="0" presStyleCnt="2"/>
      <dgm:spPr/>
    </dgm:pt>
    <dgm:pt modelId="{E64D18A8-F533-474B-8276-50922CE95254}" type="pres">
      <dgm:prSet presAssocID="{1949E19E-177A-45FC-9B58-01CB1FE0A8A8}" presName="connTx" presStyleLbl="parChTrans1D2" presStyleIdx="0" presStyleCnt="2"/>
      <dgm:spPr/>
    </dgm:pt>
    <dgm:pt modelId="{D8D65C59-07DC-40AE-815D-699D957A28EA}" type="pres">
      <dgm:prSet presAssocID="{595C602E-A33B-4509-9AB0-14ACBB936BE1}" presName="root2" presStyleCnt="0"/>
      <dgm:spPr/>
    </dgm:pt>
    <dgm:pt modelId="{19F30E7D-DFD1-4E6F-88D4-88FCA2FDA14F}" type="pres">
      <dgm:prSet presAssocID="{595C602E-A33B-4509-9AB0-14ACBB936BE1}" presName="LevelTwoTextNode" presStyleLbl="node2" presStyleIdx="0" presStyleCnt="2">
        <dgm:presLayoutVars>
          <dgm:chPref val="3"/>
        </dgm:presLayoutVars>
      </dgm:prSet>
      <dgm:spPr/>
    </dgm:pt>
    <dgm:pt modelId="{BC2FD82C-9CCC-4E19-97DA-28B3348E0922}" type="pres">
      <dgm:prSet presAssocID="{595C602E-A33B-4509-9AB0-14ACBB936BE1}" presName="level3hierChild" presStyleCnt="0"/>
      <dgm:spPr/>
    </dgm:pt>
    <dgm:pt modelId="{775FB4D6-20FA-47BB-86C8-0FB240BC761C}" type="pres">
      <dgm:prSet presAssocID="{345945C3-1675-47D3-9505-3AE23AED2D9A}" presName="conn2-1" presStyleLbl="parChTrans1D2" presStyleIdx="1" presStyleCnt="2"/>
      <dgm:spPr/>
    </dgm:pt>
    <dgm:pt modelId="{CF2A22D1-7FD9-48AF-8F39-7A4535DA4E22}" type="pres">
      <dgm:prSet presAssocID="{345945C3-1675-47D3-9505-3AE23AED2D9A}" presName="connTx" presStyleLbl="parChTrans1D2" presStyleIdx="1" presStyleCnt="2"/>
      <dgm:spPr/>
    </dgm:pt>
    <dgm:pt modelId="{AA57D4A4-7393-4278-94AE-C53EA17E83F0}" type="pres">
      <dgm:prSet presAssocID="{39A55267-1A4D-42F0-ACD6-86C8E678C63F}" presName="root2" presStyleCnt="0"/>
      <dgm:spPr/>
    </dgm:pt>
    <dgm:pt modelId="{C592086D-B7B4-467B-AE19-1B924E899681}" type="pres">
      <dgm:prSet presAssocID="{39A55267-1A4D-42F0-ACD6-86C8E678C63F}" presName="LevelTwoTextNode" presStyleLbl="node2" presStyleIdx="1" presStyleCnt="2">
        <dgm:presLayoutVars>
          <dgm:chPref val="3"/>
        </dgm:presLayoutVars>
      </dgm:prSet>
      <dgm:spPr/>
    </dgm:pt>
    <dgm:pt modelId="{CABC439D-87AA-4041-A565-6C508F577A67}" type="pres">
      <dgm:prSet presAssocID="{39A55267-1A4D-42F0-ACD6-86C8E678C63F}" presName="level3hierChild" presStyleCnt="0"/>
      <dgm:spPr/>
    </dgm:pt>
  </dgm:ptLst>
  <dgm:cxnLst>
    <dgm:cxn modelId="{C41CDB34-EC60-4BFF-9422-B08696B30C51}" srcId="{C4129B6E-A891-42CB-AED1-E0CA994E32CF}" destId="{39A55267-1A4D-42F0-ACD6-86C8E678C63F}" srcOrd="1" destOrd="0" parTransId="{345945C3-1675-47D3-9505-3AE23AED2D9A}" sibTransId="{D98B0933-645B-4AA8-ADE2-58F2C54A8BA4}"/>
    <dgm:cxn modelId="{F67CEC3F-E445-488B-9C83-6624BB64ED5D}" type="presOf" srcId="{39A55267-1A4D-42F0-ACD6-86C8E678C63F}" destId="{C592086D-B7B4-467B-AE19-1B924E899681}" srcOrd="0" destOrd="0" presId="urn:microsoft.com/office/officeart/2005/8/layout/hierarchy2"/>
    <dgm:cxn modelId="{87EC5B5D-0CB3-4541-8A25-E28FEF6C9F5C}" type="presOf" srcId="{1949E19E-177A-45FC-9B58-01CB1FE0A8A8}" destId="{258CE5B9-6B7C-4D82-B81C-80D64F21CF01}" srcOrd="0" destOrd="0" presId="urn:microsoft.com/office/officeart/2005/8/layout/hierarchy2"/>
    <dgm:cxn modelId="{0B076B74-121E-4046-AC77-5CCD4E529753}" type="presOf" srcId="{C4129B6E-A891-42CB-AED1-E0CA994E32CF}" destId="{BC653330-3BF5-4407-B7F5-1A6019AE32B3}" srcOrd="0" destOrd="0" presId="urn:microsoft.com/office/officeart/2005/8/layout/hierarchy2"/>
    <dgm:cxn modelId="{D044C18F-C7E4-4E63-8262-4DC1C21A0AB0}" type="presOf" srcId="{9DCE4576-2704-4C89-B305-E7A6041A6FDF}" destId="{6A2D4153-ED4B-455F-A5B1-B1DC00F00598}" srcOrd="0" destOrd="0" presId="urn:microsoft.com/office/officeart/2005/8/layout/hierarchy2"/>
    <dgm:cxn modelId="{8C2A3DB4-E752-470C-A1A7-D32050F9DAD8}" type="presOf" srcId="{1949E19E-177A-45FC-9B58-01CB1FE0A8A8}" destId="{E64D18A8-F533-474B-8276-50922CE95254}" srcOrd="1" destOrd="0" presId="urn:microsoft.com/office/officeart/2005/8/layout/hierarchy2"/>
    <dgm:cxn modelId="{6A6C8CC7-BC93-42ED-A460-F8B058DEEDF5}" type="presOf" srcId="{595C602E-A33B-4509-9AB0-14ACBB936BE1}" destId="{19F30E7D-DFD1-4E6F-88D4-88FCA2FDA14F}" srcOrd="0" destOrd="0" presId="urn:microsoft.com/office/officeart/2005/8/layout/hierarchy2"/>
    <dgm:cxn modelId="{126C01DA-1F12-4E2F-84D8-D92E73773AF4}" type="presOf" srcId="{345945C3-1675-47D3-9505-3AE23AED2D9A}" destId="{775FB4D6-20FA-47BB-86C8-0FB240BC761C}" srcOrd="0" destOrd="0" presId="urn:microsoft.com/office/officeart/2005/8/layout/hierarchy2"/>
    <dgm:cxn modelId="{5EC201E5-ABC7-4474-89FA-DFBFEE8E696A}" type="presOf" srcId="{345945C3-1675-47D3-9505-3AE23AED2D9A}" destId="{CF2A22D1-7FD9-48AF-8F39-7A4535DA4E22}" srcOrd="1" destOrd="0" presId="urn:microsoft.com/office/officeart/2005/8/layout/hierarchy2"/>
    <dgm:cxn modelId="{38DC86E5-E4BC-4AAC-B21E-B4236A1EEC2D}" srcId="{9DCE4576-2704-4C89-B305-E7A6041A6FDF}" destId="{C4129B6E-A891-42CB-AED1-E0CA994E32CF}" srcOrd="0" destOrd="0" parTransId="{68F9FE55-1A22-43D3-88BD-C17DD6196F2A}" sibTransId="{1DDC63D1-FDB8-4089-BADD-F04DFC5CA95B}"/>
    <dgm:cxn modelId="{302BEDE6-204D-495A-81E1-9F99112CD1B1}" srcId="{C4129B6E-A891-42CB-AED1-E0CA994E32CF}" destId="{595C602E-A33B-4509-9AB0-14ACBB936BE1}" srcOrd="0" destOrd="0" parTransId="{1949E19E-177A-45FC-9B58-01CB1FE0A8A8}" sibTransId="{AE45A240-C740-4277-BBB1-ED312B0BBD16}"/>
    <dgm:cxn modelId="{0F8DEFEA-193F-4BA4-B74E-A3206B85C854}" type="presParOf" srcId="{6A2D4153-ED4B-455F-A5B1-B1DC00F00598}" destId="{21F04453-4C14-49A1-B543-883DAD79D5F6}" srcOrd="0" destOrd="0" presId="urn:microsoft.com/office/officeart/2005/8/layout/hierarchy2"/>
    <dgm:cxn modelId="{4F5523B3-7685-47A9-9911-B6FDB76E4534}" type="presParOf" srcId="{21F04453-4C14-49A1-B543-883DAD79D5F6}" destId="{BC653330-3BF5-4407-B7F5-1A6019AE32B3}" srcOrd="0" destOrd="0" presId="urn:microsoft.com/office/officeart/2005/8/layout/hierarchy2"/>
    <dgm:cxn modelId="{C073498D-8CE9-409E-974C-D8CA06772118}" type="presParOf" srcId="{21F04453-4C14-49A1-B543-883DAD79D5F6}" destId="{3BACC5E1-90E4-476C-A984-F30EB6A96E81}" srcOrd="1" destOrd="0" presId="urn:microsoft.com/office/officeart/2005/8/layout/hierarchy2"/>
    <dgm:cxn modelId="{756AEA36-145B-490E-BCC6-AD7F7517A243}" type="presParOf" srcId="{3BACC5E1-90E4-476C-A984-F30EB6A96E81}" destId="{258CE5B9-6B7C-4D82-B81C-80D64F21CF01}" srcOrd="0" destOrd="0" presId="urn:microsoft.com/office/officeart/2005/8/layout/hierarchy2"/>
    <dgm:cxn modelId="{DEDE0114-BDDD-43AB-B88E-67DA9BC5263A}" type="presParOf" srcId="{258CE5B9-6B7C-4D82-B81C-80D64F21CF01}" destId="{E64D18A8-F533-474B-8276-50922CE95254}" srcOrd="0" destOrd="0" presId="urn:microsoft.com/office/officeart/2005/8/layout/hierarchy2"/>
    <dgm:cxn modelId="{75DE984B-C3F4-45FA-830A-12F299B1A0F2}" type="presParOf" srcId="{3BACC5E1-90E4-476C-A984-F30EB6A96E81}" destId="{D8D65C59-07DC-40AE-815D-699D957A28EA}" srcOrd="1" destOrd="0" presId="urn:microsoft.com/office/officeart/2005/8/layout/hierarchy2"/>
    <dgm:cxn modelId="{33ADEE75-491A-4FEB-B918-382A15008187}" type="presParOf" srcId="{D8D65C59-07DC-40AE-815D-699D957A28EA}" destId="{19F30E7D-DFD1-4E6F-88D4-88FCA2FDA14F}" srcOrd="0" destOrd="0" presId="urn:microsoft.com/office/officeart/2005/8/layout/hierarchy2"/>
    <dgm:cxn modelId="{CB937378-51F4-4F7A-B725-EBE7DAF8FBF4}" type="presParOf" srcId="{D8D65C59-07DC-40AE-815D-699D957A28EA}" destId="{BC2FD82C-9CCC-4E19-97DA-28B3348E0922}" srcOrd="1" destOrd="0" presId="urn:microsoft.com/office/officeart/2005/8/layout/hierarchy2"/>
    <dgm:cxn modelId="{CDDAF52B-301A-439A-837C-04639F51DBB1}" type="presParOf" srcId="{3BACC5E1-90E4-476C-A984-F30EB6A96E81}" destId="{775FB4D6-20FA-47BB-86C8-0FB240BC761C}" srcOrd="2" destOrd="0" presId="urn:microsoft.com/office/officeart/2005/8/layout/hierarchy2"/>
    <dgm:cxn modelId="{FD7862DD-2250-4A2D-AE24-634A5EFE6E36}" type="presParOf" srcId="{775FB4D6-20FA-47BB-86C8-0FB240BC761C}" destId="{CF2A22D1-7FD9-48AF-8F39-7A4535DA4E22}" srcOrd="0" destOrd="0" presId="urn:microsoft.com/office/officeart/2005/8/layout/hierarchy2"/>
    <dgm:cxn modelId="{813CA6A8-FB18-4339-98C5-F9495FBDA95A}" type="presParOf" srcId="{3BACC5E1-90E4-476C-A984-F30EB6A96E81}" destId="{AA57D4A4-7393-4278-94AE-C53EA17E83F0}" srcOrd="3" destOrd="0" presId="urn:microsoft.com/office/officeart/2005/8/layout/hierarchy2"/>
    <dgm:cxn modelId="{73FADED1-040E-455B-96B0-20FBCE800156}" type="presParOf" srcId="{AA57D4A4-7393-4278-94AE-C53EA17E83F0}" destId="{C592086D-B7B4-467B-AE19-1B924E899681}" srcOrd="0" destOrd="0" presId="urn:microsoft.com/office/officeart/2005/8/layout/hierarchy2"/>
    <dgm:cxn modelId="{6CDE3200-F0C8-437B-93B8-6BAD31A2B2D6}" type="presParOf" srcId="{AA57D4A4-7393-4278-94AE-C53EA17E83F0}" destId="{CABC439D-87AA-4041-A565-6C508F577A6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8C85C5-DBDE-41C5-8A83-02F7DD5C6B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EF1385-BE7B-47B2-8C45-E5460CBC7BAE}">
      <dgm:prSet phldrT="[文字]"/>
      <dgm:spPr/>
      <dgm:t>
        <a:bodyPr/>
        <a:lstStyle/>
        <a:p>
          <a:r>
            <a:rPr lang="en-US" altLang="en-US" dirty="0"/>
            <a:t>Selenium</a:t>
          </a:r>
          <a:endParaRPr lang="zh-TW" altLang="en-US" dirty="0"/>
        </a:p>
      </dgm:t>
    </dgm:pt>
    <dgm:pt modelId="{08327A0A-F8AB-494E-B0A5-E1948754403D}" type="parTrans" cxnId="{83689CEC-0C01-4310-8736-AB0A593AD139}">
      <dgm:prSet/>
      <dgm:spPr/>
      <dgm:t>
        <a:bodyPr/>
        <a:lstStyle/>
        <a:p>
          <a:endParaRPr lang="zh-TW" altLang="en-US"/>
        </a:p>
      </dgm:t>
    </dgm:pt>
    <dgm:pt modelId="{66DD1BDA-61CF-4D4B-889B-61A17C63B587}" type="sibTrans" cxnId="{83689CEC-0C01-4310-8736-AB0A593AD139}">
      <dgm:prSet/>
      <dgm:spPr/>
      <dgm:t>
        <a:bodyPr/>
        <a:lstStyle/>
        <a:p>
          <a:endParaRPr lang="zh-TW" altLang="en-US"/>
        </a:p>
      </dgm:t>
    </dgm:pt>
    <dgm:pt modelId="{53F8F339-FBBA-48A2-BFBB-C4BEDA31BCF6}">
      <dgm:prSet phldrT="[文字]"/>
      <dgm:spPr/>
      <dgm:t>
        <a:bodyPr/>
        <a:lstStyle/>
        <a:p>
          <a:r>
            <a:rPr lang="en-US" altLang="en-US" dirty="0"/>
            <a:t>Beautiful Soup</a:t>
          </a:r>
          <a:endParaRPr lang="zh-TW" altLang="en-US" dirty="0"/>
        </a:p>
      </dgm:t>
    </dgm:pt>
    <dgm:pt modelId="{0037EE95-1CD2-4382-823A-05E3FA53F7AC}" type="parTrans" cxnId="{0A7658E3-7D3A-4FD4-9B9A-88A40E006289}">
      <dgm:prSet/>
      <dgm:spPr/>
      <dgm:t>
        <a:bodyPr/>
        <a:lstStyle/>
        <a:p>
          <a:endParaRPr lang="zh-TW" altLang="en-US"/>
        </a:p>
      </dgm:t>
    </dgm:pt>
    <dgm:pt modelId="{87F6660F-9354-4023-8D5B-649EF0B3AC05}" type="sibTrans" cxnId="{0A7658E3-7D3A-4FD4-9B9A-88A40E006289}">
      <dgm:prSet/>
      <dgm:spPr/>
      <dgm:t>
        <a:bodyPr/>
        <a:lstStyle/>
        <a:p>
          <a:endParaRPr lang="zh-TW" altLang="en-US"/>
        </a:p>
      </dgm:t>
    </dgm:pt>
    <dgm:pt modelId="{1EB58DE0-4C43-4799-8356-2CC00F6A74E7}">
      <dgm:prSet phldrT="[文字]"/>
      <dgm:spPr/>
      <dgm:t>
        <a:bodyPr/>
        <a:lstStyle/>
        <a:p>
          <a:r>
            <a:rPr lang="en-US" altLang="en-US" dirty="0" err="1"/>
            <a:t>SerpApi</a:t>
          </a:r>
          <a:endParaRPr lang="zh-TW" altLang="en-US" dirty="0"/>
        </a:p>
      </dgm:t>
    </dgm:pt>
    <dgm:pt modelId="{E523EDE1-5FA5-4564-A254-9EF61CE60A5A}" type="parTrans" cxnId="{AD227A41-3B8F-4683-ACA6-5E249A9F633A}">
      <dgm:prSet/>
      <dgm:spPr/>
      <dgm:t>
        <a:bodyPr/>
        <a:lstStyle/>
        <a:p>
          <a:endParaRPr lang="zh-TW" altLang="en-US"/>
        </a:p>
      </dgm:t>
    </dgm:pt>
    <dgm:pt modelId="{5A8467B4-3E52-44C8-A8F0-6AD5457775DB}" type="sibTrans" cxnId="{AD227A41-3B8F-4683-ACA6-5E249A9F633A}">
      <dgm:prSet/>
      <dgm:spPr/>
      <dgm:t>
        <a:bodyPr/>
        <a:lstStyle/>
        <a:p>
          <a:endParaRPr lang="zh-TW" altLang="en-US"/>
        </a:p>
      </dgm:t>
    </dgm:pt>
    <dgm:pt modelId="{062013D0-13F3-41AC-9B6C-8C8263CD1F5E}" type="pres">
      <dgm:prSet presAssocID="{C18C85C5-DBDE-41C5-8A83-02F7DD5C6BFE}" presName="Name0" presStyleCnt="0">
        <dgm:presLayoutVars>
          <dgm:dir/>
          <dgm:resizeHandles val="exact"/>
        </dgm:presLayoutVars>
      </dgm:prSet>
      <dgm:spPr/>
    </dgm:pt>
    <dgm:pt modelId="{35077866-17BF-42BF-A91C-D5594F1F6848}" type="pres">
      <dgm:prSet presAssocID="{97EF1385-BE7B-47B2-8C45-E5460CBC7BAE}" presName="node" presStyleLbl="node1" presStyleIdx="0" presStyleCnt="3">
        <dgm:presLayoutVars>
          <dgm:bulletEnabled val="1"/>
        </dgm:presLayoutVars>
      </dgm:prSet>
      <dgm:spPr/>
    </dgm:pt>
    <dgm:pt modelId="{22F77101-4756-4E27-927A-9A4681F5B74D}" type="pres">
      <dgm:prSet presAssocID="{66DD1BDA-61CF-4D4B-889B-61A17C63B587}" presName="sibTrans" presStyleLbl="sibTrans2D1" presStyleIdx="0" presStyleCnt="2"/>
      <dgm:spPr/>
    </dgm:pt>
    <dgm:pt modelId="{8FAF510A-E4EF-452E-9EF0-3AF219E1A515}" type="pres">
      <dgm:prSet presAssocID="{66DD1BDA-61CF-4D4B-889B-61A17C63B587}" presName="connectorText" presStyleLbl="sibTrans2D1" presStyleIdx="0" presStyleCnt="2"/>
      <dgm:spPr/>
    </dgm:pt>
    <dgm:pt modelId="{D7C39124-9D5E-4814-8FF3-F7A8CBAD477A}" type="pres">
      <dgm:prSet presAssocID="{53F8F339-FBBA-48A2-BFBB-C4BEDA31BCF6}" presName="node" presStyleLbl="node1" presStyleIdx="1" presStyleCnt="3">
        <dgm:presLayoutVars>
          <dgm:bulletEnabled val="1"/>
        </dgm:presLayoutVars>
      </dgm:prSet>
      <dgm:spPr/>
    </dgm:pt>
    <dgm:pt modelId="{8C2F72D4-E649-4DCA-B1F1-98FA5C002A74}" type="pres">
      <dgm:prSet presAssocID="{87F6660F-9354-4023-8D5B-649EF0B3AC05}" presName="sibTrans" presStyleLbl="sibTrans2D1" presStyleIdx="1" presStyleCnt="2"/>
      <dgm:spPr/>
    </dgm:pt>
    <dgm:pt modelId="{5EE98573-2BD6-49DB-813B-78734724CF98}" type="pres">
      <dgm:prSet presAssocID="{87F6660F-9354-4023-8D5B-649EF0B3AC05}" presName="connectorText" presStyleLbl="sibTrans2D1" presStyleIdx="1" presStyleCnt="2"/>
      <dgm:spPr/>
    </dgm:pt>
    <dgm:pt modelId="{0168B6D7-B5B5-4896-B847-9A59FE59CE06}" type="pres">
      <dgm:prSet presAssocID="{1EB58DE0-4C43-4799-8356-2CC00F6A74E7}" presName="node" presStyleLbl="node1" presStyleIdx="2" presStyleCnt="3">
        <dgm:presLayoutVars>
          <dgm:bulletEnabled val="1"/>
        </dgm:presLayoutVars>
      </dgm:prSet>
      <dgm:spPr/>
    </dgm:pt>
  </dgm:ptLst>
  <dgm:cxnLst>
    <dgm:cxn modelId="{AD227A41-3B8F-4683-ACA6-5E249A9F633A}" srcId="{C18C85C5-DBDE-41C5-8A83-02F7DD5C6BFE}" destId="{1EB58DE0-4C43-4799-8356-2CC00F6A74E7}" srcOrd="2" destOrd="0" parTransId="{E523EDE1-5FA5-4564-A254-9EF61CE60A5A}" sibTransId="{5A8467B4-3E52-44C8-A8F0-6AD5457775DB}"/>
    <dgm:cxn modelId="{67213246-5346-4DA4-BBF1-0C425ADA642F}" type="presOf" srcId="{53F8F339-FBBA-48A2-BFBB-C4BEDA31BCF6}" destId="{D7C39124-9D5E-4814-8FF3-F7A8CBAD477A}" srcOrd="0" destOrd="0" presId="urn:microsoft.com/office/officeart/2005/8/layout/process1"/>
    <dgm:cxn modelId="{26D5C04E-E803-4492-8267-523AF984E7D4}" type="presOf" srcId="{97EF1385-BE7B-47B2-8C45-E5460CBC7BAE}" destId="{35077866-17BF-42BF-A91C-D5594F1F6848}" srcOrd="0" destOrd="0" presId="urn:microsoft.com/office/officeart/2005/8/layout/process1"/>
    <dgm:cxn modelId="{13CC9171-6630-4FAC-9D59-4E3D8A034977}" type="presOf" srcId="{87F6660F-9354-4023-8D5B-649EF0B3AC05}" destId="{8C2F72D4-E649-4DCA-B1F1-98FA5C002A74}" srcOrd="0" destOrd="0" presId="urn:microsoft.com/office/officeart/2005/8/layout/process1"/>
    <dgm:cxn modelId="{6215BD93-244A-4804-9D5A-290C8B9CC2C8}" type="presOf" srcId="{C18C85C5-DBDE-41C5-8A83-02F7DD5C6BFE}" destId="{062013D0-13F3-41AC-9B6C-8C8263CD1F5E}" srcOrd="0" destOrd="0" presId="urn:microsoft.com/office/officeart/2005/8/layout/process1"/>
    <dgm:cxn modelId="{A0ACEF99-E3A3-433E-A7BC-E3BD567AF497}" type="presOf" srcId="{66DD1BDA-61CF-4D4B-889B-61A17C63B587}" destId="{8FAF510A-E4EF-452E-9EF0-3AF219E1A515}" srcOrd="1" destOrd="0" presId="urn:microsoft.com/office/officeart/2005/8/layout/process1"/>
    <dgm:cxn modelId="{75E42AB5-129C-44DD-91AC-05D9A7DD7F4F}" type="presOf" srcId="{87F6660F-9354-4023-8D5B-649EF0B3AC05}" destId="{5EE98573-2BD6-49DB-813B-78734724CF98}" srcOrd="1" destOrd="0" presId="urn:microsoft.com/office/officeart/2005/8/layout/process1"/>
    <dgm:cxn modelId="{51BCE1CA-6E4A-46C6-BC58-3C6F54458B4A}" type="presOf" srcId="{66DD1BDA-61CF-4D4B-889B-61A17C63B587}" destId="{22F77101-4756-4E27-927A-9A4681F5B74D}" srcOrd="0" destOrd="0" presId="urn:microsoft.com/office/officeart/2005/8/layout/process1"/>
    <dgm:cxn modelId="{0A7658E3-7D3A-4FD4-9B9A-88A40E006289}" srcId="{C18C85C5-DBDE-41C5-8A83-02F7DD5C6BFE}" destId="{53F8F339-FBBA-48A2-BFBB-C4BEDA31BCF6}" srcOrd="1" destOrd="0" parTransId="{0037EE95-1CD2-4382-823A-05E3FA53F7AC}" sibTransId="{87F6660F-9354-4023-8D5B-649EF0B3AC05}"/>
    <dgm:cxn modelId="{83689CEC-0C01-4310-8736-AB0A593AD139}" srcId="{C18C85C5-DBDE-41C5-8A83-02F7DD5C6BFE}" destId="{97EF1385-BE7B-47B2-8C45-E5460CBC7BAE}" srcOrd="0" destOrd="0" parTransId="{08327A0A-F8AB-494E-B0A5-E1948754403D}" sibTransId="{66DD1BDA-61CF-4D4B-889B-61A17C63B587}"/>
    <dgm:cxn modelId="{A4DB9CF2-3D7F-4649-9DAB-08C623782EA0}" type="presOf" srcId="{1EB58DE0-4C43-4799-8356-2CC00F6A74E7}" destId="{0168B6D7-B5B5-4896-B847-9A59FE59CE06}" srcOrd="0" destOrd="0" presId="urn:microsoft.com/office/officeart/2005/8/layout/process1"/>
    <dgm:cxn modelId="{A27D414B-3889-4D87-BF7E-89F180317C38}" type="presParOf" srcId="{062013D0-13F3-41AC-9B6C-8C8263CD1F5E}" destId="{35077866-17BF-42BF-A91C-D5594F1F6848}" srcOrd="0" destOrd="0" presId="urn:microsoft.com/office/officeart/2005/8/layout/process1"/>
    <dgm:cxn modelId="{98175877-47CC-4B39-8F2A-C34EF9917058}" type="presParOf" srcId="{062013D0-13F3-41AC-9B6C-8C8263CD1F5E}" destId="{22F77101-4756-4E27-927A-9A4681F5B74D}" srcOrd="1" destOrd="0" presId="urn:microsoft.com/office/officeart/2005/8/layout/process1"/>
    <dgm:cxn modelId="{218FE5AB-1909-4F47-8C2F-80786AACEF41}" type="presParOf" srcId="{22F77101-4756-4E27-927A-9A4681F5B74D}" destId="{8FAF510A-E4EF-452E-9EF0-3AF219E1A515}" srcOrd="0" destOrd="0" presId="urn:microsoft.com/office/officeart/2005/8/layout/process1"/>
    <dgm:cxn modelId="{43CA76A4-6592-4652-AC07-DB2D33FD985E}" type="presParOf" srcId="{062013D0-13F3-41AC-9B6C-8C8263CD1F5E}" destId="{D7C39124-9D5E-4814-8FF3-F7A8CBAD477A}" srcOrd="2" destOrd="0" presId="urn:microsoft.com/office/officeart/2005/8/layout/process1"/>
    <dgm:cxn modelId="{F333DA5A-EE2F-4895-A760-D0636B5FFB3F}" type="presParOf" srcId="{062013D0-13F3-41AC-9B6C-8C8263CD1F5E}" destId="{8C2F72D4-E649-4DCA-B1F1-98FA5C002A74}" srcOrd="3" destOrd="0" presId="urn:microsoft.com/office/officeart/2005/8/layout/process1"/>
    <dgm:cxn modelId="{10394855-8160-45F0-A203-A57F5DF4B140}" type="presParOf" srcId="{8C2F72D4-E649-4DCA-B1F1-98FA5C002A74}" destId="{5EE98573-2BD6-49DB-813B-78734724CF98}" srcOrd="0" destOrd="0" presId="urn:microsoft.com/office/officeart/2005/8/layout/process1"/>
    <dgm:cxn modelId="{954F90E5-3465-49FB-9C73-EF27D33673C7}" type="presParOf" srcId="{062013D0-13F3-41AC-9B6C-8C8263CD1F5E}" destId="{0168B6D7-B5B5-4896-B847-9A59FE59CE0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53330-3BF5-4407-B7F5-1A6019AE32B3}">
      <dsp:nvSpPr>
        <dsp:cNvPr id="0" name=""/>
        <dsp:cNvSpPr/>
      </dsp:nvSpPr>
      <dsp:spPr>
        <a:xfrm>
          <a:off x="2536" y="1020920"/>
          <a:ext cx="2903267" cy="1451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500" kern="1200" dirty="0"/>
            <a:t>MongoDB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500" kern="1200" dirty="0"/>
            <a:t>Server</a:t>
          </a:r>
          <a:endParaRPr lang="zh-TW" altLang="en-US" sz="3500" kern="1200" dirty="0"/>
        </a:p>
      </dsp:txBody>
      <dsp:txXfrm>
        <a:off x="45053" y="1063437"/>
        <a:ext cx="2818233" cy="1366599"/>
      </dsp:txXfrm>
    </dsp:sp>
    <dsp:sp modelId="{258CE5B9-6B7C-4D82-B81C-80D64F21CF01}">
      <dsp:nvSpPr>
        <dsp:cNvPr id="0" name=""/>
        <dsp:cNvSpPr/>
      </dsp:nvSpPr>
      <dsp:spPr>
        <a:xfrm rot="19457599">
          <a:off x="2771380" y="1291994"/>
          <a:ext cx="1430154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1430154" y="37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450704" y="1293638"/>
        <a:ext cx="71507" cy="71507"/>
      </dsp:txXfrm>
    </dsp:sp>
    <dsp:sp modelId="{19F30E7D-DFD1-4E6F-88D4-88FCA2FDA14F}">
      <dsp:nvSpPr>
        <dsp:cNvPr id="0" name=""/>
        <dsp:cNvSpPr/>
      </dsp:nvSpPr>
      <dsp:spPr>
        <a:xfrm>
          <a:off x="4067111" y="186230"/>
          <a:ext cx="2903267" cy="1451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FreeBSD </a:t>
          </a:r>
          <a:r>
            <a:rPr lang="en-US" altLang="en-US" sz="3500" kern="1200" dirty="0" err="1"/>
            <a:t>TrueNAS</a:t>
          </a:r>
          <a:endParaRPr lang="zh-TW" altLang="en-US" sz="3500" kern="1200" dirty="0"/>
        </a:p>
      </dsp:txBody>
      <dsp:txXfrm>
        <a:off x="4109628" y="228747"/>
        <a:ext cx="2818233" cy="1366599"/>
      </dsp:txXfrm>
    </dsp:sp>
    <dsp:sp modelId="{775FB4D6-20FA-47BB-86C8-0FB240BC761C}">
      <dsp:nvSpPr>
        <dsp:cNvPr id="0" name=""/>
        <dsp:cNvSpPr/>
      </dsp:nvSpPr>
      <dsp:spPr>
        <a:xfrm rot="2142401">
          <a:off x="2771380" y="2126684"/>
          <a:ext cx="1430154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1430154" y="37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450704" y="2128327"/>
        <a:ext cx="71507" cy="71507"/>
      </dsp:txXfrm>
    </dsp:sp>
    <dsp:sp modelId="{C592086D-B7B4-467B-AE19-1B924E899681}">
      <dsp:nvSpPr>
        <dsp:cNvPr id="0" name=""/>
        <dsp:cNvSpPr/>
      </dsp:nvSpPr>
      <dsp:spPr>
        <a:xfrm>
          <a:off x="4067111" y="1855609"/>
          <a:ext cx="2903267" cy="1451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Windows 10</a:t>
          </a:r>
          <a:endParaRPr lang="zh-TW" altLang="en-US" sz="3500" kern="1200" dirty="0"/>
        </a:p>
      </dsp:txBody>
      <dsp:txXfrm>
        <a:off x="4109628" y="1898126"/>
        <a:ext cx="2818233" cy="1366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77866-17BF-42BF-A91C-D5594F1F6848}">
      <dsp:nvSpPr>
        <dsp:cNvPr id="0" name=""/>
        <dsp:cNvSpPr/>
      </dsp:nvSpPr>
      <dsp:spPr>
        <a:xfrm>
          <a:off x="9773" y="233756"/>
          <a:ext cx="2921051" cy="1752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200" kern="1200" dirty="0"/>
            <a:t>Selenium</a:t>
          </a:r>
          <a:endParaRPr lang="zh-TW" altLang="en-US" sz="4200" kern="1200" dirty="0"/>
        </a:p>
      </dsp:txBody>
      <dsp:txXfrm>
        <a:off x="61106" y="285089"/>
        <a:ext cx="2818385" cy="1649964"/>
      </dsp:txXfrm>
    </dsp:sp>
    <dsp:sp modelId="{22F77101-4756-4E27-927A-9A4681F5B74D}">
      <dsp:nvSpPr>
        <dsp:cNvPr id="0" name=""/>
        <dsp:cNvSpPr/>
      </dsp:nvSpPr>
      <dsp:spPr>
        <a:xfrm>
          <a:off x="3222929" y="747861"/>
          <a:ext cx="619262" cy="724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700" kern="1200"/>
        </a:p>
      </dsp:txBody>
      <dsp:txXfrm>
        <a:off x="3222929" y="892745"/>
        <a:ext cx="433483" cy="434652"/>
      </dsp:txXfrm>
    </dsp:sp>
    <dsp:sp modelId="{D7C39124-9D5E-4814-8FF3-F7A8CBAD477A}">
      <dsp:nvSpPr>
        <dsp:cNvPr id="0" name=""/>
        <dsp:cNvSpPr/>
      </dsp:nvSpPr>
      <dsp:spPr>
        <a:xfrm>
          <a:off x="4099245" y="233756"/>
          <a:ext cx="2921051" cy="1752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200" kern="1200" dirty="0"/>
            <a:t>Beautiful Soup</a:t>
          </a:r>
          <a:endParaRPr lang="zh-TW" altLang="en-US" sz="4200" kern="1200" dirty="0"/>
        </a:p>
      </dsp:txBody>
      <dsp:txXfrm>
        <a:off x="4150578" y="285089"/>
        <a:ext cx="2818385" cy="1649964"/>
      </dsp:txXfrm>
    </dsp:sp>
    <dsp:sp modelId="{8C2F72D4-E649-4DCA-B1F1-98FA5C002A74}">
      <dsp:nvSpPr>
        <dsp:cNvPr id="0" name=""/>
        <dsp:cNvSpPr/>
      </dsp:nvSpPr>
      <dsp:spPr>
        <a:xfrm>
          <a:off x="7312401" y="747861"/>
          <a:ext cx="619262" cy="724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700" kern="1200"/>
        </a:p>
      </dsp:txBody>
      <dsp:txXfrm>
        <a:off x="7312401" y="892745"/>
        <a:ext cx="433483" cy="434652"/>
      </dsp:txXfrm>
    </dsp:sp>
    <dsp:sp modelId="{0168B6D7-B5B5-4896-B847-9A59FE59CE06}">
      <dsp:nvSpPr>
        <dsp:cNvPr id="0" name=""/>
        <dsp:cNvSpPr/>
      </dsp:nvSpPr>
      <dsp:spPr>
        <a:xfrm>
          <a:off x="8188717" y="233756"/>
          <a:ext cx="2921051" cy="1752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200" kern="1200" dirty="0" err="1"/>
            <a:t>SerpApi</a:t>
          </a:r>
          <a:endParaRPr lang="zh-TW" altLang="en-US" sz="4200" kern="1200" dirty="0"/>
        </a:p>
      </dsp:txBody>
      <dsp:txXfrm>
        <a:off x="8240050" y="285089"/>
        <a:ext cx="2818385" cy="1649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5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12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95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56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46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8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13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5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4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1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9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2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07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5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7026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173791" y="2678810"/>
            <a:ext cx="7844418" cy="22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MongoDB</a:t>
            </a:r>
            <a:r>
              <a:rPr lang="zh-TW" altLang="en-US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應用</a:t>
            </a:r>
            <a:endParaRPr lang="en-US" altLang="zh-TW" sz="6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TW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-</a:t>
            </a:r>
            <a:r>
              <a:rPr lang="zh-TW" altLang="en-US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結合</a:t>
            </a:r>
            <a:r>
              <a:rPr lang="en-US" altLang="zh-TW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line</a:t>
            </a:r>
            <a:r>
              <a:rPr lang="zh-TW" altLang="en-US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機器人</a:t>
            </a:r>
            <a:endParaRPr lang="zh-CN" altLang="zh-CN" sz="3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17672C-AF27-48FE-B579-AEEDA534859A}"/>
              </a:ext>
            </a:extLst>
          </p:cNvPr>
          <p:cNvSpPr/>
          <p:nvPr/>
        </p:nvSpPr>
        <p:spPr>
          <a:xfrm>
            <a:off x="10194404" y="6562854"/>
            <a:ext cx="1997596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M11056002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林泓均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4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應用成果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04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查詢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+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新增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1">
            <a:extLst>
              <a:ext uri="{FF2B5EF4-FFF2-40B4-BE49-F238E27FC236}">
                <a16:creationId xmlns:a16="http://schemas.microsoft.com/office/drawing/2014/main" id="{034761A0-17A8-4ECC-B8A7-1C66DA064194}"/>
              </a:ext>
            </a:extLst>
          </p:cNvPr>
          <p:cNvGrpSpPr/>
          <p:nvPr/>
        </p:nvGrpSpPr>
        <p:grpSpPr>
          <a:xfrm>
            <a:off x="0" y="4216222"/>
            <a:ext cx="9387105" cy="971243"/>
            <a:chOff x="468935" y="2419540"/>
            <a:chExt cx="13513829" cy="971243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FE92308-2236-4728-A9E8-3B7B0C9F5ECB}"/>
                </a:ext>
              </a:extLst>
            </p:cNvPr>
            <p:cNvSpPr txBox="1"/>
            <p:nvPr/>
          </p:nvSpPr>
          <p:spPr>
            <a:xfrm flipH="1">
              <a:off x="468935" y="2419540"/>
              <a:ext cx="13513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insert_one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({"index": index, "</a:t>
              </a:r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url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": image['original']})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B46E9-668C-41E3-A611-2E83703AC1A0}"/>
                </a:ext>
              </a:extLst>
            </p:cNvPr>
            <p:cNvSpPr/>
            <p:nvPr/>
          </p:nvSpPr>
          <p:spPr>
            <a:xfrm>
              <a:off x="468935" y="2972592"/>
              <a:ext cx="7220225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用</a:t>
              </a:r>
              <a:r>
                <a:rPr lang="en-US" altLang="zh-TW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GoogleSearch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新增想要的圖片資料到資料庫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50BD4C9E-154A-44D6-86D2-2835102D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8" y="897492"/>
            <a:ext cx="4665368" cy="131784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24E41D1-D96B-4BA0-9AD6-709B99270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337" y="5365964"/>
            <a:ext cx="4610160" cy="13076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F7D2C14-01A8-443B-8412-650755583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24423"/>
            <a:ext cx="5368858" cy="1289785"/>
          </a:xfrm>
          <a:prstGeom prst="rect">
            <a:avLst/>
          </a:prstGeom>
        </p:spPr>
      </p:pic>
      <p:grpSp>
        <p:nvGrpSpPr>
          <p:cNvPr id="13" name="组合 31">
            <a:extLst>
              <a:ext uri="{FF2B5EF4-FFF2-40B4-BE49-F238E27FC236}">
                <a16:creationId xmlns:a16="http://schemas.microsoft.com/office/drawing/2014/main" id="{EF659CED-91CF-4763-BC96-44502D1B9F87}"/>
              </a:ext>
            </a:extLst>
          </p:cNvPr>
          <p:cNvGrpSpPr/>
          <p:nvPr/>
        </p:nvGrpSpPr>
        <p:grpSpPr>
          <a:xfrm>
            <a:off x="5161539" y="1145257"/>
            <a:ext cx="5368858" cy="822315"/>
            <a:chOff x="468936" y="2419540"/>
            <a:chExt cx="7729095" cy="822315"/>
          </a:xfrm>
        </p:grpSpPr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EFDF7AA7-7104-4E83-849B-569BF6450A11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list_database_names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()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3D091F-0342-4424-AB17-B0E2E2FC5CB1}"/>
                </a:ext>
              </a:extLst>
            </p:cNvPr>
            <p:cNvSpPr/>
            <p:nvPr/>
          </p:nvSpPr>
          <p:spPr>
            <a:xfrm>
              <a:off x="470267" y="2823664"/>
              <a:ext cx="7220225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取得所有圖片資料庫名稱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0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刪除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1">
            <a:extLst>
              <a:ext uri="{FF2B5EF4-FFF2-40B4-BE49-F238E27FC236}">
                <a16:creationId xmlns:a16="http://schemas.microsoft.com/office/drawing/2014/main" id="{034761A0-17A8-4ECC-B8A7-1C66DA064194}"/>
              </a:ext>
            </a:extLst>
          </p:cNvPr>
          <p:cNvGrpSpPr/>
          <p:nvPr/>
        </p:nvGrpSpPr>
        <p:grpSpPr>
          <a:xfrm>
            <a:off x="1610913" y="3429000"/>
            <a:ext cx="7729095" cy="822315"/>
            <a:chOff x="468936" y="2419540"/>
            <a:chExt cx="7729095" cy="822315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FE92308-2236-4728-A9E8-3B7B0C9F5ECB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drop_database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(</a:t>
              </a:r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dbName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)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B46E9-668C-41E3-A611-2E83703AC1A0}"/>
                </a:ext>
              </a:extLst>
            </p:cNvPr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刪除特定圖片資料庫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3A7E4B7-BBC2-424D-8F31-3DC39A131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72" y="1119435"/>
            <a:ext cx="8964256" cy="211681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41553A0-BCC7-4486-A9C8-F6E999FB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13" y="4614799"/>
            <a:ext cx="7161597" cy="20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03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查詢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1">
            <a:extLst>
              <a:ext uri="{FF2B5EF4-FFF2-40B4-BE49-F238E27FC236}">
                <a16:creationId xmlns:a16="http://schemas.microsoft.com/office/drawing/2014/main" id="{034761A0-17A8-4ECC-B8A7-1C66DA064194}"/>
              </a:ext>
            </a:extLst>
          </p:cNvPr>
          <p:cNvGrpSpPr/>
          <p:nvPr/>
        </p:nvGrpSpPr>
        <p:grpSpPr>
          <a:xfrm>
            <a:off x="2473586" y="4003490"/>
            <a:ext cx="7729095" cy="822315"/>
            <a:chOff x="468936" y="2419540"/>
            <a:chExt cx="7729095" cy="822315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FE92308-2236-4728-A9E8-3B7B0C9F5ECB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len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(</a:t>
              </a:r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np.array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(list(</a:t>
              </a:r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collection.find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({}))</a:t>
              </a:r>
              <a:r>
                <a:rPr lang="en-US" altLang="zh-TW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))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B46E9-668C-41E3-A611-2E83703AC1A0}"/>
                </a:ext>
              </a:extLst>
            </p:cNvPr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取得特定圖片資料庫中資料個數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28D88F31-BFE3-4098-BB16-AD3CD287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586" y="1958397"/>
            <a:ext cx="6108427" cy="14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8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查詢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1">
            <a:extLst>
              <a:ext uri="{FF2B5EF4-FFF2-40B4-BE49-F238E27FC236}">
                <a16:creationId xmlns:a16="http://schemas.microsoft.com/office/drawing/2014/main" id="{034761A0-17A8-4ECC-B8A7-1C66DA064194}"/>
              </a:ext>
            </a:extLst>
          </p:cNvPr>
          <p:cNvGrpSpPr/>
          <p:nvPr/>
        </p:nvGrpSpPr>
        <p:grpSpPr>
          <a:xfrm>
            <a:off x="3424459" y="4999856"/>
            <a:ext cx="7729095" cy="822315"/>
            <a:chOff x="468936" y="2419540"/>
            <a:chExt cx="7729095" cy="822315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FE92308-2236-4728-A9E8-3B7B0C9F5ECB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**random**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B46E9-668C-41E3-A611-2E83703AC1A0}"/>
                </a:ext>
              </a:extLst>
            </p:cNvPr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取得特定圖片資料庫中隨機圖片並以圖片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reply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A487F25-651E-46FD-BDB8-F3E9F953A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00" y="1453435"/>
            <a:ext cx="4716363" cy="30165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5D79AB6-17F8-4874-9252-452344049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435" y="1334923"/>
            <a:ext cx="3498265" cy="32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86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查詢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1">
            <a:extLst>
              <a:ext uri="{FF2B5EF4-FFF2-40B4-BE49-F238E27FC236}">
                <a16:creationId xmlns:a16="http://schemas.microsoft.com/office/drawing/2014/main" id="{034761A0-17A8-4ECC-B8A7-1C66DA064194}"/>
              </a:ext>
            </a:extLst>
          </p:cNvPr>
          <p:cNvGrpSpPr/>
          <p:nvPr/>
        </p:nvGrpSpPr>
        <p:grpSpPr>
          <a:xfrm>
            <a:off x="3424459" y="4999856"/>
            <a:ext cx="7729095" cy="822315"/>
            <a:chOff x="468936" y="2419540"/>
            <a:chExt cx="7729095" cy="822315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FE92308-2236-4728-A9E8-3B7B0C9F5ECB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**.split()**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B46E9-668C-41E3-A611-2E83703AC1A0}"/>
                </a:ext>
              </a:extLst>
            </p:cNvPr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取得特定圖片資料庫中指定索引值編號的圖片並以圖片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reply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E0BE4503-CE7A-4AC0-824A-D30BF7D4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42" y="1068037"/>
            <a:ext cx="5283688" cy="37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96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查詢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1">
            <a:extLst>
              <a:ext uri="{FF2B5EF4-FFF2-40B4-BE49-F238E27FC236}">
                <a16:creationId xmlns:a16="http://schemas.microsoft.com/office/drawing/2014/main" id="{034761A0-17A8-4ECC-B8A7-1C66DA064194}"/>
              </a:ext>
            </a:extLst>
          </p:cNvPr>
          <p:cNvGrpSpPr/>
          <p:nvPr/>
        </p:nvGrpSpPr>
        <p:grpSpPr>
          <a:xfrm>
            <a:off x="2110551" y="4749901"/>
            <a:ext cx="8471619" cy="822315"/>
            <a:chOff x="468936" y="2419540"/>
            <a:chExt cx="8471619" cy="822315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FE92308-2236-4728-A9E8-3B7B0C9F5ECB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**for**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B46E9-668C-41E3-A611-2E83703AC1A0}"/>
                </a:ext>
              </a:extLst>
            </p:cNvPr>
            <p:cNvSpPr/>
            <p:nvPr/>
          </p:nvSpPr>
          <p:spPr>
            <a:xfrm>
              <a:off x="470267" y="2823664"/>
              <a:ext cx="847028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抓取特定圖片資料庫中全部的</a:t>
              </a:r>
              <a:r>
                <a:rPr lang="en-US" altLang="zh-TW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imgUrl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並回傳文字，先以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10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筆為主，太多會超過字數上限報錯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0A3AB5F-D4E3-4113-8BF3-0ED52DDF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30" y="1285784"/>
            <a:ext cx="8972340" cy="29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57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修改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18">
            <a:extLst>
              <a:ext uri="{FF2B5EF4-FFF2-40B4-BE49-F238E27FC236}">
                <a16:creationId xmlns:a16="http://schemas.microsoft.com/office/drawing/2014/main" id="{4FE92308-2236-4728-A9E8-3B7B0C9F5ECB}"/>
              </a:ext>
            </a:extLst>
          </p:cNvPr>
          <p:cNvSpPr txBox="1"/>
          <p:nvPr/>
        </p:nvSpPr>
        <p:spPr>
          <a:xfrm flipH="1">
            <a:off x="5050304" y="6019784"/>
            <a:ext cx="1792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讀檔儲存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F90CDEF-B864-4442-A82B-F3620FDB0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55" y="1226441"/>
            <a:ext cx="3973449" cy="447231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472A4CC-9818-4FF0-BB06-C808A2440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655" y="1168118"/>
            <a:ext cx="4548490" cy="45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6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修改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31">
            <a:extLst>
              <a:ext uri="{FF2B5EF4-FFF2-40B4-BE49-F238E27FC236}">
                <a16:creationId xmlns:a16="http://schemas.microsoft.com/office/drawing/2014/main" id="{3744B993-09AB-466F-9A78-7F5E096DC02C}"/>
              </a:ext>
            </a:extLst>
          </p:cNvPr>
          <p:cNvGrpSpPr/>
          <p:nvPr/>
        </p:nvGrpSpPr>
        <p:grpSpPr>
          <a:xfrm>
            <a:off x="1638881" y="5197471"/>
            <a:ext cx="3571157" cy="822315"/>
            <a:chOff x="468933" y="2419540"/>
            <a:chExt cx="11109003" cy="822315"/>
          </a:xfrm>
        </p:grpSpPr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BB15B6FC-EF4F-4EBA-AFD1-C619059F3204}"/>
                </a:ext>
              </a:extLst>
            </p:cNvPr>
            <p:cNvSpPr txBox="1"/>
            <p:nvPr/>
          </p:nvSpPr>
          <p:spPr>
            <a:xfrm flipH="1">
              <a:off x="468933" y="2419540"/>
              <a:ext cx="11109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update_many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7B8BB9-C44A-4574-AB3C-87AD59FFE0D3}"/>
                </a:ext>
              </a:extLst>
            </p:cNvPr>
            <p:cNvSpPr/>
            <p:nvPr/>
          </p:nvSpPr>
          <p:spPr>
            <a:xfrm>
              <a:off x="470267" y="2823664"/>
              <a:ext cx="847028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一次更新多筆資料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D3C60275-D9AD-40CA-AC91-DE4EDD09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84" y="1074751"/>
            <a:ext cx="5320683" cy="41227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704EAF4-9BF9-48B7-BD51-7BFD863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33" y="1753524"/>
            <a:ext cx="5271239" cy="30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2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新增大量數據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0988027F-6588-44AD-912D-F6A7666CA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78" y="966325"/>
            <a:ext cx="5733934" cy="58916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F5161CD-1F01-4C28-821F-F93D6AA31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867" y="1146948"/>
            <a:ext cx="1826508" cy="571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56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1795725"/>
            <a:ext cx="3894148" cy="914400"/>
            <a:chOff x="568560" y="3186685"/>
            <a:chExt cx="3894148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3894148" cy="914400"/>
              <a:chOff x="568560" y="3186685"/>
              <a:chExt cx="3894148" cy="914400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812A3E6-25ED-4580-B8C4-C165B748E2A2}"/>
                  </a:ext>
                </a:extLst>
              </p:cNvPr>
              <p:cNvSpPr txBox="1"/>
              <p:nvPr/>
            </p:nvSpPr>
            <p:spPr>
              <a:xfrm>
                <a:off x="1673787" y="3437500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TW" altLang="en-US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動機</a:t>
                </a:r>
                <a:endParaRPr lang="zh-CN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6354405" y="4050529"/>
            <a:ext cx="3971517" cy="914400"/>
            <a:chOff x="233397" y="4890514"/>
            <a:chExt cx="3971517" cy="914400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1787185-81F1-409B-8488-11E2B30D36D3}"/>
                </a:ext>
              </a:extLst>
            </p:cNvPr>
            <p:cNvSpPr txBox="1"/>
            <p:nvPr/>
          </p:nvSpPr>
          <p:spPr>
            <a:xfrm>
              <a:off x="1415993" y="5147659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套件選擇想法</a:t>
              </a:r>
              <a:endParaRPr lang="zh-CN" altLang="en-US" sz="20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31071" y="2938366"/>
            <a:ext cx="3947543" cy="914400"/>
            <a:chOff x="6887633" y="3186685"/>
            <a:chExt cx="3947543" cy="914400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A23347A-99A2-46AC-A651-153CACA0D4FD}"/>
                </a:ext>
              </a:extLst>
            </p:cNvPr>
            <p:cNvSpPr txBox="1"/>
            <p:nvPr/>
          </p:nvSpPr>
          <p:spPr>
            <a:xfrm>
              <a:off x="8046255" y="3437500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運用工具</a:t>
              </a:r>
            </a:p>
          </p:txBody>
        </p: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5E714D8-0B64-4598-BE3C-FF29A3C2015C}"/>
              </a:ext>
            </a:extLst>
          </p:cNvPr>
          <p:cNvGrpSpPr/>
          <p:nvPr/>
        </p:nvGrpSpPr>
        <p:grpSpPr>
          <a:xfrm>
            <a:off x="6324986" y="5210124"/>
            <a:ext cx="4000936" cy="914400"/>
            <a:chOff x="6887633" y="4890514"/>
            <a:chExt cx="4000936" cy="914400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4C9F625-2362-423E-860B-E8B10BC46A35}"/>
                </a:ext>
              </a:extLst>
            </p:cNvPr>
            <p:cNvSpPr txBox="1"/>
            <p:nvPr/>
          </p:nvSpPr>
          <p:spPr>
            <a:xfrm>
              <a:off x="8099648" y="5147659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endParaRPr lang="zh-CN" altLang="en-US" sz="20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95" name="原创设计师QQ69613753    _13">
              <a:extLst>
                <a:ext uri="{FF2B5EF4-FFF2-40B4-BE49-F238E27FC236}">
                  <a16:creationId xmlns:a16="http://schemas.microsoft.com/office/drawing/2014/main" id="{DAB9D30B-C9C2-4F14-84AB-C2E250067478}"/>
                </a:ext>
              </a:extLst>
            </p:cNvPr>
            <p:cNvSpPr/>
            <p:nvPr/>
          </p:nvSpPr>
          <p:spPr>
            <a:xfrm>
              <a:off x="688763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4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783E229-6CB6-45E9-BCB9-CAF430E94284}"/>
                </a:ext>
              </a:extLst>
            </p:cNvPr>
            <p:cNvSpPr/>
            <p:nvPr/>
          </p:nvSpPr>
          <p:spPr>
            <a:xfrm rot="18900000">
              <a:off x="6967778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732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動機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01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動機</a:t>
              </a: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5EBB33A-79C5-47CA-B5C7-582FE32E8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67" y="1192696"/>
            <a:ext cx="2843983" cy="54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6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運用工具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02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459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993836" y="4046777"/>
            <a:ext cx="7729095" cy="822315"/>
            <a:chOff x="468936" y="2419540"/>
            <a:chExt cx="7729095" cy="822315"/>
          </a:xfrm>
        </p:grpSpPr>
        <p:sp>
          <p:nvSpPr>
            <p:cNvPr id="33" name="TextBox 18"/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Google Search Engine Results API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通過</a:t>
              </a:r>
              <a:r>
                <a:rPr lang="en-US" altLang="zh-TW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SerpApi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服務從 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Google 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搜索引擎中抓取結果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運用工具</a:t>
              </a: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圖片 46">
            <a:extLst>
              <a:ext uri="{FF2B5EF4-FFF2-40B4-BE49-F238E27FC236}">
                <a16:creationId xmlns:a16="http://schemas.microsoft.com/office/drawing/2014/main" id="{FD96FD52-E4B2-48E2-805B-88C5BFF3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8" y="3920902"/>
            <a:ext cx="2431142" cy="104726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DE21664-312D-4933-A6A1-85C098A8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021" y="5372287"/>
            <a:ext cx="1123950" cy="1238250"/>
          </a:xfrm>
          <a:prstGeom prst="rect">
            <a:avLst/>
          </a:prstGeom>
        </p:spPr>
      </p:pic>
      <p:grpSp>
        <p:nvGrpSpPr>
          <p:cNvPr id="48" name="组合 31">
            <a:extLst>
              <a:ext uri="{FF2B5EF4-FFF2-40B4-BE49-F238E27FC236}">
                <a16:creationId xmlns:a16="http://schemas.microsoft.com/office/drawing/2014/main" id="{04E1448D-6B3B-4C26-8120-C30E6AF09B4C}"/>
              </a:ext>
            </a:extLst>
          </p:cNvPr>
          <p:cNvGrpSpPr/>
          <p:nvPr/>
        </p:nvGrpSpPr>
        <p:grpSpPr>
          <a:xfrm>
            <a:off x="3103141" y="5536125"/>
            <a:ext cx="6928624" cy="822315"/>
            <a:chOff x="468937" y="2419540"/>
            <a:chExt cx="6928624" cy="822315"/>
          </a:xfrm>
        </p:grpSpPr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E72B1C16-FDF0-4FC0-88D8-6BA1B9D79F49}"/>
                </a:ext>
              </a:extLst>
            </p:cNvPr>
            <p:cNvSpPr txBox="1"/>
            <p:nvPr/>
          </p:nvSpPr>
          <p:spPr>
            <a:xfrm flipH="1">
              <a:off x="468937" y="2419540"/>
              <a:ext cx="5389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Heroku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7574335-EAC7-41FB-A323-6A3F040CBA06}"/>
                </a:ext>
              </a:extLst>
            </p:cNvPr>
            <p:cNvSpPr/>
            <p:nvPr/>
          </p:nvSpPr>
          <p:spPr>
            <a:xfrm>
              <a:off x="470267" y="2823664"/>
              <a:ext cx="6927294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平台即服務 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(PaaS)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，開發人員能夠完全在雲中構建、運行和操作應用程序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9B161068-A99B-456D-A028-E47F5648A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38" y="974321"/>
            <a:ext cx="2716623" cy="905541"/>
          </a:xfrm>
          <a:prstGeom prst="rect">
            <a:avLst/>
          </a:prstGeom>
        </p:spPr>
      </p:pic>
      <p:grpSp>
        <p:nvGrpSpPr>
          <p:cNvPr id="51" name="组合 31">
            <a:extLst>
              <a:ext uri="{FF2B5EF4-FFF2-40B4-BE49-F238E27FC236}">
                <a16:creationId xmlns:a16="http://schemas.microsoft.com/office/drawing/2014/main" id="{D7707177-2C9A-4095-9E2C-1E48F1B054DB}"/>
              </a:ext>
            </a:extLst>
          </p:cNvPr>
          <p:cNvGrpSpPr/>
          <p:nvPr/>
        </p:nvGrpSpPr>
        <p:grpSpPr>
          <a:xfrm>
            <a:off x="3103141" y="1023227"/>
            <a:ext cx="7729095" cy="822315"/>
            <a:chOff x="468936" y="2419540"/>
            <a:chExt cx="7729095" cy="822315"/>
          </a:xfrm>
        </p:grpSpPr>
        <p:sp>
          <p:nvSpPr>
            <p:cNvPr id="52" name="TextBox 18">
              <a:extLst>
                <a:ext uri="{FF2B5EF4-FFF2-40B4-BE49-F238E27FC236}">
                  <a16:creationId xmlns:a16="http://schemas.microsoft.com/office/drawing/2014/main" id="{04B363FB-30BE-4543-BAA1-C3F0451D2C24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LINE Messaging API SDK for Python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78A8E4F-5B89-40BB-B572-24153A641D61}"/>
                </a:ext>
              </a:extLst>
            </p:cNvPr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適用於 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Python 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的 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LINE Messaging API SDK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156A0FBA-FB1C-40E1-A4BF-AD76E72EA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350" y="2376259"/>
            <a:ext cx="1964619" cy="1114135"/>
          </a:xfrm>
          <a:prstGeom prst="rect">
            <a:avLst/>
          </a:prstGeom>
        </p:spPr>
      </p:pic>
      <p:grpSp>
        <p:nvGrpSpPr>
          <p:cNvPr id="54" name="组合 31">
            <a:extLst>
              <a:ext uri="{FF2B5EF4-FFF2-40B4-BE49-F238E27FC236}">
                <a16:creationId xmlns:a16="http://schemas.microsoft.com/office/drawing/2014/main" id="{6C0E8A5C-DDAE-4704-A056-350F95F0AA0C}"/>
              </a:ext>
            </a:extLst>
          </p:cNvPr>
          <p:cNvGrpSpPr/>
          <p:nvPr/>
        </p:nvGrpSpPr>
        <p:grpSpPr>
          <a:xfrm>
            <a:off x="3858597" y="2440433"/>
            <a:ext cx="7729095" cy="822315"/>
            <a:chOff x="468936" y="2419540"/>
            <a:chExt cx="7729095" cy="822315"/>
          </a:xfrm>
        </p:grpSpPr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5CF117B9-081E-47D6-B6E6-1C8603CB5DEC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Flask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2708F9-A3AF-4602-AB4A-0838D0D77DA5}"/>
                </a:ext>
              </a:extLst>
            </p:cNvPr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輕量級的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Python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網頁框架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054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運用工具</a:t>
              </a: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886CD667-9169-47F7-BB92-4F965913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109" y="1339865"/>
            <a:ext cx="2660708" cy="1128344"/>
          </a:xfrm>
          <a:prstGeom prst="rect">
            <a:avLst/>
          </a:prstGeom>
        </p:spPr>
      </p:pic>
      <p:grpSp>
        <p:nvGrpSpPr>
          <p:cNvPr id="22" name="组合 31">
            <a:extLst>
              <a:ext uri="{FF2B5EF4-FFF2-40B4-BE49-F238E27FC236}">
                <a16:creationId xmlns:a16="http://schemas.microsoft.com/office/drawing/2014/main" id="{9D76CFF8-FA6E-477D-AA30-10C921FC8CD1}"/>
              </a:ext>
            </a:extLst>
          </p:cNvPr>
          <p:cNvGrpSpPr/>
          <p:nvPr/>
        </p:nvGrpSpPr>
        <p:grpSpPr>
          <a:xfrm>
            <a:off x="6148244" y="1455229"/>
            <a:ext cx="4567166" cy="822315"/>
            <a:chOff x="468936" y="2419540"/>
            <a:chExt cx="7729095" cy="822315"/>
          </a:xfrm>
        </p:grpSpPr>
        <p:sp>
          <p:nvSpPr>
            <p:cNvPr id="23" name="TextBox 18">
              <a:extLst>
                <a:ext uri="{FF2B5EF4-FFF2-40B4-BE49-F238E27FC236}">
                  <a16:creationId xmlns:a16="http://schemas.microsoft.com/office/drawing/2014/main" id="{1B8DF996-85F1-4E75-BDC9-00006755A896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PyMongo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F9E8CB6-9A43-4D16-9276-81FB68B4B498}"/>
                </a:ext>
              </a:extLst>
            </p:cNvPr>
            <p:cNvSpPr/>
            <p:nvPr/>
          </p:nvSpPr>
          <p:spPr>
            <a:xfrm>
              <a:off x="470264" y="2823664"/>
              <a:ext cx="6976570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Python 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與 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MongoDB 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交互的工具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E2A77624-F457-4001-9551-C6C19A9EA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458496"/>
              </p:ext>
            </p:extLst>
          </p:nvPr>
        </p:nvGraphicFramePr>
        <p:xfrm>
          <a:off x="2661786" y="3144292"/>
          <a:ext cx="6972916" cy="3493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93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3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59458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套件選擇想法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03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4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套件選擇想法</a:t>
              </a: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8FD9B02E-249F-4D52-9CFA-43D3C870C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948667"/>
              </p:ext>
            </p:extLst>
          </p:nvPr>
        </p:nvGraphicFramePr>
        <p:xfrm>
          <a:off x="588473" y="2188291"/>
          <a:ext cx="11119542" cy="2220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45B10C10-F7D7-4E14-BD8E-3D415BFDD51D}"/>
              </a:ext>
            </a:extLst>
          </p:cNvPr>
          <p:cNvSpPr/>
          <p:nvPr/>
        </p:nvSpPr>
        <p:spPr>
          <a:xfrm>
            <a:off x="588473" y="4484045"/>
            <a:ext cx="3506657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1.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Heroku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不支援</a:t>
            </a:r>
            <a:r>
              <a:rPr lang="en-US" altLang="zh-TW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Webdriver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2.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TW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buildpack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和</a:t>
            </a:r>
            <a:r>
              <a:rPr lang="en-US" altLang="zh-TW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heroku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stack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不相容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9C3D14-921E-46E8-A8B1-5D4F765D1F80}"/>
              </a:ext>
            </a:extLst>
          </p:cNvPr>
          <p:cNvSpPr/>
          <p:nvPr/>
        </p:nvSpPr>
        <p:spPr>
          <a:xfrm>
            <a:off x="4489660" y="4484045"/>
            <a:ext cx="4148311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1.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只能爬到低清縮圖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2.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抓取瀏覽器原圖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URL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需要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JavaScript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操作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5201A61-E649-44B9-BF62-541ADEA5E49A}"/>
              </a:ext>
            </a:extLst>
          </p:cNvPr>
          <p:cNvSpPr/>
          <p:nvPr/>
        </p:nvSpPr>
        <p:spPr>
          <a:xfrm>
            <a:off x="8877515" y="4484045"/>
            <a:ext cx="283050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可以直接取得原圖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URL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資料以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Dictionary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回傳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397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367</Words>
  <Application>Microsoft Office PowerPoint</Application>
  <PresentationFormat>寬螢幕</PresentationFormat>
  <Paragraphs>95</Paragraphs>
  <Slides>19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微软雅黑</vt:lpstr>
      <vt:lpstr>Roboto Black</vt:lpstr>
      <vt:lpstr>宋体</vt:lpstr>
      <vt:lpstr>Source Han Serif SC</vt:lpstr>
      <vt:lpstr>Arial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泓均 林</cp:lastModifiedBy>
  <cp:revision>34</cp:revision>
  <dcterms:created xsi:type="dcterms:W3CDTF">2019-01-17T09:32:26Z</dcterms:created>
  <dcterms:modified xsi:type="dcterms:W3CDTF">2021-12-01T21:31:13Z</dcterms:modified>
</cp:coreProperties>
</file>