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5" r:id="rId3"/>
    <p:sldId id="256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EE8E2-9605-45A4-84AF-02E7075D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DC32B-61D0-4AE7-B3D2-E227CC644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8D258-E66E-49A2-B8E7-89815F4F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06FE9-853F-453F-8655-D47D4EA9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4BCDB-4E14-4D85-8610-62A8F7D4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4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6628-BD1B-4706-9B94-BAA68331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FD03A-BDAB-41DE-B145-041EADB05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44B99-6635-4EC5-BDFD-DB074F13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F0936-7335-431C-A54A-70FE0022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61704-BBDA-4DE2-933D-6C07947B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1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9D6B32-22BE-4D32-A653-1B55E516B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0F1874-D9D6-48A6-976A-BC80D264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B8E54-9FE8-4AE4-8BD5-6CE37FC4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19A65-E91E-49DB-A5E1-1B773212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D600A-A189-4B00-A574-67701383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9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5981-CA44-4996-889C-D4E73312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8F99F-0CDB-465D-8C57-73485B41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02C44-1DAA-4327-A94C-56176C4C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900B-9AB4-4C72-84BF-3245B268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24802-4B0C-467C-ADA7-319180AE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40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508A1-FE28-4844-B72B-ABD54D3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32F81-F92D-4122-8292-56768302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C1F7E-46FE-4746-86DD-887ED21D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DD767-D85B-4D08-B274-7BE44057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AB400-DF18-4B1A-8C68-D1991FB2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7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F2209-8153-47D5-8608-FA5F6BDF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A1C1-C10A-455E-BBC7-14BA505A0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CE4EE-C44F-4F60-9092-CD01C0802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60E24-9BE5-4FD6-9A8E-2F995809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F84A1-DC8D-4EFD-B43A-AFD8D2A1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67152-C871-4A52-914B-ACE5F726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6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22F8-C353-41E6-8379-22C3C107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7EE87-2395-4AE7-95AE-CC39E2244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C9C4AD-3370-4A70-B2C2-B0C2CC8A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3F1520-CC0F-42D9-8BDA-9E66962E5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7587F-B7E6-4FB5-8561-090D438AB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85742-E6F6-48AD-A8F8-F0AEB4AF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DFAF26-F4BD-4E5B-ADBD-AF912C49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C0E9B2-A84C-4E4B-AA62-61D442AC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3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8BF9-41D2-4CA0-9DA2-3A0BE103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4B6EFC-EA87-437A-BA2C-3A1FC9E9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9B371-FDDE-4D1E-B48E-7AAE337D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6C57B6-7BC8-48ED-8444-57E8A40A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1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500F54-F442-47E3-BE2D-16E9B7AA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2FDDDE-99B1-4FF5-B352-824BAEF8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AB221D-07F6-4381-83D1-78D3CF83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0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C6742-9DAB-49A6-8B5E-DF8285E7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806C6-A6A9-4A7C-964B-5E633F24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FFC4F-1228-4D8A-A0EC-530867F2D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10A68-E792-4AF9-A246-5B5CDF49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43735-AFA0-4A99-8D0A-67F31E98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13EF2-682F-4791-8EFE-60EB70DB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5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13A04-1BDC-4D31-90B9-D99F3CDF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76FC2-F9B8-4956-9CB6-3A0C0EEF7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2F20C3-38AE-4EC3-9CCE-85710899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42C8C-3669-42A1-A23A-37C72631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B1C77-6E44-4DDD-BB48-4AA82D1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47E81-A371-44CF-AADC-7905B0E1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0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E6ED5A-48F0-4F4D-AB42-B0702932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37667-5A4A-41A9-BC8D-B77A961A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7050-3377-48C1-969C-B8DA86C61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18B9-14B9-4F82-813B-C54B000361BC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B9B86-6EF5-4B13-88A7-6429D24ED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1F0C6-F444-467E-AEB1-B5DECB3D5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9EB6-64B5-4E02-99AB-172292987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5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ava.com/ko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mtb.tistory.com/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B16ED-ECB3-42F5-999C-8A1A32D57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52" y="2405732"/>
            <a:ext cx="9561095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설치 </a:t>
            </a:r>
            <a:r>
              <a:rPr lang="ko-KR" altLang="en-US" dirty="0" err="1"/>
              <a:t>안되어있으신분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아래 </a:t>
            </a:r>
            <a:r>
              <a:rPr lang="ko-KR" altLang="en-US" dirty="0" err="1"/>
              <a:t>피피티</a:t>
            </a:r>
            <a:r>
              <a:rPr lang="ko-KR" altLang="en-US" dirty="0"/>
              <a:t> 보고 따라하시면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30424" y="0"/>
            <a:ext cx="9137576" cy="1189608"/>
          </a:xfrm>
          <a:prstGeom prst="rect">
            <a:avLst/>
          </a:prstGeom>
          <a:gradFill flip="none" rotWithShape="1">
            <a:gsLst>
              <a:gs pos="35000">
                <a:srgbClr val="00B0F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3512" y="333194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linkClick r:id="rId2"/>
              </a:rPr>
              <a:t>https://java.com/ko/download/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A2CBA1-340B-49C5-B888-F263218D6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483" y="1189608"/>
            <a:ext cx="7635034" cy="54164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415DA1-87A9-419B-89B7-6A48061E2B4D}"/>
              </a:ext>
            </a:extLst>
          </p:cNvPr>
          <p:cNvSpPr/>
          <p:nvPr/>
        </p:nvSpPr>
        <p:spPr>
          <a:xfrm>
            <a:off x="5245380" y="4962617"/>
            <a:ext cx="2495947" cy="550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9130E-97BC-4642-8533-73C1CD6903C8}"/>
              </a:ext>
            </a:extLst>
          </p:cNvPr>
          <p:cNvSpPr txBox="1"/>
          <p:nvPr/>
        </p:nvSpPr>
        <p:spPr>
          <a:xfrm>
            <a:off x="10045583" y="416828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DOWNLOAD</a:t>
            </a:r>
          </a:p>
          <a:p>
            <a:r>
              <a:rPr lang="ko-KR" altLang="en-US" dirty="0">
                <a:latin typeface="배달의민족 도현" pitchFamily="50" charset="-127"/>
                <a:ea typeface="배달의민족 도현" pitchFamily="50" charset="-127"/>
              </a:rPr>
              <a:t>클릭</a:t>
            </a:r>
            <a:endParaRPr lang="en-US" altLang="ko-KR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B73A46-E2CA-4681-BF4E-5BF4D6CC3E89}"/>
              </a:ext>
            </a:extLst>
          </p:cNvPr>
          <p:cNvCxnSpPr/>
          <p:nvPr/>
        </p:nvCxnSpPr>
        <p:spPr>
          <a:xfrm flipH="1">
            <a:off x="7741327" y="4486862"/>
            <a:ext cx="2232248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3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B16ED-ECB3-42F5-999C-8A1A32D57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61095" cy="23876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https://hmtb.tistory.com/5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630BA-0201-43C8-B9F4-74E91E809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4400" dirty="0"/>
              <a:t>해당 사이트의 </a:t>
            </a:r>
            <a:r>
              <a:rPr lang="en-US" altLang="ko-KR" sz="4400" dirty="0"/>
              <a:t>6</a:t>
            </a:r>
            <a:r>
              <a:rPr lang="ko-KR" altLang="en-US" sz="4400" dirty="0"/>
              <a:t>번까지 해서 창 열리는 것 까지 </a:t>
            </a:r>
            <a:endParaRPr lang="en-US" altLang="ko-KR" sz="4400" dirty="0"/>
          </a:p>
          <a:p>
            <a:r>
              <a:rPr lang="ko-KR" altLang="en-US" sz="4400" dirty="0"/>
              <a:t>확인하시면 됩니다</a:t>
            </a:r>
            <a:r>
              <a:rPr lang="en-US" altLang="ko-KR" sz="4400" dirty="0"/>
              <a:t>.</a:t>
            </a:r>
          </a:p>
          <a:p>
            <a:r>
              <a:rPr lang="ko-KR" altLang="en-US" sz="4400" dirty="0"/>
              <a:t>모르겠는 부분은 언제든 편하게 물어보세요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BAAD2-CDD6-4AA0-A858-54E48396BF13}"/>
              </a:ext>
            </a:extLst>
          </p:cNvPr>
          <p:cNvSpPr txBox="1"/>
          <p:nvPr/>
        </p:nvSpPr>
        <p:spPr>
          <a:xfrm>
            <a:off x="1636295" y="1122363"/>
            <a:ext cx="9448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/>
              <a:t>셀레니움</a:t>
            </a:r>
            <a:r>
              <a:rPr lang="ko-KR" altLang="en-US" sz="6000" dirty="0"/>
              <a:t> 설치 과정입니다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196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B16ED-ECB3-42F5-999C-8A1A32D57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52" y="1731029"/>
            <a:ext cx="9561095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추가로 </a:t>
            </a:r>
            <a:r>
              <a:rPr lang="en-US" altLang="ko-KR" dirty="0" err="1"/>
              <a:t>dplyr</a:t>
            </a:r>
            <a:r>
              <a:rPr lang="en-US" altLang="ko-KR" dirty="0"/>
              <a:t> , </a:t>
            </a:r>
            <a:r>
              <a:rPr lang="en-US" altLang="ko-KR" dirty="0" err="1"/>
              <a:t>rvest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라이브러리 설치 해오세요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32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62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도현</vt:lpstr>
      <vt:lpstr>Arial</vt:lpstr>
      <vt:lpstr>Office 테마</vt:lpstr>
      <vt:lpstr>Java 설치 안되어있으신분  아래 피피티 보고 따라하시면 됩니다.</vt:lpstr>
      <vt:lpstr>PowerPoint 프레젠테이션</vt:lpstr>
      <vt:lpstr>https://hmtb.tistory.com/5</vt:lpstr>
      <vt:lpstr>추가로 dplyr , rvest  라이브러리 설치 해오세요~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김영석</dc:creator>
  <cp:lastModifiedBy> </cp:lastModifiedBy>
  <cp:revision>5</cp:revision>
  <dcterms:created xsi:type="dcterms:W3CDTF">2020-01-14T10:20:36Z</dcterms:created>
  <dcterms:modified xsi:type="dcterms:W3CDTF">2020-02-18T08:56:04Z</dcterms:modified>
</cp:coreProperties>
</file>