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79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41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4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03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5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3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2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8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64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80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889-17CB-4E04-9936-1BAA109B2289}" type="datetimeFigureOut">
              <a:rPr lang="es-AR" smtClean="0"/>
              <a:t>10/11/2020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5BCC-EE6D-406F-A0C9-D10C807066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2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Lockdown</a:t>
            </a:r>
            <a:r>
              <a:rPr lang="es-ES" dirty="0" smtClean="0"/>
              <a:t> </a:t>
            </a:r>
            <a:r>
              <a:rPr lang="es-ES" dirty="0" err="1" smtClean="0"/>
              <a:t>strategies</a:t>
            </a:r>
            <a:r>
              <a:rPr lang="es-ES" dirty="0" smtClean="0"/>
              <a:t> and curve </a:t>
            </a:r>
            <a:r>
              <a:rPr lang="es-ES" dirty="0" err="1" smtClean="0"/>
              <a:t>death</a:t>
            </a:r>
            <a:r>
              <a:rPr lang="es-ES" dirty="0" smtClean="0"/>
              <a:t> </a:t>
            </a:r>
            <a:r>
              <a:rPr lang="es-ES" dirty="0" err="1" smtClean="0"/>
              <a:t>profiles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 posible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lockdown</a:t>
            </a:r>
            <a:r>
              <a:rPr lang="es-ES" dirty="0" smtClean="0"/>
              <a:t> </a:t>
            </a:r>
            <a:r>
              <a:rPr lang="es-ES" dirty="0" err="1" smtClean="0"/>
              <a:t>strategies</a:t>
            </a:r>
            <a:r>
              <a:rPr lang="es-ES" dirty="0" smtClean="0"/>
              <a:t> and </a:t>
            </a:r>
            <a:r>
              <a:rPr lang="es-ES" dirty="0" err="1" smtClean="0"/>
              <a:t>death</a:t>
            </a:r>
            <a:r>
              <a:rPr lang="es-ES" dirty="0" smtClean="0"/>
              <a:t> curves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Novel Coronavirus COVID-19 global </a:t>
            </a:r>
            <a:r>
              <a:rPr lang="es-ES" dirty="0" err="1" smtClean="0"/>
              <a:t>outbreak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109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infer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lockdown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death</a:t>
            </a:r>
            <a:r>
              <a:rPr lang="es-ES" dirty="0" smtClean="0"/>
              <a:t> curve?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adopted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strategies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Minimum</a:t>
            </a:r>
            <a:r>
              <a:rPr lang="es-ES" dirty="0" smtClean="0"/>
              <a:t> </a:t>
            </a:r>
            <a:r>
              <a:rPr lang="es-ES" dirty="0" err="1" smtClean="0"/>
              <a:t>lockdown</a:t>
            </a:r>
            <a:r>
              <a:rPr lang="es-ES" dirty="0" smtClean="0"/>
              <a:t> and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: Ex: </a:t>
            </a:r>
            <a:r>
              <a:rPr lang="es-ES" dirty="0" err="1" smtClean="0"/>
              <a:t>Sweden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err="1" smtClean="0"/>
              <a:t>Strict</a:t>
            </a:r>
            <a:r>
              <a:rPr lang="es-ES" dirty="0" smtClean="0"/>
              <a:t> </a:t>
            </a:r>
            <a:r>
              <a:rPr lang="es-ES" dirty="0" err="1" smtClean="0"/>
              <a:t>lockdown</a:t>
            </a:r>
            <a:r>
              <a:rPr lang="es-ES" dirty="0" smtClean="0"/>
              <a:t> : Ex: Argentina</a:t>
            </a:r>
          </a:p>
          <a:p>
            <a:endParaRPr lang="es-ES" dirty="0"/>
          </a:p>
          <a:p>
            <a:r>
              <a:rPr lang="es-ES" dirty="0" err="1" smtClean="0"/>
              <a:t>Strict</a:t>
            </a:r>
            <a:r>
              <a:rPr lang="es-ES" dirty="0" smtClean="0"/>
              <a:t> </a:t>
            </a:r>
            <a:r>
              <a:rPr lang="es-ES" dirty="0" err="1" smtClean="0"/>
              <a:t>lockdown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/</a:t>
            </a:r>
            <a:r>
              <a:rPr lang="es-ES" dirty="0" err="1" smtClean="0"/>
              <a:t>tracing</a:t>
            </a:r>
            <a:r>
              <a:rPr lang="es-ES" dirty="0" smtClean="0"/>
              <a:t>: Ex South </a:t>
            </a:r>
            <a:r>
              <a:rPr lang="es-ES" dirty="0" err="1" smtClean="0"/>
              <a:t>Korea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649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0"/>
            <a:ext cx="7484534" cy="4989690"/>
          </a:xfrm>
        </p:spPr>
      </p:pic>
      <p:sp>
        <p:nvSpPr>
          <p:cNvPr id="8" name="CuadroTexto 7"/>
          <p:cNvSpPr txBox="1"/>
          <p:nvPr/>
        </p:nvSpPr>
        <p:spPr>
          <a:xfrm>
            <a:off x="137786" y="5210827"/>
            <a:ext cx="1159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death</a:t>
            </a:r>
            <a:r>
              <a:rPr lang="es-ES" dirty="0" smtClean="0"/>
              <a:t> curves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curve </a:t>
            </a:r>
            <a:r>
              <a:rPr lang="es-ES" dirty="0" err="1" smtClean="0"/>
              <a:t>profiles</a:t>
            </a:r>
            <a:r>
              <a:rPr lang="es-ES" dirty="0" smtClean="0"/>
              <a:t>. </a:t>
            </a:r>
            <a:r>
              <a:rPr lang="es-ES" dirty="0" err="1" smtClean="0"/>
              <a:t>Sweden</a:t>
            </a:r>
            <a:r>
              <a:rPr lang="es-ES" dirty="0" smtClean="0"/>
              <a:t> </a:t>
            </a:r>
            <a:r>
              <a:rPr lang="es-ES" dirty="0" err="1" smtClean="0"/>
              <a:t>grows</a:t>
            </a:r>
            <a:r>
              <a:rPr lang="es-ES" dirty="0" smtClean="0"/>
              <a:t> </a:t>
            </a:r>
            <a:r>
              <a:rPr lang="es-ES" dirty="0" err="1" smtClean="0"/>
              <a:t>exponentially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fast</a:t>
            </a:r>
            <a:r>
              <a:rPr lang="es-ES" dirty="0" smtClean="0"/>
              <a:t> and </a:t>
            </a:r>
            <a:r>
              <a:rPr lang="es-ES" dirty="0" err="1" smtClean="0"/>
              <a:t>stabilizes</a:t>
            </a:r>
            <a:r>
              <a:rPr lang="es-ES" dirty="0" smtClean="0"/>
              <a:t> in a </a:t>
            </a:r>
            <a:r>
              <a:rPr lang="es-ES" dirty="0" err="1" smtClean="0"/>
              <a:t>plateau</a:t>
            </a:r>
            <a:r>
              <a:rPr lang="es-ES" dirty="0" smtClean="0"/>
              <a:t>. Argentina </a:t>
            </a:r>
            <a:r>
              <a:rPr lang="es-ES" dirty="0" err="1" smtClean="0"/>
              <a:t>doesn´t</a:t>
            </a:r>
            <a:r>
              <a:rPr lang="es-ES" dirty="0" smtClean="0"/>
              <a:t> </a:t>
            </a:r>
            <a:r>
              <a:rPr lang="es-ES" dirty="0" err="1" smtClean="0"/>
              <a:t>grow</a:t>
            </a:r>
            <a:r>
              <a:rPr lang="es-ES" dirty="0" smtClean="0"/>
              <a:t> </a:t>
            </a:r>
            <a:r>
              <a:rPr lang="es-ES" dirty="0" err="1" smtClean="0"/>
              <a:t>exponentially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June and South </a:t>
            </a:r>
            <a:r>
              <a:rPr lang="es-ES" dirty="0" err="1" smtClean="0"/>
              <a:t>Korea</a:t>
            </a:r>
            <a:r>
              <a:rPr lang="es-ES" dirty="0"/>
              <a:t> </a:t>
            </a:r>
            <a:r>
              <a:rPr lang="es-ES" dirty="0" err="1" smtClean="0"/>
              <a:t>increases</a:t>
            </a:r>
            <a:r>
              <a:rPr lang="es-ES" dirty="0" smtClean="0"/>
              <a:t> in a </a:t>
            </a:r>
            <a:r>
              <a:rPr lang="es-ES" dirty="0" err="1" smtClean="0"/>
              <a:t>slow</a:t>
            </a:r>
            <a:r>
              <a:rPr lang="es-ES" dirty="0" smtClean="0"/>
              <a:t> and linear pace.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79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Latin</a:t>
            </a:r>
            <a:r>
              <a:rPr lang="es-ES" dirty="0" smtClean="0"/>
              <a:t> - </a:t>
            </a:r>
            <a:r>
              <a:rPr lang="es-ES" dirty="0" err="1" smtClean="0"/>
              <a:t>America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12" y="1690688"/>
            <a:ext cx="7198290" cy="4798860"/>
          </a:xfrm>
        </p:spPr>
      </p:pic>
    </p:spTree>
    <p:extLst>
      <p:ext uri="{BB962C8B-B14F-4D97-AF65-F5344CB8AC3E}">
        <p14:creationId xmlns:p14="http://schemas.microsoft.com/office/powerpoint/2010/main" val="58557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Europe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83" y="1342993"/>
            <a:ext cx="7749434" cy="5166290"/>
          </a:xfrm>
        </p:spPr>
      </p:pic>
    </p:spTree>
    <p:extLst>
      <p:ext uri="{BB962C8B-B14F-4D97-AF65-F5344CB8AC3E}">
        <p14:creationId xmlns:p14="http://schemas.microsoft.com/office/powerpoint/2010/main" val="389506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57" y="1825625"/>
            <a:ext cx="6994286" cy="46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0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..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exploring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hypothesis</a:t>
            </a:r>
            <a:r>
              <a:rPr lang="es-ES" dirty="0" smtClean="0"/>
              <a:t>, I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consider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variables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weren´t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as GDP per </a:t>
            </a:r>
            <a:r>
              <a:rPr lang="es-ES" dirty="0" err="1" smtClean="0"/>
              <a:t>capita</a:t>
            </a:r>
            <a:r>
              <a:rPr lang="es-ES" dirty="0" smtClean="0"/>
              <a:t>, </a:t>
            </a:r>
            <a:r>
              <a:rPr lang="es-ES" dirty="0" err="1" smtClean="0"/>
              <a:t>population</a:t>
            </a:r>
            <a:r>
              <a:rPr lang="es-ES" dirty="0" smtClean="0"/>
              <a:t> </a:t>
            </a:r>
            <a:r>
              <a:rPr lang="es-ES" dirty="0" err="1" smtClean="0"/>
              <a:t>density,etc</a:t>
            </a:r>
            <a:r>
              <a:rPr lang="es-ES" dirty="0" smtClean="0"/>
              <a:t>. ‘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 in data’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contain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data.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542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Lockdown strategies and curve death profiles</vt:lpstr>
      <vt:lpstr>Can we infer the lockdown strategy based on the death curve?</vt:lpstr>
      <vt:lpstr>Presentación de PowerPoint</vt:lpstr>
      <vt:lpstr>Latin - America</vt:lpstr>
      <vt:lpstr>Europe</vt:lpstr>
      <vt:lpstr>Asia</vt:lpstr>
      <vt:lpstr>Continue analysis..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Lockdown strategies and curve death profiles</dc:title>
  <dc:creator>Bruno</dc:creator>
  <cp:lastModifiedBy>Bruno</cp:lastModifiedBy>
  <cp:revision>6</cp:revision>
  <dcterms:created xsi:type="dcterms:W3CDTF">2020-11-11T02:09:56Z</dcterms:created>
  <dcterms:modified xsi:type="dcterms:W3CDTF">2020-11-11T02:46:03Z</dcterms:modified>
</cp:coreProperties>
</file>