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7DB2-61FF-F9AD-C07A-B2AE9115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6C518-87F2-5F8F-2276-A060A89B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8213-82DE-A576-FCDA-51B971CB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866AE-A2F8-1450-4BCF-B5998CEC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68F4-DD86-B326-D3C3-441F5E0B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00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740-B072-D84E-F01D-28A62AA4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DEE8-16CF-42A6-312C-368DA1EC2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53C0-2A50-AEE5-FCA1-FA9B0A53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3080-B093-CAAF-A0A5-683880B5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22FF-33A4-F104-AB17-F76414FE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88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F785-A570-968B-3F21-EE2A813D4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B49C8-7945-094B-84D0-B75C4544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4206-1FFE-8421-4A56-241E83CD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67FB-03F1-722B-F186-875C3B6F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652E-2496-D45A-19FF-B582CF39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402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4ED2-8D1B-5FE9-9EDB-7928457D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D62-260E-5C46-83E4-07E74175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E19D-4FAA-5D09-B2A9-00552602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603D5-94EF-43A7-1F01-C6923BB2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F03D-E276-9C09-F2CD-81398465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77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6D5E-9DC6-8B14-EFB4-6CC8F498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EEA8-0208-1601-D680-C5B30347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773F-7999-F389-D0F3-171CE34C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552A-FBD4-C478-C3BD-7327368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BB41-2136-5D49-04E6-CF5AD9CC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678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520D-5C54-E0B6-3AB3-83C62785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A208-6938-3F0E-3374-5C3A5DBBF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8911-4301-C2D6-3E1B-9E6BD152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34D46-ABDA-8773-56C3-919F588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7D07-7EDF-9DE3-4344-588F8A7E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18551-3CD0-BAB3-5BB8-2484F003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74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9542-13D3-561E-F567-8578BC26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CD0C-39E2-0F06-72EE-CD824662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80610-2AF7-67F5-B951-8207A2F5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E36D7-EEB4-B1BA-4F39-88E884E3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B69E9-8D86-5AA8-78C4-4C15150C4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4FD73-ED31-1995-FE20-29286CDE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1ACA5-AA51-A296-63CF-C0B02595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DB7D5-851F-96E6-15E7-4AE6AA1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273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FE7-DBC7-3013-45C9-83FB6A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A38AB-48ED-875E-4247-83C1807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DAB82-39D3-8532-C69F-1ABA386C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55D8D-4813-2A59-9C84-E33A42C6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754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4778C-2AF4-A50F-35DB-15DD1487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0749D-8FA6-A51D-6156-A86C2480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24B2A-0CAE-E678-4DFE-B389C685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537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BC7B-0638-2B94-64B6-6855C098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A7D1-7E73-F4C0-36B9-18DDB8BA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1284F-DBC8-27B1-71BC-A01CC0A2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05E68-F17D-06CA-02D7-7AAC713E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3F30D-BB89-3B6C-DABF-FD07AE59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7659-CD1B-A96F-1B27-59B40E4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29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FFAB-9CF0-10CD-91E3-869B2912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ED9A2-836A-A04B-0A58-5DF13E99E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A9B0A-E4FD-B35F-9984-939199D93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85D1-34E4-31D4-75C5-FE88A0F0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65C1B-C272-EE24-5666-BA028E16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3206E-4208-F1FC-8FEC-A1E9B409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76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0F45B-B71D-1FE4-3AE5-67E2B22F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A9E0-ED4C-D0F2-AFCF-B4359781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204E-57B1-A130-D614-795BB6CEC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C906-FA9C-8A4A-B59B-DE33F67D7851}" type="datetimeFigureOut">
              <a:rPr lang="en-TW" smtClean="0"/>
              <a:t>2023/12/2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9D57-3A1D-28C6-240B-07B339EA8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A102-4E7D-863C-6C58-7F7EC0AF8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0CDD-C180-2A4D-8E34-B52DFF2BE4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54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7AF1-4230-C427-8998-9D5316E2B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059D-EDA9-FCE6-40AD-2831BC33E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62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116B-04FB-7119-F96E-9F662CB1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E187-74E2-9894-D2BB-F2501FF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454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AB92-B9A8-DB02-EF52-99DA8CF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789-D92E-5F7C-14DC-1B10CD6E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91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2023-12-02T02:45:32Z</dcterms:created>
  <dcterms:modified xsi:type="dcterms:W3CDTF">2023-12-02T02:45:52Z</dcterms:modified>
</cp:coreProperties>
</file>