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589-3837-46CE-A441-2C741F4BA95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FCB577-69A9-4F35-A46E-EE4F90415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5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589-3837-46CE-A441-2C741F4BA95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FCB577-69A9-4F35-A46E-EE4F90415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0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589-3837-46CE-A441-2C741F4BA95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FCB577-69A9-4F35-A46E-EE4F90415F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8885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589-3837-46CE-A441-2C741F4BA95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FCB577-69A9-4F35-A46E-EE4F90415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12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589-3837-46CE-A441-2C741F4BA95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FCB577-69A9-4F35-A46E-EE4F90415F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195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589-3837-46CE-A441-2C741F4BA95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FCB577-69A9-4F35-A46E-EE4F90415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02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589-3837-46CE-A441-2C741F4BA95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B577-69A9-4F35-A46E-EE4F90415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460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589-3837-46CE-A441-2C741F4BA95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B577-69A9-4F35-A46E-EE4F90415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56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589-3837-46CE-A441-2C741F4BA95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B577-69A9-4F35-A46E-EE4F90415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4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589-3837-46CE-A441-2C741F4BA95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FCB577-69A9-4F35-A46E-EE4F90415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68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589-3837-46CE-A441-2C741F4BA95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FCB577-69A9-4F35-A46E-EE4F90415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589-3837-46CE-A441-2C741F4BA95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FCB577-69A9-4F35-A46E-EE4F90415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589-3837-46CE-A441-2C741F4BA95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B577-69A9-4F35-A46E-EE4F90415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5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589-3837-46CE-A441-2C741F4BA95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B577-69A9-4F35-A46E-EE4F90415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0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589-3837-46CE-A441-2C741F4BA95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B577-69A9-4F35-A46E-EE4F90415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7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589-3837-46CE-A441-2C741F4BA95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FCB577-69A9-4F35-A46E-EE4F90415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2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F589-3837-46CE-A441-2C741F4BA95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FCB577-69A9-4F35-A46E-EE4F90415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77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7400" y="200052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b="1" dirty="0" smtClean="0">
                <a:solidFill>
                  <a:schemeClr val="accent6">
                    <a:lumMod val="50000"/>
                  </a:schemeClr>
                </a:solidFill>
              </a:rPr>
              <a:t>酒店管理系统</a:t>
            </a:r>
            <a:endParaRPr lang="zh-CN" altLang="en-US" sz="7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79858" y="3590222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制作人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</a:rPr>
              <a:t>xx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5867" y="371789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用户修改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3486" b="10961"/>
          <a:stretch/>
        </p:blipFill>
        <p:spPr>
          <a:xfrm>
            <a:off x="2100105" y="1316334"/>
            <a:ext cx="8521003" cy="504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16062" y="371789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查询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3800" b="10507"/>
          <a:stretch/>
        </p:blipFill>
        <p:spPr>
          <a:xfrm>
            <a:off x="1939332" y="1219618"/>
            <a:ext cx="9485643" cy="539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43306" y="432079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组合查询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3800" b="10507"/>
          <a:stretch/>
        </p:blipFill>
        <p:spPr>
          <a:xfrm>
            <a:off x="2200590" y="1410537"/>
            <a:ext cx="8249696" cy="49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25143" y="411982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用户删除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23957" b="11344"/>
          <a:stretch/>
        </p:blipFill>
        <p:spPr>
          <a:xfrm>
            <a:off x="2398205" y="1159328"/>
            <a:ext cx="9056915" cy="55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27077" y="40193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材料管理</a:t>
            </a:r>
            <a:endParaRPr lang="zh-CN" alt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3643" b="16647"/>
          <a:stretch/>
        </p:blipFill>
        <p:spPr>
          <a:xfrm>
            <a:off x="2100105" y="1219619"/>
            <a:ext cx="8973179" cy="52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6207" y="38183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材料全查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4271" b="16647"/>
          <a:stretch/>
        </p:blipFill>
        <p:spPr>
          <a:xfrm>
            <a:off x="2609222" y="1289957"/>
            <a:ext cx="8584641" cy="53149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03007" y="1688123"/>
            <a:ext cx="8490856" cy="2301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5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74901" y="39188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材料添加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2701" b="16647"/>
          <a:stretch/>
        </p:blipFill>
        <p:spPr>
          <a:xfrm>
            <a:off x="2126901" y="1279908"/>
            <a:ext cx="8785609" cy="53289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61363" y="4039437"/>
            <a:ext cx="8199455" cy="743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16546" y="36174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材料修改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3937" b="16368"/>
          <a:stretch/>
        </p:blipFill>
        <p:spPr>
          <a:xfrm>
            <a:off x="2286400" y="1410006"/>
            <a:ext cx="8796932" cy="54406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42233" y="5757705"/>
            <a:ext cx="8239648" cy="924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66303" y="27130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编号查询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3937" b="16368"/>
          <a:stretch/>
        </p:blipFill>
        <p:spPr>
          <a:xfrm>
            <a:off x="2090057" y="1108556"/>
            <a:ext cx="9023419" cy="54406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40782" y="4772967"/>
            <a:ext cx="8701873" cy="562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96448" y="311499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材料删除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-157" r="23800" b="16368"/>
          <a:stretch/>
        </p:blipFill>
        <p:spPr>
          <a:xfrm>
            <a:off x="1487156" y="1127146"/>
            <a:ext cx="9294725" cy="512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25077" b="11174"/>
          <a:stretch/>
        </p:blipFill>
        <p:spPr>
          <a:xfrm>
            <a:off x="1778558" y="1185706"/>
            <a:ext cx="9555983" cy="54411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1955" y="311499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登陆界面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16022" y="2645788"/>
            <a:ext cx="6260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谢谢观赏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4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5723" y="14067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欢迎界面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4585" b="10507"/>
          <a:stretch/>
        </p:blipFill>
        <p:spPr>
          <a:xfrm>
            <a:off x="2378111" y="787007"/>
            <a:ext cx="8775560" cy="58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25626" y="26125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主面板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4595" b="8101"/>
          <a:stretch/>
        </p:blipFill>
        <p:spPr>
          <a:xfrm>
            <a:off x="1808703" y="1135465"/>
            <a:ext cx="9083710" cy="55675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43138" y="422031"/>
            <a:ext cx="738664" cy="60106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管理员可以对客人点餐需求进行添加和结账，更加快捷直观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7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5965" y="221063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台号管理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24565" b="12914"/>
          <a:stretch/>
        </p:blipFill>
        <p:spPr>
          <a:xfrm>
            <a:off x="2059912" y="1205801"/>
            <a:ext cx="8782260" cy="54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86399" y="291403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菜系管理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4899" b="10334"/>
          <a:stretch/>
        </p:blipFill>
        <p:spPr>
          <a:xfrm>
            <a:off x="1919235" y="1148749"/>
            <a:ext cx="9164097" cy="54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25144" y="2411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菜品管理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4114" b="8553"/>
          <a:stretch/>
        </p:blipFill>
        <p:spPr>
          <a:xfrm>
            <a:off x="1889090" y="1088440"/>
            <a:ext cx="9214339" cy="545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61126" y="351693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用户管理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4899" b="7715"/>
          <a:stretch/>
        </p:blipFill>
        <p:spPr>
          <a:xfrm>
            <a:off x="2100105" y="1320102"/>
            <a:ext cx="8370277" cy="53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14942" y="20096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用户添加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4899" b="4925"/>
          <a:stretch/>
        </p:blipFill>
        <p:spPr>
          <a:xfrm>
            <a:off x="2110154" y="1249232"/>
            <a:ext cx="8229601" cy="51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61</Words>
  <Application>Microsoft Office PowerPoint</Application>
  <PresentationFormat>宽屏</PresentationFormat>
  <Paragraphs>22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幼圆</vt:lpstr>
      <vt:lpstr>Arial</vt:lpstr>
      <vt:lpstr>Century Gothic</vt:lpstr>
      <vt:lpstr>Wingdings 3</vt:lpstr>
      <vt:lpstr>丝状</vt:lpstr>
      <vt:lpstr>酒店管理系统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酒店管理系统</dc:title>
  <dc:creator>LENOVO</dc:creator>
  <cp:lastModifiedBy>GK</cp:lastModifiedBy>
  <cp:revision>10</cp:revision>
  <dcterms:created xsi:type="dcterms:W3CDTF">2016-01-07T12:56:13Z</dcterms:created>
  <dcterms:modified xsi:type="dcterms:W3CDTF">2018-06-16T07:27:48Z</dcterms:modified>
</cp:coreProperties>
</file>