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3" name="Body Level One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Body Level One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owl of salad with fried rice, boiled eggs, and chopstick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owl with salmon cakes, salad, and humm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owl of pappardelle pasta with parsley butter, roasted hazelnuts, and shaved parmesan cheese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owl of salad with fried rice, boiled eggs, and chopstick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 Title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3" name="Author and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Author and Date</a:t>
            </a:r>
          </a:p>
        </p:txBody>
      </p:sp>
      <p:sp>
        <p:nvSpPr>
          <p:cNvPr id="24" name="Body Level One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, and humm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3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61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Bowl of pappardelle pasta with parsley butter, roasted hazelnuts, and shaved parmesan cheese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72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0" name="Slide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8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89" name="Agenda Subtitle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Agenda Subtitle</a:t>
            </a:r>
          </a:p>
        </p:txBody>
      </p:sp>
      <p:sp>
        <p:nvSpPr>
          <p:cNvPr id="90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www.nowcoder.com/practice/e7ed657974934a30b2010046536a5372" TargetMode="Externa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leetcode.cn/problems/number-of-islands/" TargetMode="Externa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5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3" name="前置知识 : 无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前置知识 : 无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并查集的使用是如下的场景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1）一开始每个元素都拥有自己的集合，在自己的集合里只有这个元素自己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2）int find(i)：查找i所在集合的代表元素，代表元素来代表i所在的集合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3）boolean isSameSet(a, b)：判断a和b在不在一个集合里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4）void union(a, b)：a所在集合所有元素 与 b所在集合所有元素 合并成一个集合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5）各种操作单次调用的均摊时间复杂度为O(1)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并查集原理图解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注意：带权并查集、可持久化并查集、可撤销并查集，都是备战算法竞赛的同学必学的内容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     这些内容会在【挺难】阶段的课程里安排讲述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5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57" name="并查集的两个优化，都发生在find方法里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并查集的两个优化，都发生在find方法里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1）扁平化（一定要做）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2）小挂大（可以不做，原论文中是秩的概念，可以理解为 粗略高度 或者 大小）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并查集的小扩展（下节课的题目重点展示）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可以定制信息：并查集目前有多少个集合，以及给每个集合打上标签信息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并查集时间复杂度的理解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作为如此简单、小巧的结构，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感性理解单次调用的均摊时间复杂度为O(1)即可，其实为α(n)，</a:t>
            </a:r>
            <a:r>
              <a:rPr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rPr>
              <a:t>反阿克曼函数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当n=10^80次方即可探明宇宙原子量，α(n)的返回值也不超过6，那就可以认为是O(1)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并查集的发明者Bernard A. Galler和Michael J. Fischer，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从1964年证明到1989年才证明完毕，建议记住即可，理解证明难度很大！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0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1" name="题目1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题目1</a:t>
            </a:r>
          </a:p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并查集模版(牛客)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路径压缩 + 小挂大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rPr>
                <a:hlinkClick r:id="rId2" invalidUrl="" action="" tgtFrame="" tooltip="" history="1" highlightClick="0" endSnd="0"/>
              </a:rPr>
              <a:t>https://www.nowcoder.com/practice/e7ed657974934a30b2010046536a5372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4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5" name="题目2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题目2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并查集模版(洛谷)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用递归函数实现路径压缩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一般情况下小挂大的优化可以省略的写法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https://www.luogu.com.cn/problem/P3367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68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69" name="题目3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题目3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情侣牵手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n对情侣坐在连续排列的 2n 个座位上，想要牵到对方的手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人和座位由一个整数数组 row，表示其中 row[i] 是坐在第 i 个座位上的人的ID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情侣们按顺序编号，第0对是 (0, 1)，第1对是 (2, 3)，以此类推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最少交换座位的次数，以便每对情侣可以并肩坐在一起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每次交换可选择任意两人，让他们站起来交换座位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https://leetcode.cn/problems/couples-holding-hands/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72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3" name="题目4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题目4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相似字符串组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如果交换字符串 X 中的两个不同位置的字母，使得它和字符串 Y 相等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那么称 X 和 Y 两个字符串相似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如果这两个字符串本身是相等的，那它们也是相似的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例如，"tars" 和 "rats" 是相似的 (交换 0 与 2 的位置)；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"rats" 和 "arts" 也是相似的，但是 "star" 不与 "tars"，"rats"，或 "arts" 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总之，它们通过相似性形成了两个关联组：{"tars", "rats", "arts"} 和 {"star"}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注意，"tars" 和 "arts" 是在同一组中，即使它们并不相似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形式上，对每个组而言，要确定一个单词在组中，只需要这个词和该组中至少一个单词相似。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给你一个字符串列表 strs列表中的每个字符串都是 strs 中其它所有字符串的一个字母异位词。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返回 strs 中有多少字符串组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https://leetcode.cn/problems/similar-string-groups/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并查集-上"/>
          <p:cNvSpPr txBox="1"/>
          <p:nvPr>
            <p:ph type="ctrTitle"/>
          </p:nvPr>
        </p:nvSpPr>
        <p:spPr>
          <a:xfrm>
            <a:off x="1206498" y="464303"/>
            <a:ext cx="21971004" cy="2021991"/>
          </a:xfrm>
          <a:prstGeom prst="rect">
            <a:avLst/>
          </a:prstGeom>
        </p:spPr>
        <p:txBody>
          <a:bodyPr/>
          <a:lstStyle>
            <a:lvl1pPr defTabSz="825500">
              <a:lnSpc>
                <a:spcPct val="100000"/>
              </a:lnSpc>
              <a:defRPr b="0" spc="0" sz="5500"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并查集-上</a:t>
            </a:r>
          </a:p>
        </p:txBody>
      </p:sp>
      <p:sp>
        <p:nvSpPr>
          <p:cNvPr id="176" name="左程云"/>
          <p:cNvSpPr txBox="1"/>
          <p:nvPr/>
        </p:nvSpPr>
        <p:spPr>
          <a:xfrm>
            <a:off x="1206500" y="12631366"/>
            <a:ext cx="21971001" cy="73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lvl1pPr>
          </a:lstStyle>
          <a:p>
            <a:pPr/>
            <a:r>
              <a:t>左程云</a:t>
            </a:r>
          </a:p>
        </p:txBody>
      </p:sp>
      <p:sp>
        <p:nvSpPr>
          <p:cNvPr id="177" name="题目5…"/>
          <p:cNvSpPr txBox="1"/>
          <p:nvPr/>
        </p:nvSpPr>
        <p:spPr>
          <a:xfrm>
            <a:off x="1206499" y="2978820"/>
            <a:ext cx="21971002" cy="936510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algn="l" defTabSz="8255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题目5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给你一个由 '1'（陆地）和 '0'（水）组成的的二维网格，请你计算网格中岛屿的数量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岛屿总是被水包围，并且每座岛屿只能由水平方向和/或竖直方向上相邻的陆地连接形成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此外，你可以假设该网格的四条边均被水包围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测试链接 : </a:t>
            </a:r>
            <a:r>
              <a:rPr>
                <a:hlinkClick r:id="rId2" invalidUrl="" action="" tgtFrame="" tooltip="" history="1" highlightClick="0" endSnd="0"/>
              </a:rPr>
              <a:t>https://leetcode.cn/problems/number-of-islands/</a:t>
            </a: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</a:p>
          <a:p>
            <a:pPr algn="l" defTabSz="457200">
              <a:defRPr sz="3600">
                <a:solidFill>
                  <a:srgbClr val="000000"/>
                </a:solidFill>
                <a:latin typeface="Monaco"/>
                <a:ea typeface="Monaco"/>
                <a:cs typeface="Monaco"/>
                <a:sym typeface="Monaco"/>
              </a:defRPr>
            </a:pPr>
            <a:r>
              <a:t>注意：本题还可以用洪水填充算法求解，后续【必备】课程会讲述洪水填充算法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