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,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owl with salmon cakes, salad, and humm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owl of pappardelle pasta with parsley butter, roasted hazelnuts,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,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, and humm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,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luogu.com.cn/problem/P1253" TargetMode="Externa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luogu.com.cn/problem/P3372" TargetMode="Externa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线段树专题1-线段树原理和代码详解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线段树专题1-线段树原理和代码详解</a:t>
            </a:r>
          </a:p>
        </p:txBody>
      </p:sp>
      <p:sp>
        <p:nvSpPr>
          <p:cNvPr id="152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53" name="前置知识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前置知识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讲解020、讲解021、讲解022 - 递归、归并排序、归并分治，有助于理解线段树的代码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线段树专题讲述顺序</a:t>
            </a:r>
          </a:p>
          <a:p>
            <a:pPr algn="l" defTabSz="8255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专题1：线段树原理和代码详解，讲解110，本节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专题2：线段树的离散化、二分搜索、特别修改，讲解111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专题3：线段树维护更多类型的信息，讲解112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专题4：线段树解决区间合并的问题，讲解113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专题5：开点线段树、区间最值和历史最值，讲解114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专题6：线段树与扫描线结合的题目，讲解115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线段树二分的内容，讲解146的题目2、讲解169的题目1，已经安排讲述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线段树与动态规划结合的内容，后续【扩展】标签下的课程里继续安排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树套树、可持久化线段树、树链剖分等内容，后续【挺难】标签下的课程里会安排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线段树专题1-线段树原理和代码详解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线段树专题1-线段树原理和代码详解</a:t>
            </a:r>
          </a:p>
        </p:txBody>
      </p:sp>
      <p:sp>
        <p:nvSpPr>
          <p:cNvPr id="188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89" name="题目4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914400">
              <a:lnSpc>
                <a:spcPct val="90000"/>
              </a:lnSpc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题目4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线段树支持范围重置、范围查询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维护最大值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对数器验证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线段树专题1-线段树原理和代码详解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线段树专题1-线段树原理和代码详解</a:t>
            </a:r>
          </a:p>
        </p:txBody>
      </p:sp>
      <p:sp>
        <p:nvSpPr>
          <p:cNvPr id="192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93" name="题目5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914400">
              <a:lnSpc>
                <a:spcPct val="90000"/>
              </a:lnSpc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线段树同时支持范围重置、范围增加、范围查询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维护累加和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对数器验证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本题需要同时支持范围更新、范围增加的操作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有一个很重要的内容需要掌握：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多种修改操作之间的优先级整理</a:t>
            </a: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以本题来说，如下事实非常明显：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1，一段范围的更新操作会彻底取消之前的增加操作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2，一段范围的增加操作不会取消之前的更新操作，而是在之前更新操作的基础上进行增加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这两点在懒更新时需要得到体现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线段树专题1-线段树原理和代码详解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线段树专题1-线段树原理和代码详解</a:t>
            </a:r>
          </a:p>
        </p:txBody>
      </p:sp>
      <p:sp>
        <p:nvSpPr>
          <p:cNvPr id="196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97" name="题目6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914400">
              <a:lnSpc>
                <a:spcPct val="90000"/>
              </a:lnSpc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题目6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线段树同时支持范围重置、范围增加、范围查询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维护最大值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https://www.luogu.com.cn/problem/P1253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本题需要同时支持范围更新、范围增加的操作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有一个很重要的内容需要掌握：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多种修改操作之间的优先级整理</a:t>
            </a: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以本题来说，如下事实非常明显：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1，一段范围的更新操作会彻底取消之前的增加操作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2，一段范围的增加操作不会取消之前的更新操作，而是在之前更新操作的基础上进行增加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这两点在懒更新时需要得到体现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线段树专题1-线段树原理和代码详解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线段树专题1-线段树原理和代码详解</a:t>
            </a:r>
          </a:p>
        </p:txBody>
      </p:sp>
      <p:sp>
        <p:nvSpPr>
          <p:cNvPr id="200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201" name="线段树常见方法一览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线段树常见方法一览</a:t>
            </a: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void up(i..) : 根据子范围的查询信息，把父范围的查询信息更新正确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void down(i..) : 父范围的懒信息，往下只下发一层，给左范围、右范围，然后父范围的懒信息清空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void lazy(i..) : 当前范围被修改任务全覆盖时 或 父范围发下来的懒更新时，信息数组们如何修改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void build(l, r, i)  : 建树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void update(jobl, jobr, jobv, l, r, i) : 范围上数值的重置任务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void add(jobl, jobr, jobv, l, r, i) : 范围上数值的增加任务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int query(jobl, jobr, l, r, i) : 范围上的信息查询任务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题目不同，需要的方法也不尽相同，可能删减或者增加</a:t>
            </a:r>
          </a:p>
          <a:p>
            <a:pPr algn="l" defTabSz="8255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线段树用法非常灵活，线段树整个专题会给大家练熟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线段树专题1-线段树原理和代码详解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线段树专题1-线段树原理和代码详解</a:t>
            </a:r>
          </a:p>
        </p:txBody>
      </p:sp>
      <p:sp>
        <p:nvSpPr>
          <p:cNvPr id="156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57" name="线段树维护的信息类型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线段树维护的信息类型</a:t>
            </a:r>
          </a:p>
          <a:p>
            <a:pPr algn="l" defTabSz="8255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父范围上的某个信息，可以用O(1)的时间，从子范围的信息加工得到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满足的信息比如：累加和、最大值、最小值；不满足的信息比如：某范围上出现次数最多的数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线段树的经典功能，如下操作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单次调用的时间复杂度为O(log n)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1，范围查询，包括范围内累加和、最大值、最小值等等信息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2，范围修改，包括范围内每个数都增加、重置等等操作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线段树的范围修改功能，想做到单次调用时间复杂度为O(log n)的要求：</a:t>
            </a:r>
          </a:p>
          <a:p>
            <a:pPr algn="l" defTabSz="8255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一段范围上统一进行了某种修改操作，可以用O(1)的时间，就把这段范围维护的信息加工出来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满足的情况，比如：这段范围所有数字都加v，累加和可以快速的加工出来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不满足的情况，比如：这段范围上每个数字都逆序，累加和不能快速的加工出来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线段树非常灵活，维护信息的种类很多，支持范围修改的类型也很多，整个专题会讲述大量的题目和用法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线段树专题1-线段树原理和代码详解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线段树专题1-线段树原理和代码详解</a:t>
            </a:r>
          </a:p>
        </p:txBody>
      </p:sp>
      <p:sp>
        <p:nvSpPr>
          <p:cNvPr id="160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1" name="线段树的组织，以最经典的累加和举例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线段树的组织，以最经典的累加和举例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1，线段树开始下标可以为1，也可以为0，下标从1开始是最经典的设定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2，线段树需要在初始化时，就指定范围的规模[1 ~ n]，一旦确定不能更改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3，任何一个大范围[l ~ r]，严格从中点mid，拆分成左范围[l ~ mid]、右范围[mid+1 ~ r]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4，每个范围的信息，填写在独立的、连续数组sum中，最大的范围[1 ~ n]，把信息填写在sum[1]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5，如果父范围把信息填写在sum[i]，那么左范围填写在sum[i*2]，右范围填写在sum[i*2+1]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6，范围[l ~ r]和i值的对应，是由公式限制死的，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由递归参数维护，无需去记录对应关系</a:t>
            </a: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这种设定最为经典，并且为最佳实践，线段树整个专题的代码都遵守这种设定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如果线段树的范围是1 ~ n，那么记录信息的数组，开多大才够用？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4倍的n！</a:t>
            </a: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为什么？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课上重点图解，本节课代码HowManySpace，也展示了这一点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范围1 ~ n，形成的满二叉树高度会达到(log n + 2)，log以2为底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那么这棵满二叉树节点数会达到，2的(logn + 2)次方，log以2为底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2的(logn + 2)次方 = n * 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线段树专题1-线段树原理和代码详解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线段树专题1-线段树原理和代码详解</a:t>
            </a:r>
          </a:p>
        </p:txBody>
      </p:sp>
      <p:sp>
        <p:nvSpPr>
          <p:cNvPr id="164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5" name="建树过程课上重点图解 void build(l, r, i)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建树过程课上重点图解 </a:t>
            </a:r>
            <a:r>
              <a:t>void build(l, r, i)</a:t>
            </a: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范围查询过程课上重点图解 </a:t>
            </a:r>
            <a:r>
              <a:t>int query(jobl, jobr, l, r, i)</a:t>
            </a: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建树过程时间复杂度O(n)，范围查询单次操作时间复杂度O(log n)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此时还没有牵扯到范围修改这件事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线段树专题1-线段树原理和代码详解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线段树专题1-线段树原理和代码详解</a:t>
            </a:r>
          </a:p>
        </p:txBody>
      </p:sp>
      <p:sp>
        <p:nvSpPr>
          <p:cNvPr id="168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9" name="范围修改操作，以最经典的范围内每个数字都增加来举例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范围修改操作，以最经典的范围内每个数字都增加来举例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sum数组 : 范围累加和(查询信息)    add数组 : 范围上每个数的增加值(懒信息)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范围内每个数字都增加 : void add(jobl, jobr, jobv, l, r, i)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前三个是任务参数，表示jobl ~ jobr范围上，每个数增加jobv，递归过程中这三个参数永远固定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后三个是范围参数，表示当前来到线段树的l ~ r范围上，信息存储位置是i，递归过程中这三个参数可变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开始时调用add(jobl, jobr, jobv, 1, n, 1)，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范围增加的递归过程，懒更新机制！课上重点图解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1，如果发现任务范围(jobl, jobr)把当前范围(l,r)全覆盖了，不再向下传递任务，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懒住！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add[i] += jobv; sum[i] += jobv * (r - l + 1);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2，如果任务范围不能把当前范围全包，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把该范围上积攒的懒信息，往下只下发一层，down过程</a:t>
            </a: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然后决定当前任务是否要去往，左范围、右范围，继续调用子递归过程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子递归完成后，利用左右范围的sum信息，把当前范围的sum[i]信息修改正确，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up过程</a:t>
            </a: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3，退出当前递归过程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线段树专题1-线段树原理和代码详解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线段树专题1-线段树原理和代码详解</a:t>
            </a:r>
          </a:p>
        </p:txBody>
      </p:sp>
      <p:sp>
        <p:nvSpPr>
          <p:cNvPr id="172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73" name="范围查询时，也要结合懒更新机制，增加down过程，课上重点图解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范围查询时，也要结合懒更新机制，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增加down过程，课上重点图解</a:t>
            </a:r>
          </a:p>
          <a:p>
            <a:pPr algn="l" defTabSz="8255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子范围的懒更新信息，发生的时间一定早于父范围上的懒更新信息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如果修改操作不是范围修改，而是单点修改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那么懒更新的机制不需要建立，也不需要懒信息的下发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每次修改都是一走到底，反而更简单</a:t>
            </a:r>
          </a:p>
          <a:p>
            <a:pPr algn="l" defTabSz="8255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整个专题有很多相关题目讲解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线段树专题1-线段树原理和代码详解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线段树专题1-线段树原理和代码详解</a:t>
            </a:r>
          </a:p>
        </p:txBody>
      </p:sp>
      <p:sp>
        <p:nvSpPr>
          <p:cNvPr id="176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77" name="题目1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914400">
              <a:lnSpc>
                <a:spcPct val="90000"/>
              </a:lnSpc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题目1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线段树支持范围增加、范围查询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维护累加和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https://www.luogu.com.cn/problem/P3372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线段树专题1-线段树原理和代码详解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线段树专题1-线段树原理和代码详解</a:t>
            </a:r>
          </a:p>
        </p:txBody>
      </p:sp>
      <p:sp>
        <p:nvSpPr>
          <p:cNvPr id="180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81" name="题目2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914400">
              <a:lnSpc>
                <a:spcPct val="90000"/>
              </a:lnSpc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题目2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线段树支持范围重置、范围查询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维护累加和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对数器验证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线段树专题1-线段树原理和代码详解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线段树专题1-线段树原理和代码详解</a:t>
            </a:r>
          </a:p>
        </p:txBody>
      </p:sp>
      <p:sp>
        <p:nvSpPr>
          <p:cNvPr id="184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85" name="题目3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914400">
              <a:lnSpc>
                <a:spcPct val="90000"/>
              </a:lnSpc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题目3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线段树支持范围增加、范围查询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维护最大值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对数器验证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