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falling-squares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cm.hdu.edu.cn/showproblem.php?pid=4614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145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CF438D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740" TargetMode="External"/><Relationship Id="rId3" Type="http://schemas.openxmlformats.org/officeDocument/2006/relationships/hyperlink" Target="http://poj.org/problem?id=2528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线段树专题2-线段树的离散化、二分搜索、特别修改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线段树专题2-线段树的离散化、二分搜索、特别修改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线段树原理和代码详解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线段树专题讲述顺序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专题1：线段树原理和代码详解，讲解110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专题2：线段树的离散化、二分搜索、特别修改，讲解111，本节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专题3：线段树维护更多类型的信息，讲解112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专题4：线段树解决区间合并的问题，讲解113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专题5：开点线段树、区间最值和历史最值，讲解114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专题6：线段树与扫描线结合的题目，讲解115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线段树二分的内容，讲解146的题目2、讲解169的题目1，已经安排讲述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线段树与动态规划结合的内容，后续【扩展】标签下的课程里继续安排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树套树、可持久化线段树、树链剖分等内容，后续【挺难】标签下的课程里会安排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线段树专题2-线段树的离散化、二分搜索、特别修改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线段树专题2-线段树的离散化、二分搜索、特别修改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掉落的方块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有一个二维平面，x轴是最底的边界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给定二维整数数组pos，pos[i] = [ lefti, leni 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表示第i个方块边长为leni，左侧边缘在x = lefti位置，所在高度非常高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所有方块都是正方形，依次从高处垂直掉落，也就是左边界顺着x = lefti往下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如果掉落的方块碰到已经掉落正方形的顶边或者x轴就停止掉落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如果方块掉落时仅仅是擦过已经掉落正方形的左侧边或右侧边，并不会停止掉落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一旦停止，它就会固定在那里，无法再移动，俄罗斯方块游戏和本题意思一样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返回一个整数数组ans ，其中ans[i]表示在第i块方块掉落后整体的最大高度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pos数组长度 &lt;= 1000，1 &lt;= lefti &lt;= 10^8，1 &lt;= leni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https://leetcode.cn/problems/falling-squares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值域线段树的离散化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线段树专题2-线段树的离散化、二分搜索、特别修改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线段树专题2-线段树的离散化、二分搜索、特别修改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瓶子里的花朵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给定n个瓶子，编号从0~n-1，一开始所有瓶子都是空的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每个瓶子最多插入一朵花，实现以下两种类型的操作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from flower : 一共有flower朵花，从from位置开始依次插入花朵，已经有花的瓶子跳过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如果一直到最后的瓶子，花也没有用完，就丢弃剩下的花朵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返回这次操作插入的首个空瓶的位置 和 最后空瓶的位置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如果从from开始所有瓶子都有花，打印"Can not put any one."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left right  : 从left位置开始到right位置的瓶子，变回空瓶，返回清理花朵的数量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https://acm.hdu.edu.cn/showproblem.php?pid=4614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 + 二分搜索的结合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线段树专题2-线段树的离散化、二分搜索、特别修改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线段树专题2-线段树的离散化、二分搜索、特别修改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范围上开平方并求累加和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给定一个长度为n的数组arr，实现以下两种类型的操作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0 l r : 把arr[l..r]范围上的每个数开平方，结果向下取整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: 查询arr[l..r]范围上所有数字的累加和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两种操作一共发生m次，数据中有可能l&gt;r，遇到这种情况请交换l和r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n, m &lt;= 10^5，1 &lt;= arr[i] &lt;= 10^12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https://www.luogu.com.cn/problem/P4145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一段范围上，每个数字进行开方操作之后，范围的累加和信息并不能够快速得到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本题不满足经典线段树范围修改功能的要求，回顾一下上节课内容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一个数字即便是最大值10^2，也就开方6次，就会向下取整变成1，以后再也不需要执行开方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需要势能分析来评估复杂度，还有剪枝的重要性，一般的剪枝只是优化常数时间，这里要重要的多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预告：讲解114，线段树的区间最值操作，还会用到势能分析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线段树专题2-线段树的离散化、二分搜索、特别修改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线段树专题2-线段树的离散化、二分搜索、特别修改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包含取模操作的线段树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给定一个长度为n的数组arr，实现如下三种操作，一共调用m次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: 查询arr[l..r]的累加和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x : 把arr[l..r]上每个数字对x取模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k x : 把arr[k]上的数字设置为x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n, m &lt;= 10^5，操作1得到的结果，有可能超过int范围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https://www.luogu.com.cn/problem/CF438D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一个数字v持续进行规模缩小的取模操作，次数上限是log v规模，因为值每次至少减一半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一段范围的每个数字进行取模操作之后，范围累加和信息并不能够快速得到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需要势能分析来评估复杂度，还有剪枝的重要性，一般的剪枝只是优化常数时间，这里要重要的多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注意到操作3又会让势能增加，不过好在是单点操作，势能增加很有限，势能单次增加(logv * logn)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预告：讲解114，线段树的区间最值操作，还会用到势能分析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线段树专题2-线段树的离散化、二分搜索、特别修改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线段树专题2-线段树的离散化、二分搜索、特别修改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贴海报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有一面墙，有固定高度，长度为n，有m张海报，所有海报的高度都和墙的高度相同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从第1张海报开始，一张一张往墙上贴，直到n张海报贴完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每张海报都给出张贴位置(xi, yi)，表示第i张海报从墙的左边界xi一直延伸到右边界yi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有可能发生后面的海报把前面的海报完全覆盖，导致看不到的情况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当所有海报贴完，返回能看到海报的数量，哪怕只漏出一点的海报都算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n、xi、yi &lt;= 10^7，1 &lt;= m &lt;= 10^3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https://www.luogu.com.cn/problem/P3740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3" invalidUrl="" action="" tgtFrame="" tooltip="" history="1" highlightClick="0" endSnd="0"/>
              </a:rPr>
              <a:t>http://poj.org/problem?id=2528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值域线段树离散化 + 离散化特殊处理（增加中间点）+ 维护信息的设计 + 针对题目的线段树改动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一段范围上的可见海报数量的信息，线段树维护不了，改去维护一段范围是否被某种海报全覆盖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最终想得到可见海报的数量，需要整体遍历线段树，但查询只有一次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