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572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6492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503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894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线段树专题4-线段树解决区间合并的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线段树专题4-线段树解决区间合并的问题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线段树原理和代码详解，一定要掌握了再看这节课，理解会非常顺利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线段树专题讲述顺序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专题1：线段树原理和代码详解，讲解110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专题2：线段树的离散化、二分搜索、特别修改，讲解111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专题3：线段树维护更多类型的信息，讲解112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专题4：线段树解决区间合并的问题，讲解113，本节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专题5：开点线段树、区间最值和历史最值，讲解114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专题6：线段树与扫描线结合的题目，讲解115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线段树二分的内容，讲解146的题目2、讲解169的题目1，已经安排讲述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线段树与动态规划结合的内容，后续【扩展】标签下的课程里继续安排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树套树、可持久化线段树、树链剖分等内容，后续【挺难】标签下的课程里会安排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线段树专题4-线段树解决区间合并的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线段树专题4-线段树解决区间合并的问题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区间合并类问题最经典的模型 - 连续1的最长子串长度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区间合并类问题最经典的模型 - 连续1的最长子串长度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线段树维护的信息：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连续1的最长子串长度(len)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连续1的最长前缀长度(pre)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连续1的最长后缀长度(suf)</a:t>
            </a:r>
          </a:p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三个信息相互配合，可以从左、右范围各自的三个信息，推出父范围的三个信息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不同类型的修改发生时，信息如何维护？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不同类型的查询发生时，信息如何汇总？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本节课4个题目都和这个模型有关，一定让同学们彻底理解该模型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预告：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讲解116会讲述摩尔投票系列问题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其中第4题也是线段树解决区间合并的问题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维护的信息比较特别，是不同的模型，但是理解难度很低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线段树专题4-线段树解决区间合并的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线段树专题4-线段树解决区间合并的问题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序列操作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给定一个长度为n的数组arr，内部只有01两种值，下标从0开始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对于这个序列有五种变换操作和询问操作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0 l r : 把l~r范围上所有数字全改成0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: 把l~r范围上所有数字全改成1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: 把l~r范围上所有数字全取反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l r : 询问l~r范围上有多少个1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4 l r : 询问l~r范围上连续1的最长子串长度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https://www.luogu.com.cn/problem/P2572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线段树专题4-线段树解决区间合并的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线段树专题4-线段树解决区间合并的问题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最长LR交替子串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给定一个长度为n的字符串，一开始字符串中全是'L'字符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有q次修改，每次指定一个位置i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如果i位置是'L'字符那么改成'R'字符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如果i位置是'R'字符那么改成'L'字符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如果一个子串是两种字符不停交替出现的样子，也就是LRLR... 或者RLRL...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那么说这个子串是有效子串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每次修改后，都打印当前整个字符串中最长交替子串的长度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https://www.luogu.com.cn/problem/P6492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线段树专题4-线段树解决区间合并的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线段树专题4-线段树解决区间合并的问题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地道相连的房子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有n个房子排成一排，编号1~n，一开始每相邻的两个房子之间都有地道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实现如下三个操作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D x : 把x号房子摧毁，该房子附近的地道也一并摧毁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R   : 恢复上次摧毁的房子，该房子附近的地道一并恢复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Q x : 查询x号房子能到达的房子数量，包括x号房子自身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https://www.luogu.com.cn/problem/P1503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线段树专题4-线段树解决区间合并的问题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线段树专题4-线段树解决区间合并的问题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旅馆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一共有n个房间，编号1~n，一开始都是空房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实现如下两种操作，会一共调用m次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  : 找到至少有连续x个空房间的区域，返回最左编号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如果有多个满足条件的区域，返回其中最左区域的最左编号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如果找不到，输出0，并且不办理入住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如果找到了，返回最左编号，并且从最左编号开始办理x个人的入住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y : 从x号房间开始往下数y个房间，一律清空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操作1有打印操作，操作2没有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、m &lt;= 50000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https://www.luogu.com.cn/problem/P2894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