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781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count-integers-in-intervals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线段树专题5-开点线段树、区间最值和历史最值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线段树专题5-开点线段树、区间最值和历史最值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线段树原理和代码详解   讲解111 - 线段树特别修改操作的势能分析，题目3、题目4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线段树专题讲述顺序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专题1：线段树原理和代码详解，讲解110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专题2：线段树的离散化、二分搜索、特别修改，讲解111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专题3：线段树维护更多类型的信息，讲解112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专题4：线段树解决区间合并的问题，讲解113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专题5：开点线段树、区间最值和历史最值，讲解114，本节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专题6：线段树与扫描线结合的题目，讲解115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线段树二分的内容，讲解146的题目2、讲解169的题目1，已经安排讲述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线段树与动态规划结合的内容，后续【扩展】标签下的课程里继续安排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树套树、可持久化线段树、树链剖分等内容，后续【挺难】标签下的课程里会安排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线段树专题5-开点线段树、区间最值和历史最值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线段树专题5-开点线段树、区间最值和历史最值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开点线段树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开点线段树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可以支持很大的范围，一开始不为每个范围都分配空间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当真的需要开辟左侧、右侧的空间时，再临时申请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父范围的空间编号i，利用cnt自增给左右两侧申请的空间，记录在left[i]和right[i]里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除此之外和线段树再无区别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课上会重点图解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开点线段树适用的范围：需要支持的范围很大，但实际操作数量并不大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此时用开点线段树试试，俗称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莽一把</a:t>
            </a:r>
            <a:r>
              <a:t>，使用空间约等于 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操作数量 * 树高 * 2，适量调大即可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课上会重点图解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注意：测试通过的标准稍严，开点线段树很容易被卡，不过只有比赛才可能会卡，笔试一般不会卡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线段树专题5-开点线段树、区间最值和历史最值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线段树专题5-开点线段树、区间最值和历史最值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开点线段树的劣势：常数时间不好，相比其他方法还是比较浪费空间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开点线段树的劣势：常数时间不好，相比其他方法还是比较浪费空间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开点线段树的优势：分析难度低，往往理解了开点线段树就很容易想到并轻易使用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大多数情况下都可以被其他方法替代，比如离散化、有序表结构(平衡树)、堆结构等等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如果数据量允许，莽一把能节省很多思考的时间，但是往往不是最优解，只是时间复杂度不差而已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开点线段树不可被替代的用法是用于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线段树的合并与分裂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但是这一话题和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树链剖分</a:t>
            </a:r>
            <a:r>
              <a:t>结合比较紧密，会在【挺难】标签下的视频里安排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有序表(平衡树)的实现</a:t>
            </a:r>
            <a:r>
              <a:t>会在后续【扩展】、【挺难】标签下的课程里安排，这是非常大的话题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线段树专题5-开点线段树、区间最值和历史最值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线段树专题5-开点线段树、区间最值和历史最值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动态开点线段树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一共有n个位置，编号从1~n，一开始所有位置的值为0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实现如下两个操作，一共会调用m次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v : 把l~r范围的每个数增加v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  : 返回l~r范围的累加和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10^3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https://www.luogu.com.cn/problem/P2781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看过代码就学会了开点线段树，相当简单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核心就是，除非不得不去申请空间的时候，才会申请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线段树专题5-开点线段树、区间最值和历史最值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线段树专题5-开点线段树、区间最值和历史最值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统计区间中的整数数目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实现CountIntervals类的如下三个方法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CountIntervals() : 初始化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void add(int l, int r) : 把[l, r]范围上的数字都设置成1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3) int count() : 返回整个区间有多少个1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CountIntervals类需要支持1 ~ 10^9范围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调用add和count方法总共10^5次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https://leetcode.cn/problems/count-integers-in-intervals/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本题特殊之处在于，无需建立懒更新机制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线段树专题5-开点线段树、区间最值和历史最值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线段树专题5-开点线段树、区间最值和历史最值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线段树的区间最值操作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给定一个长度为n的数组arr，实现支持以下三种操作的结构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0 l r x : 把arr[l..r]范围的每个数v，更新成min(v, x)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  : 查询arr[l..r]范围上的最大值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  : 查询arr[l..r]范围上的累加和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学前建议：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先理解讲解111 - 线段树的特别修改，这一节的题目3、题目4，势能分析入门题目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核心剪枝策略：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最大值、最大值个数、严格次大值的配合，课上重点图解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时间复杂度分析：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标签回收模型 + 势能分析，课上重点图解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发明者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吉如一</a:t>
            </a:r>
            <a:r>
              <a:t>，也叫吉如一线段树，高中时的国家集训队论文，代码中附上了原论文，有需要可以查阅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线段树专题5-开点线段树、区间最值和历史最值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线段树专题5-开点线段树、区间最值和历史最值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线段树范围增加操作 + 区间最值操作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给定一个长度为n的数组arr，实现支持以下四种操作的结构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0 l r x : 把arr[l..r]范围的每个数v，增加x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x : 把arr[l..r]范围的每个数v，更新成min(v, x)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  : 查询arr[l..r]范围上的最大值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l r   : 查询arr[l..r]范围上的累加和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每个数字都增加的范围修改操作发生后，setMin暴力执行的势能增加多少？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增加幅度不超过(log n)平方规模，这个量很小，课上重点图解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setMin的懒更新只会削弱最大值，需要实现setMinLazy函数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add的懒更新会增加所有数字的值，需要实现addLazy函数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代码层次的小优化：可以只实现一个lazy函数，设计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最大值增加幅度、其他值增加幅度</a:t>
            </a:r>
            <a:r>
              <a:t>两个入参即可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线段树专题5-开点线段树、区间最值和历史最值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线段树专题5-开点线段树、区间最值和历史最值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区间最值和历史最值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给定两个长度都为n的数组A和B，一开始两个数组完全一样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任何操作做完，都更新B数组，B[i] = max(B[i],A[i])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实现以下五种操作，一共会调用m次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v : A[l..r]范围上每个数加上v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v : A[l..r]范围上每个数A[i]变成min(A[i],v)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l r   : 返回A[l..r]范围上的累加和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4 l r   : 返回A[l..r]范围上的最大值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5 l r   : 返回B[l..r]范围上的最大值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https://www.luogu.com.cn/problem/P6242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