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U81904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195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树上问题专题4-树的直径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树上问题专题4-树的直径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讲解059 -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链式前向星建图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讲解078、讲解079 -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树型dp</a:t>
            </a:r>
            <a:r>
              <a:t>，系统学习动态规划看讲解066~讲解088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讲解118 -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专题1：树上倍增和LCA-上</a:t>
            </a:r>
            <a:r>
              <a:t>，树上倍增和tarjan解决LCA问题，递归函数改成迭代函数的技巧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树上问题专题讲述顺序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专题1：树上倍增和LCA-上，讲解118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专题2：树上倍增和LCA-下，讲解119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专题3：树的重心，讲解120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专题4：树的直径，讲解121，本节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专题5：树上差分，讲解122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专题6：换根dp，讲解123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树的静态点分治、树的动态点分治、树链剖分、基环树dp、启发式合并等内容会在【挺难】阶段讲述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树上问题专题4-树的直径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树上问题专题4-树的直径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树上距离最远的两个点，形成的路径叫做树的直径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树上距离最远的两个点，形成的路径叫做树的直径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树的直径两种求法，</a:t>
            </a:r>
            <a:r>
              <a:t>课上重点图解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1，两次dfs的方式，适用于边权非负的树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优点：不仅能得到直径的长度，还能得到直径沿途所有点，等等很多信息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缺点：遍历两遍树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注意：也可用两次bfs实现，不过综合大部分教材、题解、模版、讨论贴来看，两次dfs的方式更常见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2，树型dp的方式，适用于所有树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优点：遍历一遍树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缺点：只能得到直径的长度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如果树上的边权都为正，则有如下直径相关的结论：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1，如果有多条直径，那么这些直径一定拥有共同的中间部分，可能是一个公共点或一段公共路径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2，树上任意一点，相隔最远的点的集合，直径的两端点至少有一个在其中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树上问题专题4-树的直径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树上问题专题4-树的直径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树的直径模版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给定一棵树，边权可能为负，求直径长度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https://www.luogu.com.cn/problem/U81904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分别实现  两次dfs的方式  树型dp的方式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树上问题专题4-树的直径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树上问题专题4-树的直径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所有直径的公共部分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给定一棵树，边权都为正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打印直径长度、所有直径的公共部分有几条边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https://www.luogu.com.cn/problem/P3304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树上问题专题4-树的直径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树上问题专题4-树的直径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造公园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一共n个节点，编号1~n，有m条边连接，边权都是1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所有节点可能形成多个连通区，每个连通区保证是树结构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有两种类型的操作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x   : 返回x所在连通区的直径长度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x y : 如果x和y已经连通，那么忽略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如果不连通，那么执行连通操作，把x和y各自的区域连通起来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并且要保证连通形成大区域的直径长度最小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https://www.luogu.com.cn/problem/P2195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讲解056、讲解057 - 并查集、集合打标签的技巧，一定要先掌握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树上问题专题4-树的直径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树上问题专题4-树的直径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巡逻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一共n个节点，编号1~n，结构是一棵树，每条边都是双向的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警察局在1号点，警车每天从1号点出发，一定要走过树上所有的边，最后回到1号点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现在为了减少经过边的数量，你可以新建k条边，把树上任意两点直接相连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并且每天警车必须经过新建的道路正好一次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计算出最佳的新建道路的方案，返回巡逻走边数量的最小值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https://www.luogu.com.cn/problem/P3629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k &lt;=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树上问题专题4-树的直径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树上问题专题4-树的直径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消防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一共n个节点，编号1~n，有n-1条边连接成一棵树，每条边上有非负权值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给定一个非负整数s，表示可以在树上选择一条长度不超过s的路径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然后在这条路径的点上建立消防站，每个居民可以去往这条路径上的任何消防站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目标：哪怕最远的居民走到消防站的距离也要尽量少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返回最远居民走到消防站的最短距离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https://www.luogu.com.cn/problem/P2491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讲解054 - 单调队列维护滑动窗口内的最大值，一定要先掌握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