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478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CF1187E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CF219D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3585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047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CF708C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链式前向星建图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讲解078、讲解079 -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树型dp，一定要掌握再看本节课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专题1：树上倍增和LCA-上，本节课需要递归函数改成迭代函数的技巧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专题1：树上倍增和LCA-上，讲解118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专题2：树上倍增和LCA-下，讲解119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专题3：树的重心，讲解120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专题4：树的直径，讲解121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专题5：树上差分，讲解122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专题6：换根dp，讲解123，本节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树的静态点分治、树的动态点分治、树链剖分、基环树dp、启发式合并等内容会在【挺难】阶段讲述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换根dp入门题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换根dp入门题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先解决如下题目，然后对换根dp做整体说明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最大深度和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给定一棵n个点的树，找到一个节点，使得以这个节点为根时，到达所有节点的深度之和最大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如果有多个节点满足要求，返回节点编号最小的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https://www.luogu.com.cn/problem/P3478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换根dp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换根dp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树上的某些问题，需要知道以不同的节点做根的情况下，答案是多少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换根dp的思考重点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如果已经得到父节点做根的答案，怎么加工得到子节点做根的答案，就是所谓的换根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为了达成换根这个目标，可能需要设置若干额外的信息来帮助计算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换根dp的过程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1，先以节点1为头进行树的遍历，收集信息，dfs1过程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2，得到1节点做根的答案，然后从1节点开始再进行树的遍历，求解每个节点做根的答案，dfs2过程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核心在于换根时，答案如何转移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染色的最大收益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给定一棵n个点的树，初始时所有节点全是白点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第一次操作，你可以选择任意点染黑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以后每次操作，必须选择已经染黑的点的相邻点继续染黑，一直到所有的点都被染完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每次都获得，当前被染色点的白色连通块大小，作为收益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返回可获得的最大收益和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https://www.luogu.com.cn/problem/CF1187E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翻转道路数量最少的首都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给定一棵n个点的树，但是给定的每条边都是有向的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需要选择某个城市为首都，要求首都一定可以去往任何一个城市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这样一来，可能需要翻转一些边的方向才能做到，现在想翻转道路的数量尽量少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打印最少翻转几条道路就可以拥有首都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如果有若干点做首都时，翻转道路的数量都是最少的，那么打印这些点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https://www.luogu.com.cn/problem/CF219D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选择节点做根使流量和最大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给定一棵n个点的树，边的边权代表流量限制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从边上流过的流量，不能超过流量限制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现在想知道以某个节点做根时，流到所有叶节点的流量，最大是多少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http://poj.org/problem?id=3585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每个节点距离k以内的权值和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给定一棵n个点的树，每个点有点权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到达每个节点的距离不超过k的节点就有若干个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把这些节点权值加起来，就是该点不超过距离k的点权和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打印每个节点不超过距离k的点权和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注意k并不大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https://www.luogu.com.cn/problem/P3047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哪些点可以改造成重心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给定一棵n个点的树，你可以随便删掉一条边，然后随便加上一条边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通过这种方式可以让很多点变成重心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打印所有能变成重心的点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https://www.luogu.com.cn/problem/CF708C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https://codeforces.com/problemset/problem/708/C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讲解120 -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树的重心，一定要先掌握，然后再看本题的解析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聚会后送每个人回家最短用时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给定一棵n个点的树，边权代表走过边需要花费的时间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给定k个人分别在树上的哪些节点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这k个人选择了一个聚会点，所有的人都去往聚会点进行聚会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聚会结束后，所有人都会上一辆车，车会把每个人送回家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送完最后一个乘客，车不需要回到聚会点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如果聚会点在i，请问从聚会地点出发直到送最后一个人回家，最短用时多少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 = 1 ~ n，打印所有的答案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https://www.luogu.com.cn/problem/P6419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