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70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49c5284278974cbda474ec13d8bd86a9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paint-house-iii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43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讲解066 ~ 讲解088 -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【必备】阶段动态规划专题，整个专题都需要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动态规划优化专题的讲述顺序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专题1：优化尝试和状态设计-上，讲解127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专题2：优化尝试和状态设计-下，讲解128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专题3：倍增优化，讲解129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专题4：单调队列/单调栈优化，讲解130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专题5：树状数组/线段树优化，讲解131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专题6：预处理数组优化，讲解132，本节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以上内容是【扩展】课程阶段，动态规划优化的讲述内容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单调性优化的更多内容，比如斜率优化、四边形不等式优化等，会在【挺难】阶段的视频中讲述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休息k分钟最大会议和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给定一个长度为n的数组arr，表示从早到晚发生的会议，各自召开的分钟数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当选择一个会议并参加之后，必须休息k分钟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返回能参加的会议时长最大累加和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比如，arr = { 200, 5, 6, 14, 7, 300 }，k = 15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最好的选择为，选择200分钟的会议，然后必须休息15分钟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那么接下来的5分钟、6分钟、14分钟的会议注定错过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然后放弃7分钟的会议，而选择参加300分钟的会议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最终返回500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n、arr[i]、k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来自真实大厂笔试，对数器验证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利用预处理数组减少枚举的可能性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炮兵阵地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给定一个n * m的二维数组grid，其中的1代表可以摆放炮兵，0代表不可以摆放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任何炮兵攻击范围是一个"十字型"的区域，具体是上下左右两个格子的区域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你的目的是在gird里摆尽量多的炮兵，但要保证任何两个炮兵之间无法互相攻击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返回最多能摆几个炮兵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grid[i][j] &lt;=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https://www.luogu.com.cn/problem/P2704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利用预处理数组减少枚举的可能性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还原数组的方法数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原本有一个长度为n的数组arr，下标从1开始，数组中都是&lt;=200的正数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并且任意i位置的数字都满足 : arr[i] &lt;= max(arr[i-1], arr[i+1])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特别的，arr[1] &lt;= arr[2]，arr[n] &lt;= arr[n-1]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但是输入的arr中有些数字丢失了，丢失的数字用0表示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返回还原成不违规的arr有多少种方法，答案很大需要对998244353取余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https://www.nowcoder.com/practice/49c5284278974cbda474ec13d8bd86a9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不减少枚举的可能性，而是利用预处理数组加速枚举的过程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粉刷房子III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房子有n个，从左到右排列，编号1..n，颜色有c种，编号1..c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给定数组house，house[i]表示房子的颜色，如果house[i]为0说明房子没有涂色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你必须给每个没有涂色的房子涂上颜色，如果有颜色的房子不能改变颜色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给定二维数组cost，cost[i][v]表示如果i号房涂成v号颜色，需要花费多少钱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相邻的、拥有同一种颜色的房子为1个街区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比如如果所有房子的颜色为: {1, 1, 2, 3, 2, 2}，那么一共4个街区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最终所有的房子涂完颜色，一定要形成t个街区，返回最少的花费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t &lt;= n &lt;= 100    1 &lt;= c &lt;= 20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house[i] &lt;= c    1 &lt;= cost[i][v]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https://leetcode.cn/problems/paint-house-iii/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不减少枚举的可能性，而是利用预处理数组加速枚举的过程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预处理数组优化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预处理数组优化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从上到下挖砖块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一堆组成倒三角形状的砖埋在地里，一共有n层，第1层有n块砖，每层递减，类似如下数据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4 2 9 5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3 1 7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2 4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需要从第1层开始挖，每挖开一块砖都可以获得数值作为收益，第1层的砖可以随意挖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但是挖到下面的砖是有条件的，想挖i层的j号砖，你需要确保i-1层的(j、j+1)块砖已经被挖开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最多可以挖m块砖，返回最大的收益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50    1 &lt;= m &lt;= 1300    砖块数值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https://www.luogu.com.cn/problem/P1437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不减少枚举的可能性，而是利用预处理数组加速枚举的过程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