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89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455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035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027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高斯消元解决加法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高斯消元解决加法方程组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小学阶段学过解三元一次方程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高斯消元专题的讲述顺序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专题1：高斯消元解决加法方程组，讲解133，本节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专题2：高斯消元解决异或方程组，讲解134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专题3：高斯消元解决同余方程组，讲解135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高斯消元解决加法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高斯消元解决加法方程组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高斯消元流程图解，以加法方程组为例，但是解决其他方程组也一样，课上重点讲述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高斯消元流程图解，以加法方程组为例，但是解决其他方程组也一样，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课上重点讲述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高斯消元如果需要严格区分：矛盾、多解、唯一解，流程图解，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课上重点讲述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高斯消元解决任何方程组的理解重点，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1，列出方程组，注意需要扩充方程组的情况：表达式冗余，补充变量；表达式不足，补充表达式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2，消元的过程，尤其是严格区分：矛盾、多解、唯一解，正确写法要掌握！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3，解是如何对应的，尤其注意主元和自由元的概念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4，矩阵最后结果的含义，主元可能依赖某些自由元才能决定值，但是自由元之间一定相互独立、互不影响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高斯消元的过程时间复杂度O(n^3)，n为扩充后的方程个数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注意：虽然本节课重点讲述加法方程组，但上面的内容对解决任何方程组都适用，需要重点理解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高斯消元解决加法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高斯消元解决加法方程组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高斯消元解决加法方程组模版(区分是否有唯一解)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一共有n个变量，给定n个加法方程，构成一个加法方程组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如果方程组存在矛盾或者无法确定唯一解，打印"No Solution"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如果方程组存在唯一解，打印每个变量的值，保留小数点后两位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https://www.luogu.com.cn/problem/P3389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高斯消元解决加法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高斯消元解决加法方程组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高斯消元解决加法方程组模版(区分矛盾、多解、唯一解)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一共有n个变量，给定n个加法方程，构成一个加法方程组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如果方程组存在矛盾，打印-1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如果方程组无法确定唯一解，打印0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如果方程组存在唯一解，打印每个变量的值，保留小数点后两位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https://www.luogu.com.cn/problem/P2455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高斯消元解决加法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高斯消元解决加法方程组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球形空间的中心点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如果在n维空间中，那么表达一个点的位置，需要n个坐标的值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现在给定n+1个点，每个点都有n个坐标的值，代表在n维空间中的位置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假设这n+1个点都在n维空间的球面上，请返回球心的位置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球心的位置当然也是n个坐标的值，打印出来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在n维空间中，计算任意两点的距离，请用经典的欧式距离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坐标信息精确到小数点后6位，绝对值都不超过20000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https://www.luogu.com.cn/problem/P4035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高斯消元解决加法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高斯消元解决加法方程组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有一次错误称重求最重物品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一共有n个物品，编号1~n，定义合法方案如下：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1，每个物品的重量都是确定的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2，每个物品的重量一定都是正整数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3，最重的物品有且仅有1个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每次称重格式类似：3 2 5 6 10，代表本次称重涉3个物品，编号为2、5、6，总重量10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一共有n+1条称重数据，称重数据整体有效的条件为：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错误的称重数据有且仅有1条，只有排除这条错误称重，才能求出一种合法方案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如果称重数据有效，打印最重三角形的编号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如果称重数据无效，打印”illegal"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n &lt;= 100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https://www.luogu.com.cn/problem/P5027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