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549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judge.net/problem/HDU-551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597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82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辗转相除法求最大公约数，代码中Code01_GcdAndLcm文件里有正确性的证明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同余原理，加减乘的同余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讲解099 - 逆元和除法同余，逆元的意义，费马小定理求逆元的过程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裴蜀定理及其证明，扩展欧几里得算法详解，常见题目解析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扩展欧几里得算法和二元一次不定方程结合的内容，常见题目解析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裴蜀定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裴蜀定理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如果a和b是不全为0的整数，则有整数x、y，使得ax + by = gcd(a,b)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课上重点图解证明过程，证明很重要，可以帮助理解扩展欧几里得算法的过程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重要理解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a和b的最大公约数 = ax + by，随意给定整数x、y，能得到的最小正整数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a和b的最大公约数 = ax和by，随意给定整数x、y，能得到的最小正数差值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裴蜀定理推论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1，如果a和b是不全为0的整数，a和b互质，当且仅当存在整数x、y，使ax + by =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2，如果a和b是不全为0的整数，并且ax + by = c有解，那么c一定是gcd(a,b)的整数倍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3，a和b两项的裴蜀定理，可以推广到多项的情况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如果ax + by = c一旦有解，就意味着一定有无穷多组(x,y)，都可以使得式子成立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扩展欧几里得算法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对于方程ax + by = gcd(a,b)，当a和b确定，那么gcd(a,b)也确定，要保证入参a和b没有负数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扩展欧几里得算法可以给出a和b的最大公约数d、以及其中一个特解x、y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课上重点图解，理解了裴蜀定理证明，也就理解了扩展欧几里得算法过程的正确性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扩展欧几里得算法理论的时间复杂度O(log min{a,b})，但要注意%运算的代价比较高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所以实际的时间复杂度O((log min{a,b})的三次方)，证明略，知道极快即可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求逆元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费马小定理求逆元时，要求模的数字必须为质数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扩展欧几里得算法求逆元时，不要求模的数字必须为质数，但要求a和b互质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扩展欧几里得的更多内容会在下节课讲述，讲解140 - 扩展欧几里得和二元一次不定方程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裴蜀定理模版题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给定长度为n的一组整数值[a1, a2, a3...]，你找到一组整数值[x1, x2, x3...]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要让a1*x1 + a2*x2 + a3*x3...得到的结果为最小正整数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返回能得到的最小正整数是多少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ai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https://www.luogu.com.cn/problem/P4549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修理宝塔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一共有编号1~n的宝塔，其中a号和b号宝塔已经修好了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Yuwgna和Iaka两个人轮流修塔，Yuwgna先手，Iaka后手，谁先修完所有的塔谁赢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每次可以选择j+k号或者j-k号塔进行修理，其中j和k是任意两个已经修好的塔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也就是输入n、a、b，如果先手赢打印"Yuwgna"，后手赢打印"Iaka"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https://acm.hdu.edu.cn/showproblem.php?pid=5512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https://vjudge.net/problem/HDU-5512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均匀生成器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如果有两个数字step和mod，那么可以由以下方式生成很多数字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seed(1) = 0，seed(i+1) = (seed(i) + step) % mod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比如，step = 3、mod =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seed(1) = 0，seed(2) = 3，seed(3) = 1，seed(4) = 4，seed(5) = 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如果能产生0 ~ mod-1所有数字，step和mod的组合叫  "Good Choice"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如果无法产生0 ~ mod-1所有数字，step和mod的组合叫 "Bad Choice"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根据step和mod，打印结果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step、mod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http://poj.org/problem?id=1597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同余方程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求关于x的同余方程 ax ≡ 1(mod b) 的最小正整数解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题目保证一定有解，也就是a和b互质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a、b &lt;= 2 *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裴蜀定理和扩展欧几里得算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裴蜀定理和扩展欧几里得算法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洗牌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一共有n张牌，n一定是偶数，每张牌的牌面从1到n，洗牌规则如下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比如n = 6，牌面最初排列为1 2 3 4 5 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先分成左堆1 2 3，右堆4 5 6，然后按照右堆第i张在前，左堆第i张在后的方式依次放置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所以洗一次后，得到 4 1 5 2 6 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如果再洗一次，得到 2 4 6 1 3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如果再洗一次，得到 1 2 3 4 5 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想知道n张牌洗m次的之后，第l张牌，是什么牌面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10^10，n为偶数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 &lt;= 10^10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https://www.luogu.com.cn/problem/P2054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