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656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516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ightoj.com/problem/how-many-point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1265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扩展欧几里得和二元一次不定方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扩展欧几里得和二元一次不定方程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讲解139 - 裴蜀定理和扩展欧几里得算法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裴蜀定理及其证明，扩展欧几里得算法详解，常见题目解析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扩展欧几里得算法和二元一次不定方程结合的内容，常见题目解析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扩展欧几里得和二元一次不定方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扩展欧几里得和二元一次不定方程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二元一次不定方程，也叫丢番图方程(Diophantine Equation)，ax + by = c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二元一次不定方程，也叫丢番图方程(Diophantine Equation)，ax + by = c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扩展欧几里得算法可以对二元一次不定方程，进行解如何变化的讨论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a和b是不全为0的整数，d为a和b的最大公约数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如果ax + by = c，c不是d的整数倍，那么方程无整数解，否则有无穷多整数解。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这是上节课内容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如果ax + by = d，d为gcd(a,b)，其中一个特解是(x0, y0)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那么通解可以表示为： x = x0 + (b/d) * n       y = y0 - (a/d) * n       n为任意整数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如果ax + by = c，c为d的整数倍，根据上面的特解，可以得到该等式的一个特解(x0’, y0’)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其中，x0’ = x0 * (c / d)，y0’ = y0 * (c / d)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那么通解可以表示为： x = x0’ + (b/d) * n      y = y0’ - (a/d) * n      n为任意整数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课上重点图解，如此一来，就有了讨论解如何变化的工具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扩展欧几里得和二元一次不定方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扩展欧几里得和二元一次不定方程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二元一次不定方程模版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给定a、b、c，求解方程ax + by = 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如果方程无解打印-1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如果方程无正整数解，但是有整数解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打印这些整数解中，x的最小正数值，y的最小正数值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如果方程有正整数解，打印正整数解的数量，同时打印所有正整数解中，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x的最小正数值，y的最小正数值，x的最大正数值，y的最大正数值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a、b、c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https://www.luogu.com.cn/problem/P5656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扩展欧几里得和二元一次不定方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扩展欧几里得和二元一次不定方程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青蛙的约会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有一个周长为l的环，从环的0位置开始，规定只能沿着顺时针方向不停转圈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青蛙A在环的x1位置，每秒跳m个单位，青蛙B在x2位置，每秒跳n个单位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只有在某时刻，青蛙A和青蛙B来到环的同一个位置，才算相遇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如果两只青蛙相遇不了，打印"Impossible"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如果可以相遇，打印两只青蛙至少多久才能相遇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l &lt;= 3 *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x1、x2、m、n &lt;= 2 *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x1 != x2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https://www.luogu.com.cn/problem/P1516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扩展欧几里得和二元一次不定方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扩展欧几里得和二元一次不定方程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格点连线上有几个格点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二维网格中只有x和y的值都为整数的坐标，才叫格点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给定两个格点，A在(x1, y1)，B在(x2, y2)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返回A和B的连线上，包括A和B在内，一共有几个格点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-10^9 &lt;= x1、y1、x2、y2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https://lightoj.com/problem/how-many-points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扩展欧几里得和二元一次不定方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扩展欧几里得和二元一次不定方程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机器人的移动区域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二维网格中只有x和y的值都为整数的坐标，才叫格点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某个机器人从格点(0,0)出发，每次机器人都走直线到达(x + dx, y + dy)的格点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一共移动n次，每次的(dx, dy)都给定，途中路线不会交叉，输入保证机器人最终回到(0,0)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机器人走的路线所围成的区域一定是多边形，输入保证机器人一定沿着逆时针方向行动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返回多边形的内部一共几个格点，多边形的边上一共几个格点，多边形的面积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n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-100 &lt;= dx、dy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http://poj.org/problem?id=1265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鞋带公式 + Pick定理，课上重点图解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计算几何的更多内容，会在【挺难】阶段讲述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扩展欧几里得和二元一次不定方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扩展欧几里得和二元一次不定方程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无法组成的最大值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一共有a、b两种面值的硬币，a和b一定互质，每种硬币都有无限个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返回a和b无法组成的钱数中，最大值是多少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题目的输入保证存在最大的无法组成的钱数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a、b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https://www.luogu.com.cn/problem/P3951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