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84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9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146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86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976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树上倍增和LCA、dfs递归函数改迭代的技巧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讲解123 - 换根dp    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重链剖分的原理讲解和模版代码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重链剖分结合线段树的相关题目    题目4、题目5、题目6、题目7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树链剖分之边权转点权的处理技巧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树链剖分之长链剖分及其相关题目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遥远的国度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一共有n个节点，给定n-1条边，节点连成一棵树，给定树的初始头节点，给定每个点的点权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一共有m条操作，每种操作是如下3种类型中的一种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  : 树的头节点变成x，整棵树需要重新组织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v : x到y的路径上，所有节点的值改成v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    : 在当前树的状态下，打印u的子树中的最小值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任何时候节点值一定是正数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https://www.luogu.com.cn/problem/P3979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重链剖分结合线段树 + 换根逻辑的设计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链剖分中的重链剖分，Heavy Light Decomposition，简称HLD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树链剖分中的重链剖分，Heavy Light Decomposition，简称HLD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1，树上每个节点都有如下信息：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fa  // 父节点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dep // 深度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siz // 子树大小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son //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重儿子，子树规模最大的儿子，如果多个子树都是最大规模，任选一个儿子成为重儿子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top //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所在重链的头节点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dfn // 递归序的编号，也就是dfn序号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seg // seg[i] = j，代表dfn序号为i的节点，原始节点编号为j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2，dfs1的过程，设置fa、dep、siz、son，这个过程不分配dfn序号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3，dfs2的过程，设置top、dfn、seg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先遍历重儿子，再遍历剩下的轻儿子，依次分配dfn序号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父节点和重儿子属于同一条重链，拥有同样的top；轻儿子新开一条重链，轻儿子作为新重链的头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4，完成dfs1、dfs2之后，整棵树会被若干条重链分解掉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4，完成dfs1、dfs2之后，整棵树会被若干条重链分解掉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同一条重链的节点，dfn序号是连续的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同一个子树的节点，dfn序号是连续的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利用这两个性质，树链剖分能够与其他结构结合，最常见的情况是和线段树结合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5，修改/查询 任意子树上的信息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就是线段树的单次操作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6，修改/查询 两点间的路径信息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不断向上找到多条重链，每条重链的信息利用线段树查询，所有重链信息进行拼接整合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子树操作复杂度O(logn)，路径操作复杂度O(logn 的平方)，证明类似启发式合并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注意：启发式合并的内容，后续课程会安排讲述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给定每个节点的初始权值，给定树的头节点编号root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一共有m条操作，每种操作是如下4种类型中的一种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v : x到y的路径上，每个节点值增加v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  : x到y的路径上，打印所有节点值的累加和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v   : x为头的子树上，每个节点值增加v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x     : x为头的子树上，打印所有节点值的累加和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查询操作时，打印(查询结果 % MOD)，题目会给定MOD值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    1 &lt;= MOD &lt;= 2^30    输入的值都为int类型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https://www.luogu.com.cn/problem/P3384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重链剖分解决LCA查询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一共有n个节点，给定n-1条边，节点连成一棵树，给定头节点编号root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一共有m条查询，每条查询给定a和b，打印a和b的最低公共祖先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请用树链剖分的方式实现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路径最大值与累加和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一共有n个节点，给定n-1条边，节点连成一棵树，每个节点给定权值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一共有m条操作，每种操作是如下3种类型中的一种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CHANGE x y : x的权值修改为y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QMAX x y   : x到y的路径上，打印节点值的最大值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QSUM x y   : x到y的路径上，打印节点值的累加和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-30000 &lt;= 节点权值 &lt;= +30000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https://www.luogu.com.cn/problem/P2590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软件包管理器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一共有n个软件，编号0~n-1，0号软件不依赖任何软件，其他每个软件都仅依赖一个软件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依赖关系由数组形式给出，题目保证不会出现循环依赖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一开始所有软件都是没有安装的，如果a依赖b，那么安装a需要安装b，同时卸载b需要卸载a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一共有m条操作，每种操作是如下2种类型中的一种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install x    : 安装x，如果x已经安装打印0，否则打印有多少个软件的状态需要改变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uninstall x  : 卸载x，如果x没有安装打印0，否则打印有多少个软件的状态需要改变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https://www.luogu.com.cn/problem/P2146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重链剖分结合线段树 + 利用整棵线段树的信息变化来得到答案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染色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一共有n个节点，给定n-1条边，节点连成一棵树，每个节点给定初始颜色值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连续相同颜色被认为是一段，变化了就认为是另一段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比如，112221，有三个颜色段，分别为 11、222、1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一共有m条操作，每种操作是如下2种类型中的一种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 x y z : x到y的路径上，每个节点的颜色都改为z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y   : x到y的路径上，打印有几个颜色段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任何时候的颜色值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https://www.luogu.com.cn/problem/P2486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重链剖分结合线段树 + 线段树的信息设计 + 多条重链信息的拼接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树链剖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树链剖分-上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旅游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一共有n个城市，给定n-1条边，城市连成一棵树，每个城市给定初始的宝石价格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一共有m条操作，操作类型如下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x y v : 城市x到城市y的最短路途中，你可以选择一城买入宝石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继续行进的过程中，再选一城卖出宝石，以此获得利润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打印你能获得的最大利润，如果为负数，打印0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当你结束旅途后，沿途所有城市的宝石价格增加v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任何时候的宝石价格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https://www.luogu.com.cn/problem/P3976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重链剖分结合线段树 + 线段树的信息设计 + 更复杂的重链信息拼接逻辑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