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codeforces.com/problemset/problem/1009/F" TargetMode="Externa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904" TargetMode="Externa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3038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505" TargetMode="Externa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4315" TargetMode="Externa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5903" TargetMode="Externa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luogu.com.cn/problem/P10641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讲解110 - 线段树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讲解118 - 树上倍增和LCA、dfs递归函数改迭代的技巧</a:t>
            </a: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讲解161 - 树链剖分之重链剖分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上节课讲述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重链剖分的原理和相关题目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本节课讲述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边权转化成点权的处理技巧      题目1、题目2、题目3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长链剖分的原理和经典题目      题目4、题目5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长链剖分优化树上动态规划      题目6、题目7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8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9" name="题目6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长链剖分优化动态规划模版题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一共有n个节点，给定n-1条边，所有节点连成一棵树，规定1号节点是头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规定任何点到自己的距离为0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定义d(u, x)，以u为头的子树中，到u的距离为x的节点数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对于每个点u，想知道哪个尽量小的x，能取得最大的d(u, x)值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打印每个点的答案x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https://www.luogu.com.cn/problem/CF1009F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https://codeforces.com/problemset/problem/1009/F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点u的dp信息，从dp[dfn[u]]处开始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长儿子的dp信息，父节点可以直接继承，其他儿子的dp信息，进行暴力合并，整体的时间复杂度O(n)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9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93" name="题目7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题目7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火热旅馆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三个点构成一个点组(a, b, c)，打乱顺序认为是同一个点组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求树上有多少点组，内部任意两个节点之间的距离是一样的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答案一定在long类型范围内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https://www.luogu.com.cn/problem/P5904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f[父][i]依赖f[子][i-1]，开始位置直接用dfn序号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g[父][i]依赖g[子][i+1]，开始位置怎么设计？课上重点图解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奇特的动态规划表定义 + 可能性划分的讨论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边权转化为点权的处理技巧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边权转化为点权的处理技巧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1，解决的问题：给定树上每条边的边权，修改/查询子树或者路径上，所有边的边权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2，可以把每条边的边权下放给下方节点，变成下方节点的点权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3，整棵树进行重链剖分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4，修改/查询某条边的边权时，找到这条边更下方的节点，修改/查询该点的点权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5，修改/查询子树上的所有边权时，忽略子树头节点的点权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6，修改/查询路径上的所有边权时，忽略LCA的点权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题目1、题目2、题目3，都是这一技巧的应用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边权转化为点权的技巧，理解难度并不大，核心还是重链剖分结合具体功能的线段树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边权转化为点权的模版题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一共有n个节点，给定n-1条边，节点连成一棵树，初始时所有边的权值为0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一共有m条操作，每条操作是如下2种类型中的一种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P x y : x到y的路径上，每条边的权值增加1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Q x y : x和y保证是直接连接的，查询他们之间的边权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https://www.luogu.com.cn/problem/P3038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国家集训队旅游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一共有n个节点，节点编号从0到n-1，所有节点连成一棵树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给定n-1条边，边的编号从1到n-1，每条边给定初始边权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一共有m条操作，每条操作的类型是如下5种类型中的一种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 x y   : 第x条边的边权改成y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N x y   : x号点到y号点的路径上，所有边权变成相反数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SUM x y : x号点到y号点的路径上，查询所有边权的累加和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MAX x y : x号点到y号点的路径上，查询所有边权的最大值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MIN x y : x号点到y号点的路径上，查询所有边权的最小值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n、m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-1000 &lt;= 任何时候的边权 &lt;= +1000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https://www.luogu.com.cn/problem/P1505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月下毛景树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一共有n个节点，节点编号从1到n，所有节点连成一棵树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给定n-1条边，边的编号从1到n-1，每条边给定初始边权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会进行若干次操作，每条操作的类型是如下4种类型中的一种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Change x v  : 第x条边的边权改成v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Cover x y v : x号点到y号点的路径上，所有边权改成v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Add x y v   : x号点到y号点的路径上，所有边权增加v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操作 Max x y     : x号点到y号点的路径上，打印最大的边权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10^5    任何时候的边权 &lt;= 10^9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https://www.luogu.com.cn/problem/P4315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重链剖分 + 边权转化为点权 + 同时支持范围增加、范围重置操作的线段树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长链剖分的原理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长链剖分的原理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1，重链剖分是根据各个儿子的子树大小，来确定重儿子，进而完成树的重链剖分，这是上节课内容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2，长链剖分是根据各个儿子的子树高度，来确定长儿子，进而完成树的长链剖分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3，重链剖分该有的信息，长链剖分依然都有，只不过剖分的方式不同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4，长链剖分后，任何节点到达树的头节点，时间复杂度为O(√n)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5，长链剖分后，对每条长链的头节点，都建立和子树高度相关的信息，时间复杂度整体O(n)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课上重点图解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题目4、题目5，长链剖分原理的简单应用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树上k级祖先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一共有n个节点，编号1~n，给定一个长度为n的数组arr，表示依赖关系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如果arr[i] = j，表示i号节点的父节点是j，如果arr[i] == 0，表示i号节点是树头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一共有m条查询，每条查询 x k : 打印x节点往上走k步的祖先节点编号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题目要求预处理的时间复杂度O(n * log n)，处理每条查询的时间复杂度O(1)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题目要求强制在线，必须按顺序处理每条查询，如何得到每条查询的入参，请打开测试链接查看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 &lt;= 5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m &lt;= 5 * 10^6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https://www.luogu.com.cn/problem/P5903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查询时向上跳跃的逻辑设计 + 长链剖分的性质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8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1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攻略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一共有n个节点，给定n-1条边，所有节点连成一棵树，每个点给定点权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规定1号点是头，任何路径都必须从头开始，然后走到某个叶节点停止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路径上的点，点权的累加和，叫做这个路径的收益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给定数字k，你可以随意选出k条路径，所有路径经过的点，需要取并集，也就是去重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并集中的点，点权的累加和，叫做k条路径的收益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打印k条路径的收益最大值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 &lt;= n、k &lt;= 2 * 10^5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所有点权都是int类型的正数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https://www.luogu.com.cn/problem/P10641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根据收益最大的标准，确定 最值钱儿子，然后进行树链剖分，这是长链剖分的泛化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K条路径的收益，按照取并集算收益，就是树中选择最值钱的k个长链的头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树链剖分-下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树链剖分-下</a:t>
            </a:r>
          </a:p>
        </p:txBody>
      </p:sp>
      <p:sp>
        <p:nvSpPr>
          <p:cNvPr id="18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85" name="长链剖分优化树上动态规划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长链剖分优化树上动态规划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1，一个树上动态规划问题，假设dp[u][..]为节点u的动态规划表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2，u的动态规划表和转移方程，和子树u的高度相关，可以用长链剖分进行优化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3，长链剖分可以优化时间，也可以优化空间，用空间压缩让dp表的空间尽量小</a:t>
            </a: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4，核心在于，如何确定每个点的dp信息，从dp表的什么位置开始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5，长儿子的dp信息，父节点可以直接继承，其他儿子的dp信息，进行暴力合并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6，因为任何长链只会遍历一次，所以动态规划整体的时间复杂度为O(n)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这个内容比较抽象，结合模版题目进行讲述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题目6、题目7，长链剖分优化树上动态规划的题目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