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741/D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U4149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233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24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208/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讲解161 - 树链剖分之重链剖分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dfs递归函数改迭代的技巧，本节课题目2需要，C++的同学不需要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讲解158 - 可持久化线段树的相关题目，其中的题目4，本节课题目7需要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树上启发式合并的原理和过程    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树上启发式合并经典题目讲解    题目2、题目3、题目4、题目5、题目6、题目7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最长重排回文路径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一共有n个节点，编号1~n，给定n-1条边，所有节点连成一棵树，1号节点为树头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每条边上都有一个字符，字符范围[a~v]，字符一共22种，重排回文路径的定义如下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节点a到节点b的路径，如果所有边的字符收集起来，能重新排列成回文串，该路径是重排回文路径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打印1~n每个节点为头的子树中，最长重排回文路径的长度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https://www.luogu.com.cn/problem/CF741D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https://codeforces.com/problemset/problem/741/D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1，重排回文路径的判断，转化成异或的问题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2，每一个儿子的子树里，得到的答案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3，当前节点 + 重儿子的树上任意一点，得到的答案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4，当前轻儿子的树上任意一点 + 遍历过的部分里任意一点，得到的答案，先更新答案，然后重新贡献！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森林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一共有n个节点，编号1~n，初始时给定m条边，所有节点可能组成森林结构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每个节点都给定非负的点权，一共有t条操作，每条操作是如下两种类型中的一种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y k : 点x到点y路径上所有的权值中，打印第k小的权值是多少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题目保证x和y联通，并且路径上至少有k个点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x y   : 点x和点y之间连接一条边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题目保证操作后，所有节点仍然是森林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题目要求强制在线，请不要使用离线算法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n、m、t &lt;= 8 * 10^4    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https://www.luogu.com.cn/problem/P3302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路径上第k小的值，可持久化线段树解决，讲解158，其中的题目4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没有用到树上启发式合并的过程，用到了合并的思想，合并时让小树去修改信息，O(n * logn * logn)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上启发式合并(dsu on tree)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树上启发式合并(dsu on tree)的原理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从一个简单的问题开始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假设一共有n个人，初始时每个人各自成一个集合，期间不断有合并集合的行为发生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任意两个集合进行合并时，小集合里的每个人都会喊一次 “呼哈”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所有人都在一个集合时，过程停止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请问最多能听到多少次 “呼哈” ？最多(n * log n)次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小集合里的每个人都会喊一次 “呼哈”，看似暴力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其实操作的总次数并不多，就是O(n * log n)的规模，这就是启发式合并的原理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树上启发式合并的特征：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树上启发式合并的特征：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1，没有修改操作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2，可以通过遍历子树，建立信息统计，得到所有查询的答案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dfs(u, keep)，u表示当前节点，keep表示是否保留子树u对信息的贡献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1，先遍历所有轻儿子的子树，遍历结束时，消除对信息的贡献，dfs(轻儿子，0)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2，再遍历唯一重儿子的子树，遍历结束时，保留对信息的贡献，dfs(重儿子，1)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3，考察单个节点u，对信息进行贡献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4，再遍历所有轻儿子的子树，上面的每个节点，都重新对信息进行贡献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5，得到子树u的答案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6，如果keep == 0，消除子树u的贡献，如果keep == 1，保留子树u的贡献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课上重点图解，题目1，树上启发式合并的模版题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树上启发式合并的理解核心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树上启发式合并的理解核心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1，为什么每个轻儿子遍历完都要取消对信息的贡献？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因为不希望干扰到其他子树的信息统计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2，得到子树u的答案，需要再遍历所有轻儿子的子树，重新对信息进行贡献，复杂度会不会过高？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如果keep == 0，需要遍历子树u的所有节点，来取消对信息的贡献，复杂度会不会过高？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不会！一个节点只有在某个轻儿子里，重新贡献和取消贡献的行为才会发生，然后集合的大小就增倍了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等同于小集合遇到大集合时，小集合里的节点才会操作一次，整个过程的复杂度O(n * 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3，每个轻儿子的子树对信息贡献多少，消除时就只负责消除自己的贡献吗？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是，但是要注意，其实就会清空全部信息！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如果节点u是某个节点的轻儿子，当子树u遍历完，消除子树u对信息统计的影响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其实全局的信息统计一定会变成空，因为所有节点都是轻儿子先遍历！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树上启发式合并模版题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一共有n个节点，编号1~n，给定n-1条边，所有节点连成一棵树，1号节点为树头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每个节点给定一种颜色值，一共有m条查询，每条查询给定参数x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每条查询打印x为头的子树上，一共有多少种不同的颜色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n、m、颜色值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https://www.luogu.com.cn/problem/U41492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颜色平衡的子树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一共有n个节点，编号1~n，给定每个节点的颜色值和父亲节点编号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输入保证所有节点一定组成一棵树，并且1号节点是树头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如果一棵子树中，存在的每种颜色的节点个数都相同，这棵子树叫颜色平衡树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打印整棵树中有多少个子树是颜色平衡树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n、颜色值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https://www.luogu.com.cn/problem/P9233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主导颜色累加和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一共有n个节点，编号1~n，给定n-1条边，所有节点连成一棵树，1号节点为树头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每个节点给定一种颜色值，主导颜色累加和定义如下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以x为头的子树上，哪种颜色出现最多，那种颜色就是主导颜色，主导颜色可能不止一种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所有主导颜色的值累加起来，每个主导颜色只累加一次，就是该子树的主导颜色累加和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打印1~n每个节点为头的子树的主导颜色累加和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n、颜色值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https://www.luogu.com.cn/problem/CF600E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https://codeforces.com/problemset/problem/600/E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不同名字数量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一共有n个节点，编号1~n，给定每个节点的名字和父亲节点编号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名字是string类型，如果父亲节点编号为0，说明当前节点是某棵树的头节点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注意，n个节点组成的是森林结构，可能有若干棵树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 x k，含义如下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以x为头的子树上，到x距离为k的所有节点中，打印不同名字的数量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https://www.luogu.com.cn/problem/CF246E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https://codeforces.com/problemset/problem/246/E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上启发式合并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树上启发式合并的原理和相关题目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表亲数量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一共有n个节点，编号1~n，给定每个节点的父亲节点编号，父亲节点为0，说明当前节点是某棵树的头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注意，n个节点组成的是森林结构，可能有若干棵树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 x k，含义如下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如果x往上走k的距离，没有祖先节点，打印0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如果x往上走k的距离，能找到祖先节点a，那么从a往下走k的距离，除了x之外，可能还有其他节点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这些节点叫做x的k级表亲，打印这个表亲的数量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https://www.luogu.com.cn/problem/CF208E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https://codeforces.com/problemset/problem/208/E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节点u的k级表亲数量 =  节点u的k级祖先的k级后代数量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