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讲解073 - 01背包                               本节课题目1、题目2、题目3需要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讲解136、讲解137 - 线性基基础、讲解137的题目4      本节课题目4、题目5需要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讲解156、讲解165 - 带权并查集、可撤销的并查集       本节课题目4、题目5需要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讲解159 - 可持久化前缀树                         本节课题目6、题目7需要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讲解166 - 线段树分治-上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线段树分治的原理和相关题目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线段树分治 + 01背包                             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线段树分治 + 线性基 + 带权并查集 + 可撤销并查集         题目4、题目5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线段树分治 + 可持久化前缀树                           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博物馆劫案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给定n件商品，商品有价值v和重量w，1~n号商品加入集合s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接下来有q个操作，每种操作是如下三种类型中的一种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: 集合s中增加价值x、重量y的商品，商品编号自增得到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  : 集合s中删除编号为x的商品，删除时保证x号商品存在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    : 查询当前的f(s)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定义a(s, m) = 集合s中，挑选商品总重量&lt;=m，能获得的最大价值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给定正数k、BAS、MOD，定义f(s) = ∑(m = 1...k) (a(s, m) * BAS的m-1次方 % MOD)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10^3    1 &lt;= q &lt;= 3 *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k、每件商品重量 &lt;= 10^3    1 &lt;= 每件商品价值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https://www.luogu.com.cn/problem/CF601E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https://codeforces.com/problemset/problem/601/E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贪玩蓝月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每件装备都有特征值w和战斗力v，放装备的背包是一个双端队列，只有背包中的装备是可选的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给定数值p，接下来有m条操作，每种操作是如下五种类型中的一种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IF x y : 背包前端加入一件特征值x、战斗力y的装备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IG x y : 背包后端加入一件特征值x、战斗力y的装备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DF     : 删除背包前端的装备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DG     : 删除背包后端的装备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QU x y : 选择装备的特征值累加和 % p，必须在[x, y]范围，打印最大战斗力，无方案打印-1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10^4    1 &lt;= p &lt;= 500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每件装备特征值、每件装备战斗力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https://loj.ac/p/6515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打印所有合法数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一个长度为n的序列，一开始所有值都是0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一共有q条操作，每条操作为 l r k : 序列[l..r]范围上，每个数字加k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你可以随意选择操作来执行，但是每条操作只能执行一次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如果你能让序列中的最大值正好为v，那么v就算一个合法数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打印1~n范围内有多少合法数，并且从小到大打印所有的合法数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k &lt;= n、q &lt;= 10^4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https://www.luogu.com.cn/problem/CF981E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https://codeforces.com/problemset/problem/981/E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初始值是0，操作不会加负数，所以如果挑选的操作覆盖同一位置，那么该位置的数一定是序列最大值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位置轴线段树 + 单点位置的背包dp + 用位图来表示某个值是否能出现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异或最短路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一共有n个节点，m条边，每条边有边权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接下来有q条操作，每种操作是如下三种类型中的一种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y d : 原图中加入，点x到点y，权值为d的边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y   : 原图中删除，点x到点y的边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  : 点x到点y，所有路随便走，沿途边权都异或起来，打印能取得的异或最小值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保证x &lt; y，并且任意操作后，图连通、无重边、无自环，所有操作均合法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https://www.luogu.com.cn/problem/CF938G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https://codeforces.com/problemset/problem/938/G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时间轴线段树 + 环的路径异或和加入线性基 + 带权可撤销并查集维护节点异或值 + 线性基的撤销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八纵八横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一共有n个点，给定m条边，每条边的边权，用01字符串表达，初始时就保证图连通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初始的m条边永不删除，接下来有q条操作，每种操作是如下三种类型中的一种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Add x y z  : 加入点x到点y的边，边权是z，z为01字符串，第k条添加操作，边的编号为k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Cancel k   : 删除编号为k的边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Change k z : 编号为k的边，边权修改成z，z为01字符串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从1号点出发，最后回到1号点，边随便走，沿途所有边的边权异或起来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打印只有初始m条边的情况下，异或最大值为多少，每一条操作结束后，都打印异或最大值为多少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500    0 &lt;= q &lt;= 1000    1 &lt;= 边权字符串长度 &lt;= 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https://www.luogu.com.cn/problem/P3733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时间轴线段树 + 环的路径异或和加入线性基 + 经典带权并查集 + 线性基的撤销 + 位图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火星商店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有n个商店，每个商店只有一种初始商品，给出每个商店的初始商品价格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有m条操作，每种操作是如下两种类型中的一种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0 s v     : 操作0会让天数+1，第s号商店，在这天增加了价格为v的新商品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l r x d : 只能在商店[l..r]中挑选，只能挑选初始商品或d天内出现的新商品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    只能挑选一件商品，打印 商品的价格 ^ x 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注意，只有操作0能让天数+1，操作1不会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所有数据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https://www.luogu.com.cn/problem/P4585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时间轴线段树 + 购买行为区间上树 + 新商品沿途路径上树 + 分时段得到的最大异或值中取最大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考虑时间轴线段树区间上的购买行为时，根据当前的商品，重新建立可持久化线段树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利用可持久化线段树的版本差，得到当前购买行为对应的商店范围，进而得到 ^ x 的最大异或值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线段树分治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线段树分治-下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最小异或查询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一共有q条操作，每种操作是如下三种类型中的一种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: 黑板上写上一个数字x，同一种数字可以出现多次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: 将一个x从黑板上擦掉，操作时保证至少有一个x在黑板上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  : 打印黑板上任意两数的最小异或值，操作时保证黑板上至少有两个数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x &lt;= 2^30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https://www.luogu.com.cn/problem/AT_abc308_g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https://atcoder.jp/contests/abc308/tasks/abc308_g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通过数据量判断不使用线段树分治 + 贪心策略的分析 + 普通的01Trie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