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834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527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52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整体二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整体二分-上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讲解051 - 二分答案法    本节课能听懂的基础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树状数组，一维(单修范查)、一维(范修单查)、二维(单修范查)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整体二分的原理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整体二分的两种常见写法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整体二分的三道模版题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整体二分和更多内容结合的题目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整体二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整体二分-上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区间内第k小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给定一个长度为n的数组，接下来有m条查询，格式如下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k : 打印[l..r]范围内第k小的值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数组中的数字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https://www.luogu.com.cn/problem/P3834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本题是讲解157，可持久化线段树模版题，现在作为整体二分的模版题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 + 单点修改、范围查询的一维树状数组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课上讲解两种常见写法，并且进行比较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整体二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整体二分-上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整体二分的应用场景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整体二分的应用场景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1，单个问题的答案具有单调性，当答案固定时，问题的要求可能得到满足或者无法满足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2，如果要求得到满足，那么答案变差，要求依然能满足，此时去寻找更好的答案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3，如果要求无法满足，那么答案变好，要求也无法满足，此时去寻找更差的答案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4，问题数量较多，无法对每个问题都执行一次二分答案，但是所有查询允许离线处理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整体二分的基本思想</a:t>
            </a:r>
            <a:br/>
            <a:r>
              <a:t>1，让修改操作适配当前的答案范围，调整好数据状况，然后查看每个问题的要求是否达标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2，多个问题共享这一轮的修改操作后的数据状况，避免重复劳动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3，达标的问题去往左组，不达标的问题去往右组，然后左右分别递归，直到解决所有的问题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整体二分的时间复杂度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假设，答案范围为n，问题数量为q，单次修改或查询为log n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那么，总的时间复杂度为O((n + q) * log n * 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整体二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整体二分-上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整体二分的标准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整体二分的标准过程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compute(int ql, int qr, int vl, int vr)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1，当前这批问题，用[ql..qr]范围来表示，每个问题有查询的参数，重点是有问题的要求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2，这批问题的答案，落在[vl..vr]范围上，答案范围上的每个位置，背后都对应着修改局面的操作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3，如果vl == vr，说明这批问题，答案只剩唯一的可能性，记录答案即可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4，否则，令 mid = (vl + vr) / 2，执行[vl..mid]范围上的操作，修改当前局面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5，针对每个问题，检查当前的局面是否满足问题的要求，满足的问题，进入左组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6，针对不满足的问题，看看当前局面已经能满足多少，问题的要求减掉这部分贡献，进入右组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7，撤销第4步中执行的操作，让局面变成之前的状况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8，左组问题，答案范围[vl..mid]，继续递归求解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9，右组问题，答案范围[mid + 1..vr]，继续递归求解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注意4、5、6、7是核心步骤，不同写法会有不同细节，原理是一样的，下面讲解题目1的第二种写法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整体二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整体二分-上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矩阵内第k小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给定一个n * n的矩阵，接下来有q条查询，格式如下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a b c d k : 左上角(a, b)，右下角(c, d)，打印该区域中第k小的数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6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矩阵中的数字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https://www.luogu.com.cn/problem/P1527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整体二分 + 单点修改、范围查询的二维树状数组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实现两种常见写法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整体二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整体二分-上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陨石雨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一共有n个国家，给定n个数字，表示每个国家希望收集到的陨石数量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一共有m个区域，1号区顺时针到2号区...m号区顺时针到1号区，即环形相连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每个区域只属于某一个国家，给定m个数字，表示每个区域归属给哪个国家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接下来会依次发生k场陨石雨，陨石雨格式 l r num，含义如下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从l号区顺时针到r号区发生了陨石雨，每个区域都增加num个陨石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打印每个国家经历前几场陨石雨，可以达到收集要求，如果无法满足，打印"NIE"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n、m、k &lt;= 3 * 10^5    1 &lt;= 陨石数量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https://www.luogu.com.cn/problem/P3527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破环成链 + 建立国家拥有区域的列表 + 整体二分 + 范围修改、单点查询的一维树状数组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实现两种常见写法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