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810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15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163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755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39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讲解022 - 归并分治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讲解109 - 题目1，逆序对数量，归并分治的解法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讲解131 - 题目1，达标子数组个数，归并分治的解法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CDQ分治三维偏序题型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CDQ分治空间计数题型    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综合应用题            题目5、题目6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下节课讲述，CDQ分治更多类型的题目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注意，CDQ分治结合斜率优化的题目，暂不涉及，斜率优化还没讲，后续课程会安排讲述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归并分治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归并分治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1，归并排序的过程中，完成答案的统计，当前来到的区间会二分成左区间、右区间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2，问题的答案 = 左区间产生的答案 + 右区间产生的答案 + 左区间跨右区间产生的答案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3，关键就是计算出跨区间产生的答案，利用左区间、右区间各自有序的便利性，加速得到答案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简单的归并分治，时间复杂度O(n * log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CDQ分治就是归并分治，结合高级数据结构（树状数组、线段树）等优化技巧，可以解决更多问题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如果结合高级数据结构，并且单次调用的时间复杂度O(log n)，那么整体的时间复杂度如下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表达式 T(n) = 2 * T(n / 2) + O(n * log n)，时间复杂度为 O(n * log n * log 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这样一来，归并的过程可以直接用排序替代，因为即便是直接排序，时间复杂度也依然是这个指标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虽然会增加常数时间，但节省了归并需要的额外空间，代码也更容易实现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三维偏序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一共有n个对象，属性值范围[1, k]，每个对象有a属性、b属性、c属性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f(i)表示，aj &lt;= ai 且 bj &lt;= bi 且 cj &lt;= ci 且 j != i 的j的数量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ans(d)表示，f(i) == d 的i的数量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打印所有的ans[d]，d的范围[0, 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https://www.luogu.com.cn/problem/P3810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大顺序根据a属性排序，CDQ分治的过程用b属性排序，c属性的统计利用树状数组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不能漏算：a、b、c都相等的同一组内的答案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动态逆序对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给定一个长度为n的排列，1~n所有数字都出现一次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如果，前面的数 &gt; 后面的数，那么这两个数就组成一个逆序对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给定一个长度为m的数组，表示依次删除的数字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打印每次删除数字前，排列中一共有多少逆序对，一共m条打印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https://www.luogu.com.cn/problem/P3157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大顺序根据时序组织，CDQ分治时按照下标排序，原始数字带来+1的影响，删除数字带来-1的影响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统计跨区间的答案时，利用双指针 从左往右 + 从右往左 遍历两遍，左侧值大、右侧值小，都要算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具体值的添加和查询用树状数组，时序为i的答案，就是ans[0..i]这个前缀和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园丁的烦恼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有n棵树，每棵树给定位置坐标(x, y)，接下来有m条查询，格式如下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a b c d : 打印左上角(a, b)、右下角(c, d)的区域里有几棵树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坐标值 &lt;= 10^7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https://www.luogu.com.cn/problem/P2163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二维空间计数的模版题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老C的任务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有n个基站，每个基站给定x、y、v，表示基站在(x, y)位置，功率为v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a b c d : 打印左上角(a, b)、右下角(c, d)的区域里基站的功率和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其余数值都在int类型的范围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https://www.luogu.com.cn/problem/P3755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二维空间计数的模版题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摩基亚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给定数字w，表示一个w * w的正方形区域，所有位置都在其中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接下来有m条操作，每种操作是如下两种类型中的一种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v   : 坐标(x, y)位置增加了v个人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a b c d : 打印左上角(a, b)、右下角(c, d)区域里的人数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w &lt;= 2 *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v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https://www.luogu.com.cn/problem/P4390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操作依次发生，对应每个事件有时序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大顺序根据时序组织，CDQ分治时按照x值排序，某个y值对应的v，用树状数组统计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注意不要让树状数组下标出现0！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DQ分治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CDQ分治-上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天使玩偶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规定(x1, y1)和(x2, y2)之间的距离 = | x1 - x2 | + | y1 - y2 |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一开始先给定n个点的位置，接下来有m条操作，每种操作是如下两种类型中的一种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: 在(x, y)位置添加一个点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: 打印已经添加的所有点中，到(x, y)位置最短距离的点是多远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x、y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https://www.luogu.com.cn/problem/P4169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树状数组维护前缀范围上的最大值，清空树状数组也要保证快速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表达式变成二维空间计数的问题，只关心左下方点到当前查询的最近距离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为了答案不漏算，所有事件依次变换到一、二、三、四象限，每次跑CDQ分治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注意不要让树状数组下标出现0！所以每个坐标值+1，也要让坐标最大值再+1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