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094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045/G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093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487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621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DQ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树状数组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讲解170 - CDQ分治-上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CDQ分治三维偏序题型、二维空间计数题型、综合应用题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CDQ分治的经典题目                        题目1、题目2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CDQ分治优化dp的题型       </a:t>
            </a:r>
            <a:r>
              <a:t>               题目3、题目4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CDQ套CDQ的题型，四维偏序结合优化dp </a:t>
            </a:r>
            <a:r>
              <a:t>        题目5、题目6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注意，CDQ分治结合斜率优化的题目，暂不涉及，斜率优化还没讲，后续课程会安排讲述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DQ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奶牛音量和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一共有n只奶牛，每只奶牛给定，听力v、坐标x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任何一对奶牛产生的音量 = max(vi, vj) * 两只奶牛的距离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 * (n - 1) / 2对奶牛，打印音量总和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n、v、x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https://www.luogu.com.cn/problem/P5094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大顺序根据听力从小到大排序，CDQ分治时根据坐标从小到大重新排序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CDQ分治过程中，转移方程的整理和优化，过程中不需要树状数组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DQ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机器人聊天对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一共有n个机器人，给定一个整数k，每个机器人给定，位置x、视野y、智商q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第i个机器人可以看见的范围是[xi − yi, xi + yi]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如果两个机器人相互之间可以看见，并且智商差距不大于k，那么它们会开始聊天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打印有多少对机器人可以聊天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k &lt;= 20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x、y、q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https://www.luogu.com.cn/problem/CF1045G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https://codeforces.com/problemset/problem/1045/G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大顺序根据视野从大到小排序，CDQ分治时根据智商从小到大重新排序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位置x上有多少机器人用树状数组维护 + 维护滑动窗口左右两个边界来修改树状数组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DQ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CDQ分治优化dp题型的特征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CDQ分治优化dp题型的特征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1，历史依赖性，计算dp[i]时，只依赖于前面的历史状态(j &lt; i)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2，转移依赖对象之间的偏序性，对象之间存在比较规则，使得转移可判定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3，可批量维护性，可以用数据结构(树状数组、线段树)高效维护左边的信息，帮助更新右边的状态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CDQ分治优化dp的过程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1，首先调用cdq(l, mid)，计算出dp[l..mid]的最终值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2，然后调用merge(l, mid, r)，利用dp[l..mid]更新dp[mid+1..r]的部分可能性，要求快！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3，最后调用cdq(mid+1, r)，计算出dp[mid+1..r]的最终值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1，不再是 左、右、中，变成了 左、中、右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2，如果merge根据某个标准进行重新排序，使用辅助数组，别改变从左到右计算dp的次序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DQ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给定一个长度为n的数组arr，一共有m条操作，格式为 x v 表示x位置的数变成v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你可以选择不执行任何操作，或者只选择一个操作来执行，然后arr不再变动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请在arr中选出一组下标序列，不管你做出什么选择，下标序列所代表的数字都是不下降的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打印序列能达到的最大长度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所有数字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https://www.luogu.com.cn/problem/P4093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CDQ分治优化dp模版题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树状数组维护前缀最大值，上节课题目6讲了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DQ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拦截导弹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一共有n个导弹，编号1~n，表示导弹从早到晚依次到达，每个导弹给定，高度h、速度v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你有导弹拦截系统，第1次可以拦截任意参数的导弹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但是之后拦截的导弹，高度和速度都不能比前一次拦截的导弹大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你的目的是尽可能多的拦截导弹，如果有多个最优方案，会随机选一个执行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打印最多能拦截几个导弹，并且打印每个导弹被拦截的概率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h、v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https://www.luogu.com.cn/problem/P2487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CDQ分治优化dp模版题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树状数组维护前缀最大值 及其 最大值出现的次数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DQ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德丽莎世界第一可爱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一共有n个怪兽，每个怪兽有a、b、c、d四个能力值，以及打败之后的收益v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可以选择任意顺序打怪兽，每次打的怪兽的四种能力值都不能小于上次打的怪兽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打印能获得的最大收益，可能所有怪兽收益都是负数，那也需要至少打一只怪兽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-10^5 &lt;= a、b、c、d &lt;= +10^5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-10^9 &lt;= v &lt;= +10^9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https://www.luogu.com.cn/problem/P5621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CDQ套CDQ模版题，四维偏序 + 优化dp，每多一层嵌套，时间复杂度就多乘一次O(log n)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树状数组维护前缀最大值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注意下层cdq分治时，需要区分原本的左右组，重新排序时属性值一样的，需要保持原始次序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DQ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CDQ分治-下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寻找宝藏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一共有n个宝藏，每个宝藏有a、b、c、d四个属性值，以及拿取之后的收益v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可以选择任意顺序拿取宝藏，每次拿的宝藏的四种属性值都不能小于上次拿的宝藏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打印能获得的最大收益，打印有多少种最佳拿取方法，方法数对 998244353 取余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8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a、b、c、d、v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https://www.luogu.com.cn/problem/P4849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CDQ套CDQ模版题，四维偏序 + 优化dp，每多一层嵌套，时间复杂度就多乘一次O(log n)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树状数组维护前缀最大值 及其 最大值出现的次数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注意下层cdq分治时，需要区分原本的左右组，重新排序时属性值一样的，需要保持原始次序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