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008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spoj.com/problems/GIVEAWAY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168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5048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块状数组、块状链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块状数组、块状链表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分块专题的安排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分块专题的安排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专题1：块状数组、块状链表，讲解172，本节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专题2：分块的几道好题、树上分块，讲解173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专题3：双层分块、分块结合并查集，讲解174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专题4：根号分治，讲解175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分块专题结束后，开始讲述莫队专题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块状数组、块状链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块状数组、块状链表</a:t>
            </a:r>
          </a:p>
        </p:txBody>
      </p:sp>
      <p:sp>
        <p:nvSpPr>
          <p:cNvPr id="18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9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文本编辑器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一开始文本为空，光标在文本开头，也就是1位置，请实现如下6种操作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Move k     : 将光标移动到第k个字符之后，操作保证光标不会到非法位置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 n s : 在光标处插入长度为n的字符串s，光标位置不变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Delete n   : 删除光标后的n个字符，光标位置不变，操作保证有足够字符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Get n      : 输出光标后的n个字符，光标位置不变，操作保证有足够字符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Prev       : 光标前移一个字符，操作保证光标不会到非法位置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Next       : 光标后移一个字符，操作保证光标不会到非法位置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Insert操作时，字符串s中ASCII码在[32,126]范围上的字符一定有n个，其他字符请过滤掉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https://www.luogu.com.cn/problem/P4008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这道题就是，讲解152 - FHQ Treap，题目3，本节课用块状链表再实现一次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块状数组、块状链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块状数组、块状链表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讲解108 - 树状数组    讲解110 - 线段树    讲解152 - FHQ Treap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讲解153 - Splay树    讲解157 - 主席树    讲解159 - 可持久化前缀树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讲解160 - 树套树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理解分块其实不需要前置知识，但分块和这些结构进行比较学习非常重要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分块的原理和适用场景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块状数组的原理和模版题目    题目1、题目2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块状数组的经典题目         题目3、题目4、题目5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块状链表的原理和模版题目    题目6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块状数组、块状链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块状数组、块状链表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分块的原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分块的原理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1，假设数据规模为n，让划分出来的 块内大小 和 块的数量 几乎相同，比如都是 √n 规模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2，分块结构维护信息时，块内的信息暴力维护，整块的信息修改标签即可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3，处理 区间修改 或者 区间查询 时，最多处理 左散块 + 右散块 + 中间若干整块 即可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4，块内遍历时间复杂度O(√n)，块间遍历时间复杂度O(√n)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分块的适用场景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</a:t>
            </a:r>
            <a:r>
              <a:t>区间不可合并的信息，</a:t>
            </a:r>
            <a:r>
              <a:t>线段树等结构难维护，分块往往容易，因为块内信息是暴力维护的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2，数据量允许的情况下，分块优于暴力，又比高级结构的实现更容易分析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3，分块维护信息很容易，会衍生出很多强大变体，专题后续的课大量涉及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4，正式比赛中很少出现 以分块作为最优解 的题目，分块优势是好想、好写、常数小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</a:t>
            </a:r>
            <a:r>
              <a:t>题目思维难度较大</a:t>
            </a:r>
            <a:r>
              <a:t>时，如果分块的做法已经很难，那么更优结构的做法只会更难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6，分块的地位，非必需但收益高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块状数组、块状链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块状数组、块状链表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Give Away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给定一个长度为n的数组arr，接下来有m条操作，每条操作是如下两种类型中的一种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0 a b c : 打印arr[a..b]范围上&gt;=c的数字个数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a b   : 把arr[a]的值改成b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5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数组中的值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https://www.luogu.com.cn/problem/SP18185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https://www.spoj.com/problems/GIVEAWAY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时间复杂度O(m * √n * log √n)，相当极限，但是分块常数小，可以通过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块状数组、块状链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块状数组、块状链表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教主的魔法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给定一个长度为n的数组arr，接下来有m条操作，每条操作是如下两种类型中的一种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A l r v : 打印arr[l..r]范围上&gt;=v的数字个数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M l r v : 把arr[l..r]范围上每个值都加上v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3000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数组中的值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https://www.luogu.com.cn/problem/P2801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时间复杂度O(m * √n * log √n)，可以通过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块状数组、块状链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块状数组、块状链表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蒲公英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给定一个长度为n的数组arr，接下来有m条操作，每条操作格式如下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l r : 打印arr[l..r]范围上的众数，如果有多个众数，打印值最小的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4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5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数组中的值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题目要求强制在线，具体规则可以打开测试链接查看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https://www.luogu.com.cn/problem/P4168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freq[i][j]表示前i块中j出现的次数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mode[i][j]表示从i块到j块中的众数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讨论左右散块中的数字，能否成为众数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块状数组、块状链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块状数组、块状链表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空间少求众数的次数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给定一个长度为n的数组arr，接下来有m条操作，每条操作格式如下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l r : 打印arr[l..r]范围上，众数到底出现了几次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所有数据 &lt;= 5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内存空间只有64MB，题目要求强制在线，具体规则可以打开测试链接查看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https://www.luogu.com.cn/problem/P5048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神仙题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freq[i][j]表示前i块中j出现的次数，这个结构不能用了，因为空间不允许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sortList用来收集同一种数的下标列表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listIdx[i] = j，表示arr[i]这个元素在sortList里的j位置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modeCnt[i][j]表示从i块到j块中众数的出现次数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讨论左右散块中的数字，能否让众数的次数变得更大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块状数组、块状链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块状数组、块状链表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作诗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给定一个长度为n的数组arr，接下来有m条操作，每条操作格式如下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l r : 打印arr[l..r]范围上，有多少个数出现正偶数次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所有数据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题目要求强制在线，具体规则可以打开测试链接查看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https://www.luogu.com.cn/problem/P4135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freq[i][j]表示前i块中j出现的次数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even[i][j]表示从第i块到第j块，有多少个数出现正偶数次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讨论左右散块中的数字，如何更新 出现正偶数次的数的个数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块状数组、块状链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块状数组、块状链表</a:t>
            </a:r>
          </a:p>
        </p:txBody>
      </p:sp>
      <p:sp>
        <p:nvSpPr>
          <p:cNvPr id="18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5" name="块状链表的原理和实现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块状链表的原理和实现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1，概念上，每一块都是数组，块之间连接起来，根据具体需求，选择 单链表 或者 双链表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2，实现上，不用动态链表实现，利用pool数组进行块编号的分配和回收，纯粹静态数组的方式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3，保证 块内容量 和 块的数量 同等规模，块内容量 2 * √n，块的内容大小不能超过这个容量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4，插入时，先分裂成左右两块，然后在中间插入若干新块，填写上内容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5，删除时，最左块分裂，最右块分裂，左右两块该删的内容 + 中间若干块的内容 都删掉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6，插入或者删除后，遍历检查相邻块的内容大小，如果 内容大小的累加和 &lt;= 块内容量，就合并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区间增删、区间移动的题目，最优解大概率是其他结构，这些结构学习门槛往往较高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因为存在类似链表调整的逻辑，块状链表也未必好写，但是绝对好想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