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2325" TargetMode="Externa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分块的几道好题、树上分块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分块的几道好题、树上分块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分块专题的安排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分块专题的安排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专题1：块状数组、块状链表，讲解172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专题2：分块的几道好题、树上分块，讲解173，本节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专题3：双层分块、分块结合并查集，讲解174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专题4：根号分治，讲解175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分块专题结束后，开始讲述莫队专题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分块的几道好题、树上分块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分块的几道好题、树上分块</a:t>
            </a:r>
          </a:p>
        </p:txBody>
      </p:sp>
      <p:sp>
        <p:nvSpPr>
          <p:cNvPr id="18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9" name="题目6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题目6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树上分块模版题，随机撒点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一共有n个节点，每个节点有点权，给定n-1条边，所有节点连成一棵树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接下来有m条操作，每条操作都要打印两个答案，描述如下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k x1 y1 x2 y2 .. (一共k个点对) 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每个点对(x, y)，在树上都有从x到y的路径，那么k个点对就有k条路径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先打印k条路径上不同点权的数量，再打印点权集合中没有出现的最小非负数(mex)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n、点对总数 &lt;= 10^5    点权 &lt;= 30000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题目要求强制在线，具体规则可以打开测试链接查看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https://www.luogu.com.cn/problem/P3603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位图统计点权的出现状况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随机撒点之后，利用非关键点和其最近的关键点、两个相邻的关键点，期望距离都为O(√n)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单次查询的时间复杂度O(√n)，实际常数时间较大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分块的几道好题、树上分块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分块的几道好题、树上分块</a:t>
            </a:r>
          </a:p>
        </p:txBody>
      </p:sp>
      <p:sp>
        <p:nvSpPr>
          <p:cNvPr id="19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93" name="树上分块的学习提醒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树上分块的学习提醒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1，树分块的方式还有，节点个数分块、节点深度分块、顶簇分块(Top Cluster)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2，有兴趣的同学可以自行了解，但是不建议投入过多精力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3，分块的优势就是相对好学、好想、好写，所以相对轻量的投入，才是分块的价值所在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4，如果分块的解法容易理解，学了也就学了，如果不容易理解，投入精力时，请慎重考虑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5，树上分块能解的题目，往往都有复杂度更优的解法，比如树链剖分、虚树、线段树合并、LCT等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6，正解为树上分块的题非常少，同等付出的情况下，直接研究最优解收益更大，解决问题的域也更宽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投入小还行，投入多了常听人抱怨，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树上分块，没什么卵用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虚树、线段树合并、LCT，目前都还没讲，后续课程都会安排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分块的几道好题、树上分块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分块的几道好题、树上分块</a:t>
            </a:r>
          </a:p>
        </p:txBody>
      </p:sp>
      <p:sp>
        <p:nvSpPr>
          <p:cNvPr id="19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97" name="题目7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题目7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王室联邦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一共有n个城市，编号1~n，给定n-1条边，所有城市连成一棵树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给定数值b，请把树划分成若干个省，划分要求如下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每个省至少要有b个城市，最多有3 * b个城市，每个省必须有一个省会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省会可在省内也可在省外，一个城市可以是多个省的省会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一个省里，任何城市到达省会的路径上，除了省会之外的其他城市，必须都在省内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根据要求完成一种有效划分即可，先打印划分了多少个省，假设数量为k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然后打印n个数字，范围[1, k]，表示每个城市被划分给了哪个省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最后打印k个数字，表示每个省会的城市编号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n、b &lt;= 10^3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https://www.luogu.com.cn/problem/P2325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节点个数分块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分块的几道好题、树上分块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分块的几道好题、树上分块</a:t>
            </a:r>
          </a:p>
        </p:txBody>
      </p:sp>
      <p:sp>
        <p:nvSpPr>
          <p:cNvPr id="20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201" name="题目8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题目8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区间父变小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一棵大小为n树，节点1是树头，给定fa[2..n]表示父亲节点编号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对于每个i &gt; 1，都有fa[i] &lt; i，下来有m条操作，操作类型如下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1 x y z : [x..y]范围上任何一点i，fa[i] = max(1, fa[i] - z)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2 x y   : 查询点x和点y的最低公共祖先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 &lt;= n、m &lt;=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https://www.luogu.com.cn/problem/CF1491H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https://codeforces.com/problemset/problem/1491/H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序列分块 结合 树上分块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根据fa向上 + 根据out快速向上 + 整块消减次数 &gt; 块长，剪枝的设计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分块的几道好题、树上分块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分块的几道好题、树上分块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前置知识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讲解108 - 树状数组                           本节课题目4需要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讲解118 - 树上倍增和LCA、树上dfs改成迭代版      本节课讲述树上分块需要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讲解161 - 树链剖分中的重链剖分                 本节课讲述树上分块需要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讲解172 - 序列分块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本节课讲述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调整块长优化常数时间的技巧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解法有代表性的分块经典题      题目1、题目2、题目3、题目4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树上分块和相关题目           题目5、题目6、题目7、题目8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分块的几道好题、树上分块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分块的几道好题、树上分块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调整块长优化常数时间的技巧，也叫分块卡常技巧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调整块长优化常数时间的技巧，也叫分块卡常技巧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执行时间y = a * (n / x) + b * x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x为块长变量，a为块间操作的常数时间，b为块内操作的常数时间，n为序列长度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变化曲线开口向上，当x导数为0时，取得时间的最小值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x最优 = √(n * a / b)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当块间操作的常数时间较大时，适当增加块长，当块内操作的常数时间较大时，适当减少块长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因为正式比赛如今很少卡常了，这种技巧了解即可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分块的几道好题、树上分块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分块的几道好题、树上分块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由乃打扑克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给定一个长度为n的数组arr，接下来有m条操作，操作类型如下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1 l r v : 查询arr[l..r]范围上，第v小的数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2 l r v : arr[l..r]范围上每个数加v，v可能是负数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n、m &lt;= 10^5    -2 * 10^4 &lt;= 数组中的值 &lt;= +2 * 10^4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https://www.luogu.com.cn/problem/P5356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序列分块 + 二分答案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调整块长优化常数时间的效果展示，可以推测出，本题修改操作数量 &gt; 本题查询操作数量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分块的几道好题、树上分块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分块的几道好题、树上分块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序列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给定一个长度为n的数组arr，初始时刻认为是第0秒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接下来发生m条操作，第i条操作发生在第i秒，操作类型如下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1 l r v : arr[l..r]范围上每个数加v，v可能是负数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2 x v   : 不包括当前这一秒，查询过去多少秒内，arr[x] &gt;= v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 &lt;= n、m &lt;=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-10^9 &lt;= 数组中的值 &lt;= +10^9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https://www.luogu.com.cn/problem/P3863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时间分块，比较常见的分块题型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维护每个时间点，对于所有数字的加成值，利用时间分块进行维护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修改事件、查询事件，随着位置从左到右依次推进，利用时间分块快速修改、查询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分块的几道好题、树上分块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分块的几道好题、树上分块</a:t>
            </a:r>
          </a:p>
        </p:txBody>
      </p:sp>
      <p:sp>
        <p:nvSpPr>
          <p:cNvPr id="17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3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磁力块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磁块有五个属性值，x、y、m、p、range，表示在(x, y)位置、质量为m、磁力为p、吸引半径range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磁块A可以把磁块B吸到磁块A的位置，需要满足如下的条件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A与B的距离不大于A的吸引半径，并且B的质量不大于A的磁力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你有一个初始磁块，给定初始磁块的4个属性值(不给质量，因为没用)，你永远在初始磁块的位置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接下来给定n个磁块各自的5个属性值，你可以用初始磁块，吸过来其中的磁块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吸过来的磁块可以被你随意使用，返回你最多能吸过来多少磁块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3 * 10^5    -10^9 &lt;= x、y &lt;= +10^9    1 &lt;= m、p、range &lt;= 10^9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https://www.luogu.com.cn/problem/P10590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https://codeforces.com/problemset/problem/198/E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计算真实距离需要开根号，为了防止出现精度问题，距离用平方和，吸引半径用平方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分块结合多种排序 + bfs利用块内有序和块的边界进行剪枝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分块的几道好题、树上分块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分块的几道好题、树上分块</a:t>
            </a:r>
          </a:p>
        </p:txBody>
      </p:sp>
      <p:sp>
        <p:nvSpPr>
          <p:cNvPr id="17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7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区间逆序对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给定一个长度为n的排列，接下来有m条操作，每条操作格式如下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l r : 打印arr[l..r]范围上的逆序对数量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n、m &lt;=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题目要求强制在线，具体规则可以打开测试链接查看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https://www.luogu.com.cn/problem/P5046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散对散、散对整、整对整的讨论，比较常见的分块题型，难度较高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本题需要优化读入 + 调整块长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正式比赛不卡常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分块的几道好题、树上分块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分块的几道好题、树上分块</a:t>
            </a:r>
          </a:p>
        </p:txBody>
      </p:sp>
      <p:sp>
        <p:nvSpPr>
          <p:cNvPr id="18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1" name="树上分块的几种方式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树上分块的几种方式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1，重链序列分块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重链剖分之后，对节点dfn序号进行分块，适用于子树和路径的修改/查询等问题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通过题目5进行讲述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2，随机撒点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树上随机选O(√n)个关键点，非关键点和其最近的关键点、两个相邻的关键点，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期望距离都为O(√n)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非关键点和其最近的关键点之间，视为散块，散块信息的获得/维护，可以暴力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两个相邻的关键点之间，视为整块，整块信息的获得/维护，需要高效，常用预处理结构、高级数据结构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任何操作又被分解成， 类似 散块 + 整块 的经典套路，适用于多类树上问题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通过题目6进行讲述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分块的几道好题、树上分块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分块的几道好题、树上分块</a:t>
            </a:r>
          </a:p>
        </p:txBody>
      </p:sp>
      <p:sp>
        <p:nvSpPr>
          <p:cNvPr id="18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5" name="题目5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树上分块模版题，重链序列分块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一共有n个节点，每个节点有点权，给定n-1条边，所有节点连成一棵树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接下来有m条操作，每条操作都要打印两个答案，描述如下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k x1 y1 x2 y2 .. (一共k个点对) 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每个点对(x, y)，在树上都有从x到y的路径，那么k个点对就有k条路径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先打印k条路径上不同点权的数量，再打印点权集合中没有出现的最小非负数(mex)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n、点对总数 &lt;= 10^5    点权 &lt;= 30000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题目要求强制在线，具体规则可以打开测试链接查看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https://www.luogu.com.cn/problem/P3603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位图统计点权的出现状况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重链剖分之后，子树内、一条重链内，节点dfn序号是连续的，根据这个序号进行分块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单次查询时间复杂度O(log n * √n)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